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9"/>
  </p:notesMasterIdLst>
  <p:sldIdLst>
    <p:sldId id="312" r:id="rId2"/>
    <p:sldId id="256" r:id="rId3"/>
    <p:sldId id="258" r:id="rId4"/>
    <p:sldId id="295" r:id="rId5"/>
    <p:sldId id="296" r:id="rId6"/>
    <p:sldId id="297" r:id="rId7"/>
    <p:sldId id="298" r:id="rId8"/>
    <p:sldId id="306" r:id="rId9"/>
    <p:sldId id="303" r:id="rId10"/>
    <p:sldId id="304" r:id="rId11"/>
    <p:sldId id="310" r:id="rId12"/>
    <p:sldId id="305" r:id="rId13"/>
    <p:sldId id="307" r:id="rId14"/>
    <p:sldId id="308" r:id="rId15"/>
    <p:sldId id="309" r:id="rId16"/>
    <p:sldId id="301" r:id="rId17"/>
    <p:sldId id="262" r:id="rId18"/>
    <p:sldId id="293" r:id="rId19"/>
    <p:sldId id="269" r:id="rId20"/>
    <p:sldId id="267" r:id="rId21"/>
    <p:sldId id="273" r:id="rId22"/>
    <p:sldId id="311" r:id="rId23"/>
    <p:sldId id="260" r:id="rId24"/>
    <p:sldId id="261" r:id="rId25"/>
    <p:sldId id="292" r:id="rId26"/>
    <p:sldId id="259" r:id="rId27"/>
    <p:sldId id="265" r:id="rId28"/>
  </p:sldIdLst>
  <p:sldSz cx="9144000" cy="5143500" type="screen16x9"/>
  <p:notesSz cx="6858000" cy="9144000"/>
  <p:embeddedFontLst>
    <p:embeddedFont>
      <p:font typeface="Abel" panose="02020500000000000000" charset="0"/>
      <p:regular r:id="rId30"/>
    </p:embeddedFont>
    <p:embeddedFont>
      <p:font typeface="Cascadia Code" panose="020B0609020000020004" pitchFamily="49" charset="0"/>
      <p:regular r:id="rId31"/>
      <p:bold r:id="rId32"/>
      <p:italic r:id="rId33"/>
      <p:boldItalic r:id="rId34"/>
    </p:embeddedFont>
    <p:embeddedFont>
      <p:font typeface="Dosis" panose="02020500000000000000" charset="0"/>
      <p:regular r:id="rId35"/>
      <p:bold r:id="rId36"/>
    </p:embeddedFont>
    <p:embeddedFont>
      <p:font typeface="Dosis Light" panose="02020500000000000000" charset="0"/>
      <p:regular r:id="rId37"/>
      <p:bold r:id="rId38"/>
    </p:embeddedFont>
    <p:embeddedFont>
      <p:font typeface="Fira Sans Condensed ExtraLight" panose="02020500000000000000" charset="0"/>
      <p:regular r:id="rId39"/>
      <p:bold r:id="rId40"/>
      <p:italic r:id="rId41"/>
      <p:boldItalic r:id="rId42"/>
    </p:embeddedFont>
    <p:embeddedFont>
      <p:font typeface="Fira Sans Extra Condensed Medium" panose="02020500000000000000" charset="0"/>
      <p:regular r:id="rId43"/>
      <p:bold r:id="rId44"/>
      <p:italic r:id="rId45"/>
      <p:boldItalic r:id="rId46"/>
    </p:embeddedFont>
    <p:embeddedFont>
      <p:font typeface="Josefin Sans" panose="02020500000000000000" charset="0"/>
      <p:regular r:id="rId47"/>
      <p:bold r:id="rId48"/>
      <p:italic r:id="rId49"/>
      <p:boldItalic r:id="rId50"/>
    </p:embeddedFont>
    <p:embeddedFont>
      <p:font typeface="Segoe Print" panose="02000600000000000000" pitchFamily="2" charset="0"/>
      <p:regular r:id="rId51"/>
      <p:bold r:id="rId52"/>
    </p:embeddedFont>
    <p:embeddedFont>
      <p:font typeface="Squada One" panose="02020500000000000000" charset="0"/>
      <p:regular r:id="rId53"/>
    </p:embeddedFont>
    <p:embeddedFont>
      <p:font typeface="Staatliches" panose="02020500000000000000" charset="0"/>
      <p:regular r:id="rId54"/>
    </p:embeddedFont>
    <p:embeddedFont>
      <p:font typeface="微軟正黑體" panose="020B0604030504040204" pitchFamily="34" charset="-120"/>
      <p:regular r:id="rId55"/>
      <p:bold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336">
          <p15:clr>
            <a:srgbClr val="9AA0A6"/>
          </p15:clr>
        </p15:guide>
        <p15:guide id="3" orient="horz" pos="2904">
          <p15:clr>
            <a:srgbClr val="9AA0A6"/>
          </p15:clr>
        </p15:guide>
        <p15:guide id="4" pos="2880">
          <p15:clr>
            <a:srgbClr val="9AA0A6"/>
          </p15:clr>
        </p15:guide>
        <p15:guide id="5" pos="701">
          <p15:clr>
            <a:srgbClr val="9AA0A6"/>
          </p15:clr>
        </p15:guide>
        <p15:guide id="6" orient="horz" pos="261">
          <p15:clr>
            <a:srgbClr val="9AA0A6"/>
          </p15:clr>
        </p15:guide>
        <p15:guide id="7" pos="885">
          <p15:clr>
            <a:srgbClr val="9AA0A6"/>
          </p15:clr>
        </p15:guide>
        <p15:guide id="8" pos="53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77869" autoAdjust="0"/>
  </p:normalViewPr>
  <p:slideViewPr>
    <p:cSldViewPr snapToGrid="0">
      <p:cViewPr varScale="1">
        <p:scale>
          <a:sx n="117" d="100"/>
          <a:sy n="117" d="100"/>
        </p:scale>
        <p:origin x="1296" y="108"/>
      </p:cViewPr>
      <p:guideLst>
        <p:guide pos="454"/>
        <p:guide orient="horz" pos="336"/>
        <p:guide orient="horz" pos="2904"/>
        <p:guide pos="2880"/>
        <p:guide pos="701"/>
        <p:guide orient="horz" pos="261"/>
        <p:guide pos="885"/>
        <p:guide pos="5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2517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694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902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5635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454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160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3" name="Google Shape;5003;g571f33f51b_1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4" name="Google Shape;5004;g571f33f51b_1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https://youtu.be/_eldVc57jGM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https://youtu.be/QkzACw5h_xQ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https://youtu.be/pY14iRMhgj4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https://youtu.be/El9QJEijaSo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571f33f51b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571f33f51b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6" name="Google Shape;5326;g571f33f51b_1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7" name="Google Shape;5327;g571f33f51b_1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1854c95c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1854c95c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3162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71f33f51b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71f33f51b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990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2329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94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533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736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935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09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EFEFE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bg>
      <p:bgPr>
        <a:solidFill>
          <a:srgbClr val="EFEFE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8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000"/>
              <a:buFont typeface="Abel"/>
              <a:buChar char="●"/>
              <a:defRPr>
                <a:solidFill>
                  <a:srgbClr val="EFEFE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solidFill>
          <a:srgbClr val="EFEFE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2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3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4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5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6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7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8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9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3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4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5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hasCustomPrompt="1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16" hasCustomPrompt="1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17" hasCustomPrompt="1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8" hasCustomPrompt="1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19" hasCustomPrompt="1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20" hasCustomPrompt="1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bg>
      <p:bgPr>
        <a:solidFill>
          <a:srgbClr val="EFEFE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4_1">
    <p:bg>
      <p:bgPr>
        <a:solidFill>
          <a:srgbClr val="EFEFE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2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4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5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6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7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8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26"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26_2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1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2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26_1_1_1">
    <p:bg>
      <p:bgPr>
        <a:solidFill>
          <a:srgbClr val="EFEFE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2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3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ubTitle" idx="4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5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6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7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8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9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3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14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5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7_1">
    <p:bg>
      <p:bgPr>
        <a:solidFill>
          <a:srgbClr val="EFEF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and illustrations by</a:t>
            </a:r>
            <a:r>
              <a:rPr lang="en" sz="900" b="1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 b="1">
                <a:solidFill>
                  <a:schemeClr val="accent3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61" r:id="rId9"/>
    <p:sldLayoutId id="2147483664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eldVc57jGM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4E83469-2F38-46B3-98D6-FF176C9D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7" t="35344" r="13264" b="34389"/>
          <a:stretch/>
        </p:blipFill>
        <p:spPr>
          <a:xfrm>
            <a:off x="2240701" y="1593595"/>
            <a:ext cx="4662598" cy="19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6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FUNTIONAL Dependencies </a:t>
            </a:r>
            <a:endParaRPr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83704C3-A141-4FFF-9C73-153DC15BC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065" y="1362375"/>
            <a:ext cx="7109218" cy="1048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82E9F1CD-4187-42B6-A9BC-415080970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95" y="2546716"/>
            <a:ext cx="8285288" cy="104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955AA1A-44F1-44D7-AA35-9573CEABB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95" y="3723551"/>
            <a:ext cx="7091187" cy="104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5480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692541" y="1042824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827;p30">
            <a:extLst>
              <a:ext uri="{FF2B5EF4-FFF2-40B4-BE49-F238E27FC236}">
                <a16:creationId xmlns:a16="http://schemas.microsoft.com/office/drawing/2014/main" id="{3D94D331-1139-4DC2-9BA4-8DFC144EA35E}"/>
              </a:ext>
            </a:extLst>
          </p:cNvPr>
          <p:cNvGrpSpPr/>
          <p:nvPr/>
        </p:nvGrpSpPr>
        <p:grpSpPr>
          <a:xfrm>
            <a:off x="3829209" y="1123516"/>
            <a:ext cx="3624567" cy="3312232"/>
            <a:chOff x="4319313" y="915632"/>
            <a:chExt cx="3624567" cy="3312232"/>
          </a:xfrm>
        </p:grpSpPr>
        <p:sp>
          <p:nvSpPr>
            <p:cNvPr id="131" name="Google Shape;828;p30">
              <a:extLst>
                <a:ext uri="{FF2B5EF4-FFF2-40B4-BE49-F238E27FC236}">
                  <a16:creationId xmlns:a16="http://schemas.microsoft.com/office/drawing/2014/main" id="{05931E30-2A37-4ED3-96FD-84009D2D00A4}"/>
                </a:ext>
              </a:extLst>
            </p:cNvPr>
            <p:cNvSpPr/>
            <p:nvPr/>
          </p:nvSpPr>
          <p:spPr>
            <a:xfrm>
              <a:off x="4969282" y="3030228"/>
              <a:ext cx="1284529" cy="1183773"/>
            </a:xfrm>
            <a:custGeom>
              <a:avLst/>
              <a:gdLst/>
              <a:ahLst/>
              <a:cxnLst/>
              <a:rect l="l" t="t" r="r" b="b"/>
              <a:pathLst>
                <a:path w="29093" h="26811" extrusionOk="0">
                  <a:moveTo>
                    <a:pt x="29092" y="0"/>
                  </a:moveTo>
                  <a:lnTo>
                    <a:pt x="0" y="16812"/>
                  </a:lnTo>
                  <a:lnTo>
                    <a:pt x="17197" y="26811"/>
                  </a:lnTo>
                  <a:lnTo>
                    <a:pt x="29092" y="0"/>
                  </a:ln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9;p30">
              <a:extLst>
                <a:ext uri="{FF2B5EF4-FFF2-40B4-BE49-F238E27FC236}">
                  <a16:creationId xmlns:a16="http://schemas.microsoft.com/office/drawing/2014/main" id="{C1DAACC1-5C85-4644-8989-5AA4CF8DA1D6}"/>
                </a:ext>
              </a:extLst>
            </p:cNvPr>
            <p:cNvSpPr/>
            <p:nvPr/>
          </p:nvSpPr>
          <p:spPr>
            <a:xfrm>
              <a:off x="4621139" y="3467779"/>
              <a:ext cx="800308" cy="461349"/>
            </a:xfrm>
            <a:custGeom>
              <a:avLst/>
              <a:gdLst/>
              <a:ahLst/>
              <a:cxnLst/>
              <a:rect l="l" t="t" r="r" b="b"/>
              <a:pathLst>
                <a:path w="18126" h="10449" extrusionOk="0">
                  <a:moveTo>
                    <a:pt x="10398" y="1"/>
                  </a:moveTo>
                  <a:cubicBezTo>
                    <a:pt x="10228" y="1"/>
                    <a:pt x="10058" y="38"/>
                    <a:pt x="9929" y="113"/>
                  </a:cubicBezTo>
                  <a:lnTo>
                    <a:pt x="260" y="5753"/>
                  </a:lnTo>
                  <a:cubicBezTo>
                    <a:pt x="1" y="5903"/>
                    <a:pt x="1" y="6144"/>
                    <a:pt x="260" y="6294"/>
                  </a:cubicBezTo>
                  <a:lnTo>
                    <a:pt x="7256" y="10337"/>
                  </a:lnTo>
                  <a:cubicBezTo>
                    <a:pt x="7387" y="10411"/>
                    <a:pt x="7558" y="10449"/>
                    <a:pt x="7728" y="10449"/>
                  </a:cubicBezTo>
                  <a:cubicBezTo>
                    <a:pt x="7899" y="10449"/>
                    <a:pt x="8069" y="10411"/>
                    <a:pt x="8198" y="10337"/>
                  </a:cubicBezTo>
                  <a:lnTo>
                    <a:pt x="17867" y="4696"/>
                  </a:lnTo>
                  <a:cubicBezTo>
                    <a:pt x="18126" y="4547"/>
                    <a:pt x="18126" y="4302"/>
                    <a:pt x="17867" y="4152"/>
                  </a:cubicBezTo>
                  <a:lnTo>
                    <a:pt x="10867" y="113"/>
                  </a:lnTo>
                  <a:cubicBezTo>
                    <a:pt x="10738" y="38"/>
                    <a:pt x="10568" y="1"/>
                    <a:pt x="1039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30;p30">
              <a:extLst>
                <a:ext uri="{FF2B5EF4-FFF2-40B4-BE49-F238E27FC236}">
                  <a16:creationId xmlns:a16="http://schemas.microsoft.com/office/drawing/2014/main" id="{3B092CE1-CD4B-4409-8FAC-AFC84B16DA5D}"/>
                </a:ext>
              </a:extLst>
            </p:cNvPr>
            <p:cNvSpPr/>
            <p:nvPr/>
          </p:nvSpPr>
          <p:spPr>
            <a:xfrm>
              <a:off x="4319313" y="3489414"/>
              <a:ext cx="350836" cy="228357"/>
            </a:xfrm>
            <a:custGeom>
              <a:avLst/>
              <a:gdLst/>
              <a:ahLst/>
              <a:cxnLst/>
              <a:rect l="l" t="t" r="r" b="b"/>
              <a:pathLst>
                <a:path w="7946" h="5172" extrusionOk="0">
                  <a:moveTo>
                    <a:pt x="2372" y="0"/>
                  </a:moveTo>
                  <a:cubicBezTo>
                    <a:pt x="1461" y="0"/>
                    <a:pt x="731" y="319"/>
                    <a:pt x="449" y="1030"/>
                  </a:cubicBezTo>
                  <a:cubicBezTo>
                    <a:pt x="0" y="2166"/>
                    <a:pt x="1965" y="2690"/>
                    <a:pt x="3923" y="3115"/>
                  </a:cubicBezTo>
                  <a:cubicBezTo>
                    <a:pt x="5881" y="3536"/>
                    <a:pt x="7367" y="4393"/>
                    <a:pt x="7854" y="5171"/>
                  </a:cubicBezTo>
                  <a:lnTo>
                    <a:pt x="7946" y="4485"/>
                  </a:lnTo>
                  <a:cubicBezTo>
                    <a:pt x="7918" y="3244"/>
                    <a:pt x="6480" y="1272"/>
                    <a:pt x="4535" y="473"/>
                  </a:cubicBezTo>
                  <a:cubicBezTo>
                    <a:pt x="3787" y="167"/>
                    <a:pt x="3032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31;p30">
              <a:extLst>
                <a:ext uri="{FF2B5EF4-FFF2-40B4-BE49-F238E27FC236}">
                  <a16:creationId xmlns:a16="http://schemas.microsoft.com/office/drawing/2014/main" id="{FD945057-88DA-4D46-B155-04B194D4992D}"/>
                </a:ext>
              </a:extLst>
            </p:cNvPr>
            <p:cNvSpPr/>
            <p:nvPr/>
          </p:nvSpPr>
          <p:spPr>
            <a:xfrm>
              <a:off x="4381303" y="3527032"/>
              <a:ext cx="298912" cy="174976"/>
            </a:xfrm>
            <a:custGeom>
              <a:avLst/>
              <a:gdLst/>
              <a:ahLst/>
              <a:cxnLst/>
              <a:rect l="l" t="t" r="r" b="b"/>
              <a:pathLst>
                <a:path w="6770" h="3963" extrusionOk="0">
                  <a:moveTo>
                    <a:pt x="611" y="1"/>
                  </a:moveTo>
                  <a:cubicBezTo>
                    <a:pt x="425" y="1"/>
                    <a:pt x="263" y="12"/>
                    <a:pt x="132" y="32"/>
                  </a:cubicBezTo>
                  <a:cubicBezTo>
                    <a:pt x="55" y="46"/>
                    <a:pt x="0" y="121"/>
                    <a:pt x="14" y="199"/>
                  </a:cubicBezTo>
                  <a:cubicBezTo>
                    <a:pt x="23" y="272"/>
                    <a:pt x="84" y="323"/>
                    <a:pt x="155" y="323"/>
                  </a:cubicBezTo>
                  <a:cubicBezTo>
                    <a:pt x="164" y="323"/>
                    <a:pt x="172" y="322"/>
                    <a:pt x="181" y="321"/>
                  </a:cubicBezTo>
                  <a:cubicBezTo>
                    <a:pt x="304" y="302"/>
                    <a:pt x="455" y="292"/>
                    <a:pt x="631" y="292"/>
                  </a:cubicBezTo>
                  <a:cubicBezTo>
                    <a:pt x="2072" y="292"/>
                    <a:pt x="5085" y="1013"/>
                    <a:pt x="6470" y="3881"/>
                  </a:cubicBezTo>
                  <a:cubicBezTo>
                    <a:pt x="6497" y="3932"/>
                    <a:pt x="6548" y="3963"/>
                    <a:pt x="6603" y="3963"/>
                  </a:cubicBezTo>
                  <a:cubicBezTo>
                    <a:pt x="6623" y="3963"/>
                    <a:pt x="6647" y="3959"/>
                    <a:pt x="6667" y="3949"/>
                  </a:cubicBezTo>
                  <a:cubicBezTo>
                    <a:pt x="6738" y="3915"/>
                    <a:pt x="6769" y="3826"/>
                    <a:pt x="6735" y="3755"/>
                  </a:cubicBezTo>
                  <a:cubicBezTo>
                    <a:pt x="5288" y="758"/>
                    <a:pt x="2128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32;p30">
              <a:extLst>
                <a:ext uri="{FF2B5EF4-FFF2-40B4-BE49-F238E27FC236}">
                  <a16:creationId xmlns:a16="http://schemas.microsoft.com/office/drawing/2014/main" id="{3F051CDD-CDE8-4BF1-9059-DE7EC2B3F37C}"/>
                </a:ext>
              </a:extLst>
            </p:cNvPr>
            <p:cNvSpPr/>
            <p:nvPr/>
          </p:nvSpPr>
          <p:spPr>
            <a:xfrm>
              <a:off x="4383510" y="3284502"/>
              <a:ext cx="331365" cy="433268"/>
            </a:xfrm>
            <a:custGeom>
              <a:avLst/>
              <a:gdLst/>
              <a:ahLst/>
              <a:cxnLst/>
              <a:rect l="l" t="t" r="r" b="b"/>
              <a:pathLst>
                <a:path w="7505" h="9813" extrusionOk="0">
                  <a:moveTo>
                    <a:pt x="1981" y="0"/>
                  </a:moveTo>
                  <a:cubicBezTo>
                    <a:pt x="452" y="0"/>
                    <a:pt x="1" y="1183"/>
                    <a:pt x="1116" y="2272"/>
                  </a:cubicBezTo>
                  <a:cubicBezTo>
                    <a:pt x="1640" y="2782"/>
                    <a:pt x="2392" y="3523"/>
                    <a:pt x="3095" y="4114"/>
                  </a:cubicBezTo>
                  <a:cubicBezTo>
                    <a:pt x="5465" y="6107"/>
                    <a:pt x="6400" y="9812"/>
                    <a:pt x="6400" y="9812"/>
                  </a:cubicBezTo>
                  <a:cubicBezTo>
                    <a:pt x="6400" y="9812"/>
                    <a:pt x="7504" y="7096"/>
                    <a:pt x="6770" y="4539"/>
                  </a:cubicBezTo>
                  <a:cubicBezTo>
                    <a:pt x="6036" y="1986"/>
                    <a:pt x="4339" y="35"/>
                    <a:pt x="2020" y="0"/>
                  </a:cubicBezTo>
                  <a:cubicBezTo>
                    <a:pt x="2007" y="0"/>
                    <a:pt x="1994" y="0"/>
                    <a:pt x="19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33;p30">
              <a:extLst>
                <a:ext uri="{FF2B5EF4-FFF2-40B4-BE49-F238E27FC236}">
                  <a16:creationId xmlns:a16="http://schemas.microsoft.com/office/drawing/2014/main" id="{1CB00E88-C9E4-485B-B2B5-DEEA17F67E42}"/>
                </a:ext>
              </a:extLst>
            </p:cNvPr>
            <p:cNvSpPr/>
            <p:nvPr/>
          </p:nvSpPr>
          <p:spPr>
            <a:xfrm>
              <a:off x="4449298" y="3311921"/>
              <a:ext cx="239925" cy="342358"/>
            </a:xfrm>
            <a:custGeom>
              <a:avLst/>
              <a:gdLst/>
              <a:ahLst/>
              <a:cxnLst/>
              <a:rect l="l" t="t" r="r" b="b"/>
              <a:pathLst>
                <a:path w="5434" h="7754" extrusionOk="0">
                  <a:moveTo>
                    <a:pt x="161" y="0"/>
                  </a:moveTo>
                  <a:cubicBezTo>
                    <a:pt x="95" y="0"/>
                    <a:pt x="35" y="44"/>
                    <a:pt x="20" y="110"/>
                  </a:cubicBezTo>
                  <a:cubicBezTo>
                    <a:pt x="0" y="189"/>
                    <a:pt x="48" y="267"/>
                    <a:pt x="126" y="287"/>
                  </a:cubicBezTo>
                  <a:cubicBezTo>
                    <a:pt x="1102" y="539"/>
                    <a:pt x="4699" y="2908"/>
                    <a:pt x="5134" y="7620"/>
                  </a:cubicBezTo>
                  <a:cubicBezTo>
                    <a:pt x="5141" y="7696"/>
                    <a:pt x="5206" y="7753"/>
                    <a:pt x="5280" y="7753"/>
                  </a:cubicBezTo>
                  <a:cubicBezTo>
                    <a:pt x="5283" y="7753"/>
                    <a:pt x="5287" y="7750"/>
                    <a:pt x="5294" y="7750"/>
                  </a:cubicBezTo>
                  <a:cubicBezTo>
                    <a:pt x="5372" y="7743"/>
                    <a:pt x="5433" y="7672"/>
                    <a:pt x="5426" y="7594"/>
                  </a:cubicBezTo>
                  <a:cubicBezTo>
                    <a:pt x="4977" y="2766"/>
                    <a:pt x="1384" y="308"/>
                    <a:pt x="197" y="5"/>
                  </a:cubicBezTo>
                  <a:cubicBezTo>
                    <a:pt x="185" y="2"/>
                    <a:pt x="173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34;p30">
              <a:extLst>
                <a:ext uri="{FF2B5EF4-FFF2-40B4-BE49-F238E27FC236}">
                  <a16:creationId xmlns:a16="http://schemas.microsoft.com/office/drawing/2014/main" id="{9074D0AA-F86B-4C47-A12B-F39BABA14B9A}"/>
                </a:ext>
              </a:extLst>
            </p:cNvPr>
            <p:cNvSpPr/>
            <p:nvPr/>
          </p:nvSpPr>
          <p:spPr>
            <a:xfrm>
              <a:off x="4660921" y="3103919"/>
              <a:ext cx="291583" cy="793685"/>
            </a:xfrm>
            <a:custGeom>
              <a:avLst/>
              <a:gdLst/>
              <a:ahLst/>
              <a:cxnLst/>
              <a:rect l="l" t="t" r="r" b="b"/>
              <a:pathLst>
                <a:path w="6604" h="17976" extrusionOk="0">
                  <a:moveTo>
                    <a:pt x="1" y="1"/>
                  </a:moveTo>
                  <a:lnTo>
                    <a:pt x="1" y="14161"/>
                  </a:lnTo>
                  <a:lnTo>
                    <a:pt x="6603" y="17975"/>
                  </a:lnTo>
                  <a:lnTo>
                    <a:pt x="6603" y="38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35;p30">
              <a:extLst>
                <a:ext uri="{FF2B5EF4-FFF2-40B4-BE49-F238E27FC236}">
                  <a16:creationId xmlns:a16="http://schemas.microsoft.com/office/drawing/2014/main" id="{411F02DA-35C1-4873-9A48-6B1B8F4DFDCD}"/>
                </a:ext>
              </a:extLst>
            </p:cNvPr>
            <p:cNvSpPr/>
            <p:nvPr/>
          </p:nvSpPr>
          <p:spPr>
            <a:xfrm>
              <a:off x="4952460" y="3031729"/>
              <a:ext cx="416623" cy="865875"/>
            </a:xfrm>
            <a:custGeom>
              <a:avLst/>
              <a:gdLst/>
              <a:ahLst/>
              <a:cxnLst/>
              <a:rect l="l" t="t" r="r" b="b"/>
              <a:pathLst>
                <a:path w="9436" h="19611" extrusionOk="0">
                  <a:moveTo>
                    <a:pt x="9435" y="1"/>
                  </a:moveTo>
                  <a:lnTo>
                    <a:pt x="0" y="5447"/>
                  </a:lnTo>
                  <a:lnTo>
                    <a:pt x="0" y="19610"/>
                  </a:lnTo>
                  <a:lnTo>
                    <a:pt x="9435" y="14164"/>
                  </a:lnTo>
                  <a:lnTo>
                    <a:pt x="943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36;p30">
              <a:extLst>
                <a:ext uri="{FF2B5EF4-FFF2-40B4-BE49-F238E27FC236}">
                  <a16:creationId xmlns:a16="http://schemas.microsoft.com/office/drawing/2014/main" id="{C53CF3D5-3481-404B-8F27-543807F0DA02}"/>
                </a:ext>
              </a:extLst>
            </p:cNvPr>
            <p:cNvSpPr/>
            <p:nvPr/>
          </p:nvSpPr>
          <p:spPr>
            <a:xfrm>
              <a:off x="4660921" y="2863464"/>
              <a:ext cx="708162" cy="408808"/>
            </a:xfrm>
            <a:custGeom>
              <a:avLst/>
              <a:gdLst/>
              <a:ahLst/>
              <a:cxnLst/>
              <a:rect l="l" t="t" r="r" b="b"/>
              <a:pathLst>
                <a:path w="16039" h="9259" extrusionOk="0">
                  <a:moveTo>
                    <a:pt x="9436" y="0"/>
                  </a:moveTo>
                  <a:lnTo>
                    <a:pt x="1" y="5447"/>
                  </a:lnTo>
                  <a:lnTo>
                    <a:pt x="6603" y="9258"/>
                  </a:lnTo>
                  <a:lnTo>
                    <a:pt x="16038" y="3812"/>
                  </a:lnTo>
                  <a:lnTo>
                    <a:pt x="94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37;p30">
              <a:extLst>
                <a:ext uri="{FF2B5EF4-FFF2-40B4-BE49-F238E27FC236}">
                  <a16:creationId xmlns:a16="http://schemas.microsoft.com/office/drawing/2014/main" id="{7E0BD18E-BDF8-456F-A6A5-8D98A14A83DF}"/>
                </a:ext>
              </a:extLst>
            </p:cNvPr>
            <p:cNvSpPr/>
            <p:nvPr/>
          </p:nvSpPr>
          <p:spPr>
            <a:xfrm>
              <a:off x="5119091" y="3229577"/>
              <a:ext cx="83360" cy="61372"/>
            </a:xfrm>
            <a:custGeom>
              <a:avLst/>
              <a:gdLst/>
              <a:ahLst/>
              <a:cxnLst/>
              <a:rect l="l" t="t" r="r" b="b"/>
              <a:pathLst>
                <a:path w="1888" h="1390" extrusionOk="0">
                  <a:moveTo>
                    <a:pt x="1747" y="1"/>
                  </a:moveTo>
                  <a:cubicBezTo>
                    <a:pt x="1700" y="1"/>
                    <a:pt x="1644" y="17"/>
                    <a:pt x="1585" y="51"/>
                  </a:cubicBezTo>
                  <a:lnTo>
                    <a:pt x="303" y="792"/>
                  </a:lnTo>
                  <a:cubicBezTo>
                    <a:pt x="136" y="888"/>
                    <a:pt x="0" y="1088"/>
                    <a:pt x="0" y="1241"/>
                  </a:cubicBezTo>
                  <a:cubicBezTo>
                    <a:pt x="0" y="1337"/>
                    <a:pt x="56" y="1389"/>
                    <a:pt x="139" y="1389"/>
                  </a:cubicBezTo>
                  <a:cubicBezTo>
                    <a:pt x="186" y="1389"/>
                    <a:pt x="243" y="1372"/>
                    <a:pt x="303" y="1337"/>
                  </a:cubicBezTo>
                  <a:lnTo>
                    <a:pt x="1585" y="596"/>
                  </a:lnTo>
                  <a:cubicBezTo>
                    <a:pt x="1751" y="500"/>
                    <a:pt x="1887" y="299"/>
                    <a:pt x="1887" y="150"/>
                  </a:cubicBezTo>
                  <a:cubicBezTo>
                    <a:pt x="1887" y="54"/>
                    <a:pt x="1831" y="1"/>
                    <a:pt x="17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38;p30">
              <a:extLst>
                <a:ext uri="{FF2B5EF4-FFF2-40B4-BE49-F238E27FC236}">
                  <a16:creationId xmlns:a16="http://schemas.microsoft.com/office/drawing/2014/main" id="{C39FCB8A-3F6E-4949-9DE7-757A5EF91B2C}"/>
                </a:ext>
              </a:extLst>
            </p:cNvPr>
            <p:cNvSpPr/>
            <p:nvPr/>
          </p:nvSpPr>
          <p:spPr>
            <a:xfrm>
              <a:off x="4986545" y="3396915"/>
              <a:ext cx="340901" cy="428500"/>
            </a:xfrm>
            <a:custGeom>
              <a:avLst/>
              <a:gdLst/>
              <a:ahLst/>
              <a:cxnLst/>
              <a:rect l="l" t="t" r="r" b="b"/>
              <a:pathLst>
                <a:path w="7721" h="9705" extrusionOk="0">
                  <a:moveTo>
                    <a:pt x="7548" y="1"/>
                  </a:moveTo>
                  <a:lnTo>
                    <a:pt x="0" y="4360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39;p30">
              <a:extLst>
                <a:ext uri="{FF2B5EF4-FFF2-40B4-BE49-F238E27FC236}">
                  <a16:creationId xmlns:a16="http://schemas.microsoft.com/office/drawing/2014/main" id="{CF1191BF-B340-4208-B4F3-A121E88E74AC}"/>
                </a:ext>
              </a:extLst>
            </p:cNvPr>
            <p:cNvSpPr/>
            <p:nvPr/>
          </p:nvSpPr>
          <p:spPr>
            <a:xfrm>
              <a:off x="4994184" y="3401418"/>
              <a:ext cx="333263" cy="423996"/>
            </a:xfrm>
            <a:custGeom>
              <a:avLst/>
              <a:gdLst/>
              <a:ahLst/>
              <a:cxnLst/>
              <a:rect l="l" t="t" r="r" b="b"/>
              <a:pathLst>
                <a:path w="7548" h="9603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40;p30">
              <a:extLst>
                <a:ext uri="{FF2B5EF4-FFF2-40B4-BE49-F238E27FC236}">
                  <a16:creationId xmlns:a16="http://schemas.microsoft.com/office/drawing/2014/main" id="{78EFEA77-6BA0-4ECC-9B65-E9FC2BF9F673}"/>
                </a:ext>
              </a:extLst>
            </p:cNvPr>
            <p:cNvSpPr/>
            <p:nvPr/>
          </p:nvSpPr>
          <p:spPr>
            <a:xfrm>
              <a:off x="5111453" y="3522661"/>
              <a:ext cx="83316" cy="61328"/>
            </a:xfrm>
            <a:custGeom>
              <a:avLst/>
              <a:gdLst/>
              <a:ahLst/>
              <a:cxnLst/>
              <a:rect l="l" t="t" r="r" b="b"/>
              <a:pathLst>
                <a:path w="1887" h="1389" extrusionOk="0">
                  <a:moveTo>
                    <a:pt x="1748" y="1"/>
                  </a:moveTo>
                  <a:cubicBezTo>
                    <a:pt x="1700" y="1"/>
                    <a:pt x="1644" y="17"/>
                    <a:pt x="1584" y="53"/>
                  </a:cubicBezTo>
                  <a:lnTo>
                    <a:pt x="302" y="791"/>
                  </a:lnTo>
                  <a:cubicBezTo>
                    <a:pt x="136" y="889"/>
                    <a:pt x="0" y="1090"/>
                    <a:pt x="0" y="1240"/>
                  </a:cubicBezTo>
                  <a:cubicBezTo>
                    <a:pt x="0" y="1336"/>
                    <a:pt x="56" y="1388"/>
                    <a:pt x="140" y="1388"/>
                  </a:cubicBezTo>
                  <a:cubicBezTo>
                    <a:pt x="187" y="1388"/>
                    <a:pt x="243" y="1372"/>
                    <a:pt x="302" y="1338"/>
                  </a:cubicBezTo>
                  <a:lnTo>
                    <a:pt x="1584" y="597"/>
                  </a:lnTo>
                  <a:cubicBezTo>
                    <a:pt x="1750" y="498"/>
                    <a:pt x="1887" y="302"/>
                    <a:pt x="1887" y="148"/>
                  </a:cubicBezTo>
                  <a:cubicBezTo>
                    <a:pt x="1887" y="53"/>
                    <a:pt x="1831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41;p30">
              <a:extLst>
                <a:ext uri="{FF2B5EF4-FFF2-40B4-BE49-F238E27FC236}">
                  <a16:creationId xmlns:a16="http://schemas.microsoft.com/office/drawing/2014/main" id="{93492BFB-1057-4AB4-9055-5395CCC1E603}"/>
                </a:ext>
              </a:extLst>
            </p:cNvPr>
            <p:cNvSpPr/>
            <p:nvPr/>
          </p:nvSpPr>
          <p:spPr>
            <a:xfrm>
              <a:off x="4986545" y="3108864"/>
              <a:ext cx="340901" cy="428456"/>
            </a:xfrm>
            <a:custGeom>
              <a:avLst/>
              <a:gdLst/>
              <a:ahLst/>
              <a:cxnLst/>
              <a:rect l="l" t="t" r="r" b="b"/>
              <a:pathLst>
                <a:path w="7721" h="9704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42;p30">
              <a:extLst>
                <a:ext uri="{FF2B5EF4-FFF2-40B4-BE49-F238E27FC236}">
                  <a16:creationId xmlns:a16="http://schemas.microsoft.com/office/drawing/2014/main" id="{0B016167-E3AC-4018-8474-C90FDFDD96FC}"/>
                </a:ext>
              </a:extLst>
            </p:cNvPr>
            <p:cNvSpPr/>
            <p:nvPr/>
          </p:nvSpPr>
          <p:spPr>
            <a:xfrm>
              <a:off x="4994184" y="3113367"/>
              <a:ext cx="333263" cy="423952"/>
            </a:xfrm>
            <a:custGeom>
              <a:avLst/>
              <a:gdLst/>
              <a:ahLst/>
              <a:cxnLst/>
              <a:rect l="l" t="t" r="r" b="b"/>
              <a:pathLst>
                <a:path w="7548" h="9602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43;p30">
              <a:extLst>
                <a:ext uri="{FF2B5EF4-FFF2-40B4-BE49-F238E27FC236}">
                  <a16:creationId xmlns:a16="http://schemas.microsoft.com/office/drawing/2014/main" id="{FB9B8B8A-2C92-425F-927E-388CBD562430}"/>
                </a:ext>
              </a:extLst>
            </p:cNvPr>
            <p:cNvSpPr/>
            <p:nvPr/>
          </p:nvSpPr>
          <p:spPr>
            <a:xfrm>
              <a:off x="5111453" y="3234566"/>
              <a:ext cx="83316" cy="61372"/>
            </a:xfrm>
            <a:custGeom>
              <a:avLst/>
              <a:gdLst/>
              <a:ahLst/>
              <a:cxnLst/>
              <a:rect l="l" t="t" r="r" b="b"/>
              <a:pathLst>
                <a:path w="1887" h="1390" extrusionOk="0">
                  <a:moveTo>
                    <a:pt x="1746" y="0"/>
                  </a:moveTo>
                  <a:cubicBezTo>
                    <a:pt x="1699" y="0"/>
                    <a:pt x="1643" y="16"/>
                    <a:pt x="1584" y="50"/>
                  </a:cubicBezTo>
                  <a:lnTo>
                    <a:pt x="302" y="792"/>
                  </a:lnTo>
                  <a:cubicBezTo>
                    <a:pt x="136" y="891"/>
                    <a:pt x="0" y="1087"/>
                    <a:pt x="0" y="1241"/>
                  </a:cubicBezTo>
                  <a:cubicBezTo>
                    <a:pt x="0" y="1337"/>
                    <a:pt x="56" y="1389"/>
                    <a:pt x="141" y="1389"/>
                  </a:cubicBezTo>
                  <a:cubicBezTo>
                    <a:pt x="187" y="1389"/>
                    <a:pt x="243" y="1373"/>
                    <a:pt x="302" y="1339"/>
                  </a:cubicBezTo>
                  <a:lnTo>
                    <a:pt x="1584" y="598"/>
                  </a:lnTo>
                  <a:cubicBezTo>
                    <a:pt x="1750" y="499"/>
                    <a:pt x="1887" y="302"/>
                    <a:pt x="1887" y="149"/>
                  </a:cubicBezTo>
                  <a:cubicBezTo>
                    <a:pt x="1887" y="53"/>
                    <a:pt x="1830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44;p30">
              <a:extLst>
                <a:ext uri="{FF2B5EF4-FFF2-40B4-BE49-F238E27FC236}">
                  <a16:creationId xmlns:a16="http://schemas.microsoft.com/office/drawing/2014/main" id="{A9DA3AE5-CB6F-4672-96D8-014021B46D68}"/>
                </a:ext>
              </a:extLst>
            </p:cNvPr>
            <p:cNvSpPr/>
            <p:nvPr/>
          </p:nvSpPr>
          <p:spPr>
            <a:xfrm>
              <a:off x="4660921" y="2452007"/>
              <a:ext cx="291583" cy="793641"/>
            </a:xfrm>
            <a:custGeom>
              <a:avLst/>
              <a:gdLst/>
              <a:ahLst/>
              <a:cxnLst/>
              <a:rect l="l" t="t" r="r" b="b"/>
              <a:pathLst>
                <a:path w="6604" h="17975" extrusionOk="0">
                  <a:moveTo>
                    <a:pt x="1" y="0"/>
                  </a:moveTo>
                  <a:lnTo>
                    <a:pt x="1" y="14164"/>
                  </a:lnTo>
                  <a:lnTo>
                    <a:pt x="6603" y="17975"/>
                  </a:lnTo>
                  <a:lnTo>
                    <a:pt x="6603" y="38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45;p30">
              <a:extLst>
                <a:ext uri="{FF2B5EF4-FFF2-40B4-BE49-F238E27FC236}">
                  <a16:creationId xmlns:a16="http://schemas.microsoft.com/office/drawing/2014/main" id="{4E2D790B-2420-42C3-BBE7-C06D29B7201E}"/>
                </a:ext>
              </a:extLst>
            </p:cNvPr>
            <p:cNvSpPr/>
            <p:nvPr/>
          </p:nvSpPr>
          <p:spPr>
            <a:xfrm>
              <a:off x="4952460" y="2379950"/>
              <a:ext cx="416623" cy="865698"/>
            </a:xfrm>
            <a:custGeom>
              <a:avLst/>
              <a:gdLst/>
              <a:ahLst/>
              <a:cxnLst/>
              <a:rect l="l" t="t" r="r" b="b"/>
              <a:pathLst>
                <a:path w="9436" h="19607" extrusionOk="0">
                  <a:moveTo>
                    <a:pt x="9435" y="0"/>
                  </a:moveTo>
                  <a:lnTo>
                    <a:pt x="0" y="5447"/>
                  </a:lnTo>
                  <a:lnTo>
                    <a:pt x="0" y="19607"/>
                  </a:lnTo>
                  <a:lnTo>
                    <a:pt x="9435" y="14160"/>
                  </a:lnTo>
                  <a:lnTo>
                    <a:pt x="94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46;p30">
              <a:extLst>
                <a:ext uri="{FF2B5EF4-FFF2-40B4-BE49-F238E27FC236}">
                  <a16:creationId xmlns:a16="http://schemas.microsoft.com/office/drawing/2014/main" id="{DBBF62FB-BB3A-4639-B44F-16BF4AE03DCD}"/>
                </a:ext>
              </a:extLst>
            </p:cNvPr>
            <p:cNvSpPr/>
            <p:nvPr/>
          </p:nvSpPr>
          <p:spPr>
            <a:xfrm>
              <a:off x="4660921" y="2211508"/>
              <a:ext cx="708162" cy="408940"/>
            </a:xfrm>
            <a:custGeom>
              <a:avLst/>
              <a:gdLst/>
              <a:ahLst/>
              <a:cxnLst/>
              <a:rect l="l" t="t" r="r" b="b"/>
              <a:pathLst>
                <a:path w="16039" h="9262" extrusionOk="0">
                  <a:moveTo>
                    <a:pt x="9436" y="1"/>
                  </a:moveTo>
                  <a:lnTo>
                    <a:pt x="1" y="5447"/>
                  </a:lnTo>
                  <a:lnTo>
                    <a:pt x="6603" y="9262"/>
                  </a:lnTo>
                  <a:lnTo>
                    <a:pt x="16038" y="3815"/>
                  </a:lnTo>
                  <a:lnTo>
                    <a:pt x="943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47;p30">
              <a:extLst>
                <a:ext uri="{FF2B5EF4-FFF2-40B4-BE49-F238E27FC236}">
                  <a16:creationId xmlns:a16="http://schemas.microsoft.com/office/drawing/2014/main" id="{07D59D20-F77F-4B88-9766-B2EBEC1ECB2E}"/>
                </a:ext>
              </a:extLst>
            </p:cNvPr>
            <p:cNvSpPr/>
            <p:nvPr/>
          </p:nvSpPr>
          <p:spPr>
            <a:xfrm>
              <a:off x="4994184" y="2452007"/>
              <a:ext cx="340946" cy="428456"/>
            </a:xfrm>
            <a:custGeom>
              <a:avLst/>
              <a:gdLst/>
              <a:ahLst/>
              <a:cxnLst/>
              <a:rect l="l" t="t" r="r" b="b"/>
              <a:pathLst>
                <a:path w="7722" h="9704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4" y="9704"/>
                  </a:lnTo>
                  <a:lnTo>
                    <a:pt x="7722" y="5348"/>
                  </a:lnTo>
                  <a:lnTo>
                    <a:pt x="7722" y="102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48;p30">
              <a:extLst>
                <a:ext uri="{FF2B5EF4-FFF2-40B4-BE49-F238E27FC236}">
                  <a16:creationId xmlns:a16="http://schemas.microsoft.com/office/drawing/2014/main" id="{74C3F2D5-52FF-4D84-8D77-3AA60E98ACF8}"/>
                </a:ext>
              </a:extLst>
            </p:cNvPr>
            <p:cNvSpPr/>
            <p:nvPr/>
          </p:nvSpPr>
          <p:spPr>
            <a:xfrm>
              <a:off x="5119091" y="2577709"/>
              <a:ext cx="83360" cy="61328"/>
            </a:xfrm>
            <a:custGeom>
              <a:avLst/>
              <a:gdLst/>
              <a:ahLst/>
              <a:cxnLst/>
              <a:rect l="l" t="t" r="r" b="b"/>
              <a:pathLst>
                <a:path w="1888" h="1389" extrusionOk="0">
                  <a:moveTo>
                    <a:pt x="1748" y="1"/>
                  </a:moveTo>
                  <a:cubicBezTo>
                    <a:pt x="1701" y="1"/>
                    <a:pt x="1645" y="18"/>
                    <a:pt x="1585" y="53"/>
                  </a:cubicBezTo>
                  <a:lnTo>
                    <a:pt x="303" y="795"/>
                  </a:lnTo>
                  <a:cubicBezTo>
                    <a:pt x="136" y="890"/>
                    <a:pt x="0" y="1090"/>
                    <a:pt x="0" y="1240"/>
                  </a:cubicBezTo>
                  <a:cubicBezTo>
                    <a:pt x="0" y="1336"/>
                    <a:pt x="56" y="1389"/>
                    <a:pt x="141" y="1389"/>
                  </a:cubicBezTo>
                  <a:cubicBezTo>
                    <a:pt x="188" y="1389"/>
                    <a:pt x="243" y="1372"/>
                    <a:pt x="303" y="1338"/>
                  </a:cubicBezTo>
                  <a:lnTo>
                    <a:pt x="1585" y="597"/>
                  </a:lnTo>
                  <a:cubicBezTo>
                    <a:pt x="1751" y="502"/>
                    <a:pt x="1887" y="301"/>
                    <a:pt x="1887" y="152"/>
                  </a:cubicBezTo>
                  <a:cubicBezTo>
                    <a:pt x="1887" y="54"/>
                    <a:pt x="1832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49;p30">
              <a:extLst>
                <a:ext uri="{FF2B5EF4-FFF2-40B4-BE49-F238E27FC236}">
                  <a16:creationId xmlns:a16="http://schemas.microsoft.com/office/drawing/2014/main" id="{12E399D1-7881-4D77-ADD0-CD2FFA54CBDD}"/>
                </a:ext>
              </a:extLst>
            </p:cNvPr>
            <p:cNvSpPr/>
            <p:nvPr/>
          </p:nvSpPr>
          <p:spPr>
            <a:xfrm>
              <a:off x="4986545" y="2745179"/>
              <a:ext cx="340901" cy="428412"/>
            </a:xfrm>
            <a:custGeom>
              <a:avLst/>
              <a:gdLst/>
              <a:ahLst/>
              <a:cxnLst/>
              <a:rect l="l" t="t" r="r" b="b"/>
              <a:pathLst>
                <a:path w="7721" h="9703" extrusionOk="0">
                  <a:moveTo>
                    <a:pt x="7548" y="0"/>
                  </a:moveTo>
                  <a:lnTo>
                    <a:pt x="0" y="4355"/>
                  </a:lnTo>
                  <a:lnTo>
                    <a:pt x="0" y="9601"/>
                  </a:lnTo>
                  <a:lnTo>
                    <a:pt x="173" y="9703"/>
                  </a:lnTo>
                  <a:lnTo>
                    <a:pt x="7721" y="5345"/>
                  </a:lnTo>
                  <a:lnTo>
                    <a:pt x="7545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50;p30">
              <a:extLst>
                <a:ext uri="{FF2B5EF4-FFF2-40B4-BE49-F238E27FC236}">
                  <a16:creationId xmlns:a16="http://schemas.microsoft.com/office/drawing/2014/main" id="{D45288CF-6BA6-4AA8-8B38-C842C3C6ABDF}"/>
                </a:ext>
              </a:extLst>
            </p:cNvPr>
            <p:cNvSpPr/>
            <p:nvPr/>
          </p:nvSpPr>
          <p:spPr>
            <a:xfrm>
              <a:off x="4994184" y="2749506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7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51;p30">
              <a:extLst>
                <a:ext uri="{FF2B5EF4-FFF2-40B4-BE49-F238E27FC236}">
                  <a16:creationId xmlns:a16="http://schemas.microsoft.com/office/drawing/2014/main" id="{BD4CA378-B0E3-4A0D-A895-547B400824B3}"/>
                </a:ext>
              </a:extLst>
            </p:cNvPr>
            <p:cNvSpPr/>
            <p:nvPr/>
          </p:nvSpPr>
          <p:spPr>
            <a:xfrm>
              <a:off x="5111453" y="2870837"/>
              <a:ext cx="83316" cy="61240"/>
            </a:xfrm>
            <a:custGeom>
              <a:avLst/>
              <a:gdLst/>
              <a:ahLst/>
              <a:cxnLst/>
              <a:rect l="l" t="t" r="r" b="b"/>
              <a:pathLst>
                <a:path w="1887" h="1387" extrusionOk="0">
                  <a:moveTo>
                    <a:pt x="1746" y="1"/>
                  </a:moveTo>
                  <a:cubicBezTo>
                    <a:pt x="1699" y="1"/>
                    <a:pt x="1644" y="17"/>
                    <a:pt x="1584" y="51"/>
                  </a:cubicBezTo>
                  <a:lnTo>
                    <a:pt x="302" y="792"/>
                  </a:lnTo>
                  <a:cubicBezTo>
                    <a:pt x="136" y="887"/>
                    <a:pt x="0" y="1087"/>
                    <a:pt x="0" y="1238"/>
                  </a:cubicBezTo>
                  <a:cubicBezTo>
                    <a:pt x="0" y="1334"/>
                    <a:pt x="56" y="1386"/>
                    <a:pt x="141" y="1386"/>
                  </a:cubicBezTo>
                  <a:cubicBezTo>
                    <a:pt x="187" y="1386"/>
                    <a:pt x="243" y="1370"/>
                    <a:pt x="302" y="1336"/>
                  </a:cubicBezTo>
                  <a:lnTo>
                    <a:pt x="1584" y="595"/>
                  </a:lnTo>
                  <a:cubicBezTo>
                    <a:pt x="1750" y="500"/>
                    <a:pt x="1887" y="299"/>
                    <a:pt x="1887" y="149"/>
                  </a:cubicBezTo>
                  <a:cubicBezTo>
                    <a:pt x="1887" y="53"/>
                    <a:pt x="1830" y="1"/>
                    <a:pt x="17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52;p30">
              <a:extLst>
                <a:ext uri="{FF2B5EF4-FFF2-40B4-BE49-F238E27FC236}">
                  <a16:creationId xmlns:a16="http://schemas.microsoft.com/office/drawing/2014/main" id="{8A6E20F1-3D3C-43EF-95B4-8C0E1F5B4425}"/>
                </a:ext>
              </a:extLst>
            </p:cNvPr>
            <p:cNvSpPr/>
            <p:nvPr/>
          </p:nvSpPr>
          <p:spPr>
            <a:xfrm>
              <a:off x="4994184" y="2452007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53;p30">
              <a:extLst>
                <a:ext uri="{FF2B5EF4-FFF2-40B4-BE49-F238E27FC236}">
                  <a16:creationId xmlns:a16="http://schemas.microsoft.com/office/drawing/2014/main" id="{65728966-08D9-4C93-A4F3-89CB25CBBB92}"/>
                </a:ext>
              </a:extLst>
            </p:cNvPr>
            <p:cNvSpPr/>
            <p:nvPr/>
          </p:nvSpPr>
          <p:spPr>
            <a:xfrm>
              <a:off x="5311552" y="2461146"/>
              <a:ext cx="182526" cy="309421"/>
            </a:xfrm>
            <a:custGeom>
              <a:avLst/>
              <a:gdLst/>
              <a:ahLst/>
              <a:cxnLst/>
              <a:rect l="l" t="t" r="r" b="b"/>
              <a:pathLst>
                <a:path w="4134" h="7008" extrusionOk="0">
                  <a:moveTo>
                    <a:pt x="0" y="1"/>
                  </a:moveTo>
                  <a:lnTo>
                    <a:pt x="0" y="4621"/>
                  </a:lnTo>
                  <a:lnTo>
                    <a:pt x="4130" y="7008"/>
                  </a:lnTo>
                  <a:lnTo>
                    <a:pt x="4134" y="23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54;p30">
              <a:extLst>
                <a:ext uri="{FF2B5EF4-FFF2-40B4-BE49-F238E27FC236}">
                  <a16:creationId xmlns:a16="http://schemas.microsoft.com/office/drawing/2014/main" id="{5EB32BBC-3144-4E40-89CE-27658AE8C9BC}"/>
                </a:ext>
              </a:extLst>
            </p:cNvPr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55;p30">
              <a:extLst>
                <a:ext uri="{FF2B5EF4-FFF2-40B4-BE49-F238E27FC236}">
                  <a16:creationId xmlns:a16="http://schemas.microsoft.com/office/drawing/2014/main" id="{E474E67A-C727-4497-A517-1C6C65E7055A}"/>
                </a:ext>
              </a:extLst>
            </p:cNvPr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5776" y="476"/>
                  </a:lnTo>
                  <a:lnTo>
                    <a:pt x="4359" y="1296"/>
                  </a:ln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56;p30">
              <a:extLst>
                <a:ext uri="{FF2B5EF4-FFF2-40B4-BE49-F238E27FC236}">
                  <a16:creationId xmlns:a16="http://schemas.microsoft.com/office/drawing/2014/main" id="{7D38DBBF-FF9D-4BC9-8420-E76A77821179}"/>
                </a:ext>
              </a:extLst>
            </p:cNvPr>
            <p:cNvSpPr/>
            <p:nvPr/>
          </p:nvSpPr>
          <p:spPr>
            <a:xfrm>
              <a:off x="5119091" y="2488168"/>
              <a:ext cx="312423" cy="420773"/>
            </a:xfrm>
            <a:custGeom>
              <a:avLst/>
              <a:gdLst/>
              <a:ahLst/>
              <a:cxnLst/>
              <a:rect l="l" t="t" r="r" b="b"/>
              <a:pathLst>
                <a:path w="7076" h="9530" extrusionOk="0">
                  <a:moveTo>
                    <a:pt x="7075" y="0"/>
                  </a:moveTo>
                  <a:lnTo>
                    <a:pt x="473" y="3812"/>
                  </a:lnTo>
                  <a:lnTo>
                    <a:pt x="0" y="9530"/>
                  </a:lnTo>
                  <a:lnTo>
                    <a:pt x="6606" y="5719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57;p30">
              <a:extLst>
                <a:ext uri="{FF2B5EF4-FFF2-40B4-BE49-F238E27FC236}">
                  <a16:creationId xmlns:a16="http://schemas.microsoft.com/office/drawing/2014/main" id="{1E644306-20E7-497A-AE7D-0F1BA6736ED0}"/>
                </a:ext>
              </a:extLst>
            </p:cNvPr>
            <p:cNvSpPr/>
            <p:nvPr/>
          </p:nvSpPr>
          <p:spPr>
            <a:xfrm>
              <a:off x="5001866" y="2667118"/>
              <a:ext cx="158993" cy="295866"/>
            </a:xfrm>
            <a:custGeom>
              <a:avLst/>
              <a:gdLst/>
              <a:ahLst/>
              <a:cxnLst/>
              <a:rect l="l" t="t" r="r" b="b"/>
              <a:pathLst>
                <a:path w="3601" h="6701" extrusionOk="0">
                  <a:moveTo>
                    <a:pt x="0" y="0"/>
                  </a:moveTo>
                  <a:lnTo>
                    <a:pt x="0" y="4620"/>
                  </a:lnTo>
                  <a:lnTo>
                    <a:pt x="3600" y="6701"/>
                  </a:lnTo>
                  <a:lnTo>
                    <a:pt x="3600" y="20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58;p30">
              <a:extLst>
                <a:ext uri="{FF2B5EF4-FFF2-40B4-BE49-F238E27FC236}">
                  <a16:creationId xmlns:a16="http://schemas.microsoft.com/office/drawing/2014/main" id="{80FDD818-004D-4254-88A4-B1D181A0AB19}"/>
                </a:ext>
              </a:extLst>
            </p:cNvPr>
            <p:cNvSpPr/>
            <p:nvPr/>
          </p:nvSpPr>
          <p:spPr>
            <a:xfrm>
              <a:off x="5160815" y="2548215"/>
              <a:ext cx="333263" cy="424129"/>
            </a:xfrm>
            <a:custGeom>
              <a:avLst/>
              <a:gdLst/>
              <a:ahLst/>
              <a:cxnLst/>
              <a:rect l="l" t="t" r="r" b="b"/>
              <a:pathLst>
                <a:path w="7548" h="9606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4" y="5246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59;p30">
              <a:extLst>
                <a:ext uri="{FF2B5EF4-FFF2-40B4-BE49-F238E27FC236}">
                  <a16:creationId xmlns:a16="http://schemas.microsoft.com/office/drawing/2014/main" id="{5C6737F0-A6C3-447E-B22A-B5BAD6014312}"/>
                </a:ext>
              </a:extLst>
            </p:cNvPr>
            <p:cNvSpPr/>
            <p:nvPr/>
          </p:nvSpPr>
          <p:spPr>
            <a:xfrm>
              <a:off x="5278040" y="2669546"/>
              <a:ext cx="83360" cy="61240"/>
            </a:xfrm>
            <a:custGeom>
              <a:avLst/>
              <a:gdLst/>
              <a:ahLst/>
              <a:cxnLst/>
              <a:rect l="l" t="t" r="r" b="b"/>
              <a:pathLst>
                <a:path w="1888" h="1387" extrusionOk="0">
                  <a:moveTo>
                    <a:pt x="1746" y="0"/>
                  </a:moveTo>
                  <a:cubicBezTo>
                    <a:pt x="1700" y="0"/>
                    <a:pt x="1644" y="17"/>
                    <a:pt x="1585" y="51"/>
                  </a:cubicBezTo>
                  <a:lnTo>
                    <a:pt x="303" y="791"/>
                  </a:lnTo>
                  <a:cubicBezTo>
                    <a:pt x="136" y="887"/>
                    <a:pt x="1" y="1088"/>
                    <a:pt x="1" y="1237"/>
                  </a:cubicBezTo>
                  <a:cubicBezTo>
                    <a:pt x="1" y="1335"/>
                    <a:pt x="56" y="1387"/>
                    <a:pt x="139" y="1387"/>
                  </a:cubicBezTo>
                  <a:cubicBezTo>
                    <a:pt x="187" y="1387"/>
                    <a:pt x="243" y="1370"/>
                    <a:pt x="303" y="1336"/>
                  </a:cubicBezTo>
                  <a:lnTo>
                    <a:pt x="1585" y="595"/>
                  </a:lnTo>
                  <a:cubicBezTo>
                    <a:pt x="1751" y="499"/>
                    <a:pt x="1887" y="299"/>
                    <a:pt x="1887" y="149"/>
                  </a:cubicBezTo>
                  <a:cubicBezTo>
                    <a:pt x="1887" y="53"/>
                    <a:pt x="1831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60;p30">
              <a:extLst>
                <a:ext uri="{FF2B5EF4-FFF2-40B4-BE49-F238E27FC236}">
                  <a16:creationId xmlns:a16="http://schemas.microsoft.com/office/drawing/2014/main" id="{6261CD1A-59B9-46A6-9439-6CB26656327F}"/>
                </a:ext>
              </a:extLst>
            </p:cNvPr>
            <p:cNvSpPr/>
            <p:nvPr/>
          </p:nvSpPr>
          <p:spPr>
            <a:xfrm>
              <a:off x="5149689" y="2734185"/>
              <a:ext cx="11171" cy="238159"/>
            </a:xfrm>
            <a:custGeom>
              <a:avLst/>
              <a:gdLst/>
              <a:ahLst/>
              <a:cxnLst/>
              <a:rect l="l" t="t" r="r" b="b"/>
              <a:pathLst>
                <a:path w="253" h="5394" extrusionOk="0">
                  <a:moveTo>
                    <a:pt x="1" y="1"/>
                  </a:moveTo>
                  <a:lnTo>
                    <a:pt x="1" y="5247"/>
                  </a:lnTo>
                  <a:lnTo>
                    <a:pt x="252" y="5393"/>
                  </a:lnTo>
                  <a:lnTo>
                    <a:pt x="252" y="1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61;p30">
              <a:extLst>
                <a:ext uri="{FF2B5EF4-FFF2-40B4-BE49-F238E27FC236}">
                  <a16:creationId xmlns:a16="http://schemas.microsoft.com/office/drawing/2014/main" id="{8CDCCEC7-20AF-495B-93AA-BA4B57CA0462}"/>
                </a:ext>
              </a:extLst>
            </p:cNvPr>
            <p:cNvSpPr/>
            <p:nvPr/>
          </p:nvSpPr>
          <p:spPr>
            <a:xfrm>
              <a:off x="5149689" y="2541769"/>
              <a:ext cx="344389" cy="198951"/>
            </a:xfrm>
            <a:custGeom>
              <a:avLst/>
              <a:gdLst/>
              <a:ahLst/>
              <a:cxnLst/>
              <a:rect l="l" t="t" r="r" b="b"/>
              <a:pathLst>
                <a:path w="7800" h="4506" extrusionOk="0">
                  <a:moveTo>
                    <a:pt x="7548" y="1"/>
                  </a:moveTo>
                  <a:lnTo>
                    <a:pt x="1" y="4359"/>
                  </a:lnTo>
                  <a:lnTo>
                    <a:pt x="252" y="4505"/>
                  </a:lnTo>
                  <a:lnTo>
                    <a:pt x="7800" y="1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62;p30">
              <a:extLst>
                <a:ext uri="{FF2B5EF4-FFF2-40B4-BE49-F238E27FC236}">
                  <a16:creationId xmlns:a16="http://schemas.microsoft.com/office/drawing/2014/main" id="{D471C31B-7609-483F-8267-68651968808B}"/>
                </a:ext>
              </a:extLst>
            </p:cNvPr>
            <p:cNvSpPr/>
            <p:nvPr/>
          </p:nvSpPr>
          <p:spPr>
            <a:xfrm>
              <a:off x="5690248" y="1045441"/>
              <a:ext cx="2253632" cy="3182424"/>
            </a:xfrm>
            <a:custGeom>
              <a:avLst/>
              <a:gdLst/>
              <a:ahLst/>
              <a:cxnLst/>
              <a:rect l="l" t="t" r="r" b="b"/>
              <a:pathLst>
                <a:path w="51042" h="72078" extrusionOk="0">
                  <a:moveTo>
                    <a:pt x="50062" y="1"/>
                  </a:moveTo>
                  <a:lnTo>
                    <a:pt x="0" y="28903"/>
                  </a:lnTo>
                  <a:lnTo>
                    <a:pt x="0" y="70761"/>
                  </a:lnTo>
                  <a:cubicBezTo>
                    <a:pt x="0" y="71095"/>
                    <a:pt x="119" y="71326"/>
                    <a:pt x="306" y="71438"/>
                  </a:cubicBezTo>
                  <a:lnTo>
                    <a:pt x="1289" y="72009"/>
                  </a:lnTo>
                  <a:cubicBezTo>
                    <a:pt x="1368" y="72054"/>
                    <a:pt x="1460" y="72078"/>
                    <a:pt x="1561" y="72078"/>
                  </a:cubicBezTo>
                  <a:cubicBezTo>
                    <a:pt x="1703" y="72078"/>
                    <a:pt x="1862" y="72032"/>
                    <a:pt x="2030" y="71934"/>
                  </a:cubicBezTo>
                  <a:lnTo>
                    <a:pt x="49998" y="44239"/>
                  </a:lnTo>
                  <a:cubicBezTo>
                    <a:pt x="50576" y="43906"/>
                    <a:pt x="51041" y="43097"/>
                    <a:pt x="51041" y="42427"/>
                  </a:cubicBezTo>
                  <a:lnTo>
                    <a:pt x="51041" y="569"/>
                  </a:lnTo>
                  <a:lnTo>
                    <a:pt x="5006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63;p30">
              <a:extLst>
                <a:ext uri="{FF2B5EF4-FFF2-40B4-BE49-F238E27FC236}">
                  <a16:creationId xmlns:a16="http://schemas.microsoft.com/office/drawing/2014/main" id="{DAC285D5-25CD-49F8-B101-05AC27281982}"/>
                </a:ext>
              </a:extLst>
            </p:cNvPr>
            <p:cNvSpPr/>
            <p:nvPr/>
          </p:nvSpPr>
          <p:spPr>
            <a:xfrm>
              <a:off x="5733959" y="1071137"/>
              <a:ext cx="2209612" cy="3156374"/>
            </a:xfrm>
            <a:custGeom>
              <a:avLst/>
              <a:gdLst/>
              <a:ahLst/>
              <a:cxnLst/>
              <a:rect l="l" t="t" r="r" b="b"/>
              <a:pathLst>
                <a:path w="50045" h="71488" extrusionOk="0">
                  <a:moveTo>
                    <a:pt x="50045" y="1"/>
                  </a:moveTo>
                  <a:lnTo>
                    <a:pt x="0" y="28895"/>
                  </a:lnTo>
                  <a:lnTo>
                    <a:pt x="0" y="70750"/>
                  </a:lnTo>
                  <a:cubicBezTo>
                    <a:pt x="0" y="71206"/>
                    <a:pt x="217" y="71488"/>
                    <a:pt x="571" y="71488"/>
                  </a:cubicBezTo>
                  <a:cubicBezTo>
                    <a:pt x="717" y="71488"/>
                    <a:pt x="874" y="71441"/>
                    <a:pt x="1037" y="71345"/>
                  </a:cubicBezTo>
                  <a:lnTo>
                    <a:pt x="49004" y="43654"/>
                  </a:lnTo>
                  <a:cubicBezTo>
                    <a:pt x="49579" y="43321"/>
                    <a:pt x="50045" y="42512"/>
                    <a:pt x="50045" y="41845"/>
                  </a:cubicBezTo>
                  <a:lnTo>
                    <a:pt x="5004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64;p30">
              <a:extLst>
                <a:ext uri="{FF2B5EF4-FFF2-40B4-BE49-F238E27FC236}">
                  <a16:creationId xmlns:a16="http://schemas.microsoft.com/office/drawing/2014/main" id="{2D872EED-C337-4C18-84ED-7E29D6EC1132}"/>
                </a:ext>
              </a:extLst>
            </p:cNvPr>
            <p:cNvSpPr/>
            <p:nvPr/>
          </p:nvSpPr>
          <p:spPr>
            <a:xfrm>
              <a:off x="5733606" y="1070519"/>
              <a:ext cx="2210274" cy="3157345"/>
            </a:xfrm>
            <a:custGeom>
              <a:avLst/>
              <a:gdLst/>
              <a:ahLst/>
              <a:cxnLst/>
              <a:rect l="l" t="t" r="r" b="b"/>
              <a:pathLst>
                <a:path w="50060" h="71510" extrusionOk="0">
                  <a:moveTo>
                    <a:pt x="50046" y="24"/>
                  </a:moveTo>
                  <a:lnTo>
                    <a:pt x="50046" y="41859"/>
                  </a:lnTo>
                  <a:cubicBezTo>
                    <a:pt x="50046" y="42522"/>
                    <a:pt x="49580" y="43331"/>
                    <a:pt x="49009" y="43662"/>
                  </a:cubicBezTo>
                  <a:lnTo>
                    <a:pt x="1041" y="71356"/>
                  </a:lnTo>
                  <a:cubicBezTo>
                    <a:pt x="878" y="71448"/>
                    <a:pt x="722" y="71495"/>
                    <a:pt x="579" y="71495"/>
                  </a:cubicBezTo>
                  <a:cubicBezTo>
                    <a:pt x="413" y="71495"/>
                    <a:pt x="273" y="71431"/>
                    <a:pt x="171" y="71305"/>
                  </a:cubicBezTo>
                  <a:cubicBezTo>
                    <a:pt x="69" y="71176"/>
                    <a:pt x="15" y="70989"/>
                    <a:pt x="15" y="70764"/>
                  </a:cubicBezTo>
                  <a:lnTo>
                    <a:pt x="15" y="28913"/>
                  </a:lnTo>
                  <a:lnTo>
                    <a:pt x="50046" y="24"/>
                  </a:lnTo>
                  <a:close/>
                  <a:moveTo>
                    <a:pt x="50059" y="1"/>
                  </a:moveTo>
                  <a:lnTo>
                    <a:pt x="1" y="28906"/>
                  </a:lnTo>
                  <a:lnTo>
                    <a:pt x="1" y="70764"/>
                  </a:lnTo>
                  <a:cubicBezTo>
                    <a:pt x="1" y="71237"/>
                    <a:pt x="236" y="71509"/>
                    <a:pt x="579" y="71509"/>
                  </a:cubicBezTo>
                  <a:cubicBezTo>
                    <a:pt x="722" y="71509"/>
                    <a:pt x="878" y="71465"/>
                    <a:pt x="1048" y="71366"/>
                  </a:cubicBezTo>
                  <a:lnTo>
                    <a:pt x="49016" y="43671"/>
                  </a:lnTo>
                  <a:cubicBezTo>
                    <a:pt x="49594" y="43338"/>
                    <a:pt x="50059" y="42529"/>
                    <a:pt x="50059" y="41859"/>
                  </a:cubicBezTo>
                  <a:lnTo>
                    <a:pt x="5005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65;p30">
              <a:extLst>
                <a:ext uri="{FF2B5EF4-FFF2-40B4-BE49-F238E27FC236}">
                  <a16:creationId xmlns:a16="http://schemas.microsoft.com/office/drawing/2014/main" id="{8FA1C558-A263-47D5-9A8D-04613F42E2AA}"/>
                </a:ext>
              </a:extLst>
            </p:cNvPr>
            <p:cNvSpPr/>
            <p:nvPr/>
          </p:nvSpPr>
          <p:spPr>
            <a:xfrm>
              <a:off x="5733606" y="1070519"/>
              <a:ext cx="2210274" cy="1476239"/>
            </a:xfrm>
            <a:custGeom>
              <a:avLst/>
              <a:gdLst/>
              <a:ahLst/>
              <a:cxnLst/>
              <a:rect l="l" t="t" r="r" b="b"/>
              <a:pathLst>
                <a:path w="50060" h="33435" extrusionOk="0">
                  <a:moveTo>
                    <a:pt x="50059" y="1"/>
                  </a:moveTo>
                  <a:lnTo>
                    <a:pt x="1" y="28906"/>
                  </a:lnTo>
                  <a:lnTo>
                    <a:pt x="1" y="33434"/>
                  </a:lnTo>
                  <a:lnTo>
                    <a:pt x="50059" y="4532"/>
                  </a:lnTo>
                  <a:lnTo>
                    <a:pt x="500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66;p30">
              <a:extLst>
                <a:ext uri="{FF2B5EF4-FFF2-40B4-BE49-F238E27FC236}">
                  <a16:creationId xmlns:a16="http://schemas.microsoft.com/office/drawing/2014/main" id="{B4E25E5B-6E89-4283-AE04-62D30C198129}"/>
                </a:ext>
              </a:extLst>
            </p:cNvPr>
            <p:cNvSpPr/>
            <p:nvPr/>
          </p:nvSpPr>
          <p:spPr>
            <a:xfrm>
              <a:off x="7120480" y="1208054"/>
              <a:ext cx="693415" cy="469429"/>
            </a:xfrm>
            <a:custGeom>
              <a:avLst/>
              <a:gdLst/>
              <a:ahLst/>
              <a:cxnLst/>
              <a:rect l="l" t="t" r="r" b="b"/>
              <a:pathLst>
                <a:path w="15705" h="10632" extrusionOk="0">
                  <a:moveTo>
                    <a:pt x="15704" y="0"/>
                  </a:moveTo>
                  <a:lnTo>
                    <a:pt x="314" y="8888"/>
                  </a:lnTo>
                  <a:cubicBezTo>
                    <a:pt x="140" y="8985"/>
                    <a:pt x="1" y="9230"/>
                    <a:pt x="1" y="9431"/>
                  </a:cubicBezTo>
                  <a:lnTo>
                    <a:pt x="1" y="10407"/>
                  </a:lnTo>
                  <a:cubicBezTo>
                    <a:pt x="1" y="10549"/>
                    <a:pt x="70" y="10631"/>
                    <a:pt x="173" y="10631"/>
                  </a:cubicBezTo>
                  <a:cubicBezTo>
                    <a:pt x="215" y="10631"/>
                    <a:pt x="263" y="10617"/>
                    <a:pt x="314" y="10587"/>
                  </a:cubicBezTo>
                  <a:lnTo>
                    <a:pt x="15704" y="1703"/>
                  </a:lnTo>
                  <a:lnTo>
                    <a:pt x="1570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67;p30">
              <a:extLst>
                <a:ext uri="{FF2B5EF4-FFF2-40B4-BE49-F238E27FC236}">
                  <a16:creationId xmlns:a16="http://schemas.microsoft.com/office/drawing/2014/main" id="{E8DE8CC3-E9DC-434F-83EB-CC300330476B}"/>
                </a:ext>
              </a:extLst>
            </p:cNvPr>
            <p:cNvSpPr/>
            <p:nvPr/>
          </p:nvSpPr>
          <p:spPr>
            <a:xfrm>
              <a:off x="7813851" y="1164167"/>
              <a:ext cx="86804" cy="119123"/>
            </a:xfrm>
            <a:custGeom>
              <a:avLst/>
              <a:gdLst/>
              <a:ahLst/>
              <a:cxnLst/>
              <a:rect l="l" t="t" r="r" b="b"/>
              <a:pathLst>
                <a:path w="1966" h="2698" extrusionOk="0">
                  <a:moveTo>
                    <a:pt x="1789" y="0"/>
                  </a:moveTo>
                  <a:cubicBezTo>
                    <a:pt x="1746" y="0"/>
                    <a:pt x="1699" y="14"/>
                    <a:pt x="1649" y="42"/>
                  </a:cubicBezTo>
                  <a:lnTo>
                    <a:pt x="0" y="994"/>
                  </a:lnTo>
                  <a:lnTo>
                    <a:pt x="0" y="2697"/>
                  </a:lnTo>
                  <a:lnTo>
                    <a:pt x="1649" y="1742"/>
                  </a:lnTo>
                  <a:cubicBezTo>
                    <a:pt x="1822" y="1644"/>
                    <a:pt x="1965" y="1399"/>
                    <a:pt x="1965" y="1201"/>
                  </a:cubicBezTo>
                  <a:lnTo>
                    <a:pt x="1965" y="226"/>
                  </a:lnTo>
                  <a:cubicBezTo>
                    <a:pt x="1965" y="83"/>
                    <a:pt x="1893" y="0"/>
                    <a:pt x="178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68;p30">
              <a:extLst>
                <a:ext uri="{FF2B5EF4-FFF2-40B4-BE49-F238E27FC236}">
                  <a16:creationId xmlns:a16="http://schemas.microsoft.com/office/drawing/2014/main" id="{A4E21BD8-C3AB-4B3A-BC68-71F7674B8B4A}"/>
                </a:ext>
              </a:extLst>
            </p:cNvPr>
            <p:cNvSpPr/>
            <p:nvPr/>
          </p:nvSpPr>
          <p:spPr>
            <a:xfrm>
              <a:off x="7839062" y="1193352"/>
              <a:ext cx="44771" cy="54484"/>
            </a:xfrm>
            <a:custGeom>
              <a:avLst/>
              <a:gdLst/>
              <a:ahLst/>
              <a:cxnLst/>
              <a:rect l="l" t="t" r="r" b="b"/>
              <a:pathLst>
                <a:path w="1014" h="1234" extrusionOk="0">
                  <a:moveTo>
                    <a:pt x="517" y="136"/>
                  </a:moveTo>
                  <a:cubicBezTo>
                    <a:pt x="534" y="136"/>
                    <a:pt x="551" y="143"/>
                    <a:pt x="568" y="150"/>
                  </a:cubicBezTo>
                  <a:cubicBezTo>
                    <a:pt x="630" y="187"/>
                    <a:pt x="667" y="292"/>
                    <a:pt x="667" y="425"/>
                  </a:cubicBezTo>
                  <a:cubicBezTo>
                    <a:pt x="667" y="683"/>
                    <a:pt x="531" y="979"/>
                    <a:pt x="368" y="1071"/>
                  </a:cubicBezTo>
                  <a:cubicBezTo>
                    <a:pt x="338" y="1089"/>
                    <a:pt x="311" y="1098"/>
                    <a:pt x="285" y="1098"/>
                  </a:cubicBezTo>
                  <a:cubicBezTo>
                    <a:pt x="268" y="1098"/>
                    <a:pt x="251" y="1093"/>
                    <a:pt x="236" y="1085"/>
                  </a:cubicBezTo>
                  <a:cubicBezTo>
                    <a:pt x="174" y="1050"/>
                    <a:pt x="137" y="945"/>
                    <a:pt x="137" y="809"/>
                  </a:cubicBezTo>
                  <a:cubicBezTo>
                    <a:pt x="137" y="554"/>
                    <a:pt x="272" y="258"/>
                    <a:pt x="435" y="163"/>
                  </a:cubicBezTo>
                  <a:cubicBezTo>
                    <a:pt x="466" y="146"/>
                    <a:pt x="493" y="136"/>
                    <a:pt x="517" y="136"/>
                  </a:cubicBezTo>
                  <a:close/>
                  <a:moveTo>
                    <a:pt x="518" y="0"/>
                  </a:moveTo>
                  <a:cubicBezTo>
                    <a:pt x="469" y="0"/>
                    <a:pt x="418" y="15"/>
                    <a:pt x="368" y="44"/>
                  </a:cubicBezTo>
                  <a:cubicBezTo>
                    <a:pt x="160" y="163"/>
                    <a:pt x="1" y="500"/>
                    <a:pt x="1" y="809"/>
                  </a:cubicBezTo>
                  <a:cubicBezTo>
                    <a:pt x="1" y="1000"/>
                    <a:pt x="62" y="1143"/>
                    <a:pt x="167" y="1204"/>
                  </a:cubicBezTo>
                  <a:cubicBezTo>
                    <a:pt x="205" y="1224"/>
                    <a:pt x="242" y="1234"/>
                    <a:pt x="283" y="1234"/>
                  </a:cubicBezTo>
                  <a:cubicBezTo>
                    <a:pt x="333" y="1234"/>
                    <a:pt x="385" y="1220"/>
                    <a:pt x="435" y="1190"/>
                  </a:cubicBezTo>
                  <a:cubicBezTo>
                    <a:pt x="558" y="1118"/>
                    <a:pt x="667" y="969"/>
                    <a:pt x="732" y="792"/>
                  </a:cubicBezTo>
                  <a:lnTo>
                    <a:pt x="915" y="850"/>
                  </a:lnTo>
                  <a:cubicBezTo>
                    <a:pt x="922" y="853"/>
                    <a:pt x="929" y="853"/>
                    <a:pt x="936" y="853"/>
                  </a:cubicBezTo>
                  <a:cubicBezTo>
                    <a:pt x="966" y="853"/>
                    <a:pt x="994" y="833"/>
                    <a:pt x="1003" y="806"/>
                  </a:cubicBezTo>
                  <a:cubicBezTo>
                    <a:pt x="1014" y="768"/>
                    <a:pt x="994" y="731"/>
                    <a:pt x="956" y="721"/>
                  </a:cubicBezTo>
                  <a:lnTo>
                    <a:pt x="772" y="663"/>
                  </a:lnTo>
                  <a:cubicBezTo>
                    <a:pt x="793" y="584"/>
                    <a:pt x="803" y="503"/>
                    <a:pt x="803" y="425"/>
                  </a:cubicBezTo>
                  <a:cubicBezTo>
                    <a:pt x="803" y="238"/>
                    <a:pt x="741" y="95"/>
                    <a:pt x="636" y="30"/>
                  </a:cubicBezTo>
                  <a:cubicBezTo>
                    <a:pt x="599" y="10"/>
                    <a:pt x="559" y="0"/>
                    <a:pt x="51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69;p30">
              <a:extLst>
                <a:ext uri="{FF2B5EF4-FFF2-40B4-BE49-F238E27FC236}">
                  <a16:creationId xmlns:a16="http://schemas.microsoft.com/office/drawing/2014/main" id="{4E6571EA-24EF-4C04-809E-0DF0C3A17704}"/>
                </a:ext>
              </a:extLst>
            </p:cNvPr>
            <p:cNvSpPr/>
            <p:nvPr/>
          </p:nvSpPr>
          <p:spPr>
            <a:xfrm>
              <a:off x="5690248" y="915632"/>
              <a:ext cx="2253632" cy="1431159"/>
            </a:xfrm>
            <a:custGeom>
              <a:avLst/>
              <a:gdLst/>
              <a:ahLst/>
              <a:cxnLst/>
              <a:rect l="l" t="t" r="r" b="b"/>
              <a:pathLst>
                <a:path w="51042" h="32414" extrusionOk="0">
                  <a:moveTo>
                    <a:pt x="49481" y="0"/>
                  </a:moveTo>
                  <a:cubicBezTo>
                    <a:pt x="49342" y="0"/>
                    <a:pt x="49184" y="46"/>
                    <a:pt x="49015" y="143"/>
                  </a:cubicBezTo>
                  <a:lnTo>
                    <a:pt x="1048" y="27838"/>
                  </a:lnTo>
                  <a:cubicBezTo>
                    <a:pt x="469" y="28171"/>
                    <a:pt x="0" y="28984"/>
                    <a:pt x="0" y="29650"/>
                  </a:cubicBezTo>
                  <a:lnTo>
                    <a:pt x="0" y="31843"/>
                  </a:lnTo>
                  <a:lnTo>
                    <a:pt x="983" y="32414"/>
                  </a:lnTo>
                  <a:lnTo>
                    <a:pt x="51041" y="3509"/>
                  </a:lnTo>
                  <a:lnTo>
                    <a:pt x="51041" y="1319"/>
                  </a:lnTo>
                  <a:cubicBezTo>
                    <a:pt x="51041" y="987"/>
                    <a:pt x="50926" y="755"/>
                    <a:pt x="50739" y="643"/>
                  </a:cubicBezTo>
                  <a:cubicBezTo>
                    <a:pt x="50562" y="541"/>
                    <a:pt x="49933" y="180"/>
                    <a:pt x="49764" y="78"/>
                  </a:cubicBezTo>
                  <a:cubicBezTo>
                    <a:pt x="49683" y="27"/>
                    <a:pt x="49588" y="0"/>
                    <a:pt x="494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0;p30">
              <a:extLst>
                <a:ext uri="{FF2B5EF4-FFF2-40B4-BE49-F238E27FC236}">
                  <a16:creationId xmlns:a16="http://schemas.microsoft.com/office/drawing/2014/main" id="{A0C78957-FECB-485B-A52A-10A278C97B3F}"/>
                </a:ext>
              </a:extLst>
            </p:cNvPr>
            <p:cNvSpPr/>
            <p:nvPr/>
          </p:nvSpPr>
          <p:spPr>
            <a:xfrm>
              <a:off x="5733606" y="940843"/>
              <a:ext cx="2210274" cy="1405948"/>
            </a:xfrm>
            <a:custGeom>
              <a:avLst/>
              <a:gdLst/>
              <a:ahLst/>
              <a:cxnLst/>
              <a:rect l="l" t="t" r="r" b="b"/>
              <a:pathLst>
                <a:path w="50060" h="31843" extrusionOk="0">
                  <a:moveTo>
                    <a:pt x="49481" y="0"/>
                  </a:moveTo>
                  <a:cubicBezTo>
                    <a:pt x="49341" y="0"/>
                    <a:pt x="49183" y="46"/>
                    <a:pt x="49016" y="143"/>
                  </a:cubicBezTo>
                  <a:lnTo>
                    <a:pt x="1048" y="27838"/>
                  </a:lnTo>
                  <a:cubicBezTo>
                    <a:pt x="470" y="28171"/>
                    <a:pt x="1" y="28984"/>
                    <a:pt x="1" y="29650"/>
                  </a:cubicBezTo>
                  <a:lnTo>
                    <a:pt x="1" y="31843"/>
                  </a:lnTo>
                  <a:lnTo>
                    <a:pt x="50059" y="2938"/>
                  </a:lnTo>
                  <a:lnTo>
                    <a:pt x="50059" y="748"/>
                  </a:lnTo>
                  <a:cubicBezTo>
                    <a:pt x="50059" y="273"/>
                    <a:pt x="49823" y="0"/>
                    <a:pt x="4948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1;p30">
              <a:extLst>
                <a:ext uri="{FF2B5EF4-FFF2-40B4-BE49-F238E27FC236}">
                  <a16:creationId xmlns:a16="http://schemas.microsoft.com/office/drawing/2014/main" id="{1035D374-5295-4155-BBF9-108B95AAB240}"/>
                </a:ext>
              </a:extLst>
            </p:cNvPr>
            <p:cNvSpPr/>
            <p:nvPr/>
          </p:nvSpPr>
          <p:spPr>
            <a:xfrm>
              <a:off x="5703759" y="915632"/>
              <a:ext cx="2227229" cy="1288723"/>
            </a:xfrm>
            <a:custGeom>
              <a:avLst/>
              <a:gdLst/>
              <a:ahLst/>
              <a:cxnLst/>
              <a:rect l="l" t="t" r="r" b="b"/>
              <a:pathLst>
                <a:path w="50444" h="29188" extrusionOk="0">
                  <a:moveTo>
                    <a:pt x="49175" y="0"/>
                  </a:moveTo>
                  <a:cubicBezTo>
                    <a:pt x="49036" y="0"/>
                    <a:pt x="48878" y="46"/>
                    <a:pt x="48709" y="143"/>
                  </a:cubicBezTo>
                  <a:lnTo>
                    <a:pt x="742" y="27838"/>
                  </a:lnTo>
                  <a:cubicBezTo>
                    <a:pt x="452" y="28004"/>
                    <a:pt x="191" y="28290"/>
                    <a:pt x="0" y="28620"/>
                  </a:cubicBezTo>
                  <a:lnTo>
                    <a:pt x="983" y="29188"/>
                  </a:lnTo>
                  <a:cubicBezTo>
                    <a:pt x="1174" y="28861"/>
                    <a:pt x="1436" y="28576"/>
                    <a:pt x="1724" y="28409"/>
                  </a:cubicBezTo>
                  <a:lnTo>
                    <a:pt x="49688" y="714"/>
                  </a:lnTo>
                  <a:cubicBezTo>
                    <a:pt x="49859" y="618"/>
                    <a:pt x="50018" y="571"/>
                    <a:pt x="50158" y="571"/>
                  </a:cubicBezTo>
                  <a:cubicBezTo>
                    <a:pt x="50265" y="571"/>
                    <a:pt x="50361" y="598"/>
                    <a:pt x="50443" y="650"/>
                  </a:cubicBezTo>
                  <a:cubicBezTo>
                    <a:pt x="50440" y="646"/>
                    <a:pt x="50437" y="646"/>
                    <a:pt x="50433" y="643"/>
                  </a:cubicBezTo>
                  <a:cubicBezTo>
                    <a:pt x="50256" y="541"/>
                    <a:pt x="49631" y="180"/>
                    <a:pt x="49458" y="78"/>
                  </a:cubicBezTo>
                  <a:cubicBezTo>
                    <a:pt x="49377" y="27"/>
                    <a:pt x="49282" y="0"/>
                    <a:pt x="491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2;p30">
              <a:extLst>
                <a:ext uri="{FF2B5EF4-FFF2-40B4-BE49-F238E27FC236}">
                  <a16:creationId xmlns:a16="http://schemas.microsoft.com/office/drawing/2014/main" id="{1D4090E7-A358-4F9E-B367-6472E91B2313}"/>
                </a:ext>
              </a:extLst>
            </p:cNvPr>
            <p:cNvSpPr/>
            <p:nvPr/>
          </p:nvSpPr>
          <p:spPr>
            <a:xfrm>
              <a:off x="7662231" y="1117542"/>
              <a:ext cx="43269" cy="55985"/>
            </a:xfrm>
            <a:custGeom>
              <a:avLst/>
              <a:gdLst/>
              <a:ahLst/>
              <a:cxnLst/>
              <a:rect l="l" t="t" r="r" b="b"/>
              <a:pathLst>
                <a:path w="980" h="1268" extrusionOk="0">
                  <a:moveTo>
                    <a:pt x="710" y="1"/>
                  </a:moveTo>
                  <a:cubicBezTo>
                    <a:pt x="644" y="1"/>
                    <a:pt x="570" y="23"/>
                    <a:pt x="490" y="68"/>
                  </a:cubicBezTo>
                  <a:cubicBezTo>
                    <a:pt x="218" y="224"/>
                    <a:pt x="1" y="605"/>
                    <a:pt x="1" y="918"/>
                  </a:cubicBezTo>
                  <a:cubicBezTo>
                    <a:pt x="1" y="1140"/>
                    <a:pt x="110" y="1267"/>
                    <a:pt x="270" y="1267"/>
                  </a:cubicBezTo>
                  <a:cubicBezTo>
                    <a:pt x="336" y="1267"/>
                    <a:pt x="411" y="1246"/>
                    <a:pt x="490" y="1200"/>
                  </a:cubicBezTo>
                  <a:cubicBezTo>
                    <a:pt x="762" y="1044"/>
                    <a:pt x="980" y="663"/>
                    <a:pt x="980" y="351"/>
                  </a:cubicBezTo>
                  <a:cubicBezTo>
                    <a:pt x="980" y="129"/>
                    <a:pt x="871" y="1"/>
                    <a:pt x="7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3;p30">
              <a:extLst>
                <a:ext uri="{FF2B5EF4-FFF2-40B4-BE49-F238E27FC236}">
                  <a16:creationId xmlns:a16="http://schemas.microsoft.com/office/drawing/2014/main" id="{CE8DA6A1-51E1-4901-8F26-7623F736B095}"/>
                </a:ext>
              </a:extLst>
            </p:cNvPr>
            <p:cNvSpPr/>
            <p:nvPr/>
          </p:nvSpPr>
          <p:spPr>
            <a:xfrm>
              <a:off x="7738041" y="1073875"/>
              <a:ext cx="43446" cy="55941"/>
            </a:xfrm>
            <a:custGeom>
              <a:avLst/>
              <a:gdLst/>
              <a:ahLst/>
              <a:cxnLst/>
              <a:rect l="l" t="t" r="r" b="b"/>
              <a:pathLst>
                <a:path w="984" h="1267" extrusionOk="0">
                  <a:moveTo>
                    <a:pt x="710" y="1"/>
                  </a:moveTo>
                  <a:cubicBezTo>
                    <a:pt x="644" y="1"/>
                    <a:pt x="569" y="22"/>
                    <a:pt x="490" y="67"/>
                  </a:cubicBezTo>
                  <a:cubicBezTo>
                    <a:pt x="222" y="224"/>
                    <a:pt x="1" y="605"/>
                    <a:pt x="1" y="918"/>
                  </a:cubicBezTo>
                  <a:cubicBezTo>
                    <a:pt x="1" y="1139"/>
                    <a:pt x="112" y="1267"/>
                    <a:pt x="272" y="1267"/>
                  </a:cubicBezTo>
                  <a:cubicBezTo>
                    <a:pt x="338" y="1267"/>
                    <a:pt x="412" y="1245"/>
                    <a:pt x="490" y="1200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1"/>
                    <a:pt x="7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74;p30">
              <a:extLst>
                <a:ext uri="{FF2B5EF4-FFF2-40B4-BE49-F238E27FC236}">
                  <a16:creationId xmlns:a16="http://schemas.microsoft.com/office/drawing/2014/main" id="{4D9B1767-EC1A-41A1-B20C-4C31CB366382}"/>
                </a:ext>
              </a:extLst>
            </p:cNvPr>
            <p:cNvSpPr/>
            <p:nvPr/>
          </p:nvSpPr>
          <p:spPr>
            <a:xfrm>
              <a:off x="7813851" y="1030208"/>
              <a:ext cx="43402" cy="55941"/>
            </a:xfrm>
            <a:custGeom>
              <a:avLst/>
              <a:gdLst/>
              <a:ahLst/>
              <a:cxnLst/>
              <a:rect l="l" t="t" r="r" b="b"/>
              <a:pathLst>
                <a:path w="983" h="1267" extrusionOk="0">
                  <a:moveTo>
                    <a:pt x="711" y="0"/>
                  </a:moveTo>
                  <a:cubicBezTo>
                    <a:pt x="644" y="0"/>
                    <a:pt x="569" y="22"/>
                    <a:pt x="490" y="68"/>
                  </a:cubicBezTo>
                  <a:cubicBezTo>
                    <a:pt x="221" y="223"/>
                    <a:pt x="0" y="604"/>
                    <a:pt x="0" y="917"/>
                  </a:cubicBezTo>
                  <a:cubicBezTo>
                    <a:pt x="0" y="1139"/>
                    <a:pt x="111" y="1267"/>
                    <a:pt x="271" y="1267"/>
                  </a:cubicBezTo>
                  <a:cubicBezTo>
                    <a:pt x="337" y="1267"/>
                    <a:pt x="412" y="1245"/>
                    <a:pt x="490" y="1199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0"/>
                    <a:pt x="7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75;p30">
              <a:extLst>
                <a:ext uri="{FF2B5EF4-FFF2-40B4-BE49-F238E27FC236}">
                  <a16:creationId xmlns:a16="http://schemas.microsoft.com/office/drawing/2014/main" id="{AFAC99CC-5D60-4705-8A09-F1FC39DCB148}"/>
                </a:ext>
              </a:extLst>
            </p:cNvPr>
            <p:cNvSpPr/>
            <p:nvPr/>
          </p:nvSpPr>
          <p:spPr>
            <a:xfrm>
              <a:off x="5733959" y="2297076"/>
              <a:ext cx="432783" cy="1930436"/>
            </a:xfrm>
            <a:custGeom>
              <a:avLst/>
              <a:gdLst/>
              <a:ahLst/>
              <a:cxnLst/>
              <a:rect l="l" t="t" r="r" b="b"/>
              <a:pathLst>
                <a:path w="9802" h="43722" extrusionOk="0">
                  <a:moveTo>
                    <a:pt x="9801" y="1"/>
                  </a:moveTo>
                  <a:lnTo>
                    <a:pt x="0" y="5658"/>
                  </a:lnTo>
                  <a:lnTo>
                    <a:pt x="0" y="42984"/>
                  </a:lnTo>
                  <a:cubicBezTo>
                    <a:pt x="0" y="43440"/>
                    <a:pt x="217" y="43722"/>
                    <a:pt x="571" y="43722"/>
                  </a:cubicBezTo>
                  <a:cubicBezTo>
                    <a:pt x="717" y="43722"/>
                    <a:pt x="874" y="43675"/>
                    <a:pt x="1037" y="43579"/>
                  </a:cubicBezTo>
                  <a:lnTo>
                    <a:pt x="9801" y="38520"/>
                  </a:lnTo>
                  <a:lnTo>
                    <a:pt x="980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6;p30">
              <a:extLst>
                <a:ext uri="{FF2B5EF4-FFF2-40B4-BE49-F238E27FC236}">
                  <a16:creationId xmlns:a16="http://schemas.microsoft.com/office/drawing/2014/main" id="{0376854A-3AA8-45C8-888F-E37CDE1973A1}"/>
                </a:ext>
              </a:extLst>
            </p:cNvPr>
            <p:cNvSpPr/>
            <p:nvPr/>
          </p:nvSpPr>
          <p:spPr>
            <a:xfrm>
              <a:off x="5733606" y="2296458"/>
              <a:ext cx="433445" cy="1931407"/>
            </a:xfrm>
            <a:custGeom>
              <a:avLst/>
              <a:gdLst/>
              <a:ahLst/>
              <a:cxnLst/>
              <a:rect l="l" t="t" r="r" b="b"/>
              <a:pathLst>
                <a:path w="9817" h="43744" extrusionOk="0">
                  <a:moveTo>
                    <a:pt x="9803" y="25"/>
                  </a:moveTo>
                  <a:lnTo>
                    <a:pt x="9803" y="38531"/>
                  </a:lnTo>
                  <a:lnTo>
                    <a:pt x="1041" y="43590"/>
                  </a:lnTo>
                  <a:cubicBezTo>
                    <a:pt x="878" y="43682"/>
                    <a:pt x="722" y="43729"/>
                    <a:pt x="579" y="43729"/>
                  </a:cubicBezTo>
                  <a:cubicBezTo>
                    <a:pt x="413" y="43729"/>
                    <a:pt x="273" y="43665"/>
                    <a:pt x="171" y="43539"/>
                  </a:cubicBezTo>
                  <a:cubicBezTo>
                    <a:pt x="69" y="43410"/>
                    <a:pt x="15" y="43223"/>
                    <a:pt x="15" y="42998"/>
                  </a:cubicBezTo>
                  <a:lnTo>
                    <a:pt x="15" y="5676"/>
                  </a:lnTo>
                  <a:lnTo>
                    <a:pt x="9803" y="25"/>
                  </a:lnTo>
                  <a:close/>
                  <a:moveTo>
                    <a:pt x="9817" y="1"/>
                  </a:moveTo>
                  <a:lnTo>
                    <a:pt x="1" y="5668"/>
                  </a:lnTo>
                  <a:lnTo>
                    <a:pt x="1" y="42998"/>
                  </a:lnTo>
                  <a:cubicBezTo>
                    <a:pt x="1" y="43471"/>
                    <a:pt x="236" y="43743"/>
                    <a:pt x="579" y="43743"/>
                  </a:cubicBezTo>
                  <a:cubicBezTo>
                    <a:pt x="722" y="43743"/>
                    <a:pt x="878" y="43699"/>
                    <a:pt x="1048" y="43600"/>
                  </a:cubicBezTo>
                  <a:lnTo>
                    <a:pt x="9817" y="38538"/>
                  </a:lnTo>
                  <a:lnTo>
                    <a:pt x="981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7;p30">
              <a:extLst>
                <a:ext uri="{FF2B5EF4-FFF2-40B4-BE49-F238E27FC236}">
                  <a16:creationId xmlns:a16="http://schemas.microsoft.com/office/drawing/2014/main" id="{94E316A3-51A6-4BA5-9A44-2EDDAB16929F}"/>
                </a:ext>
              </a:extLst>
            </p:cNvPr>
            <p:cNvSpPr/>
            <p:nvPr/>
          </p:nvSpPr>
          <p:spPr>
            <a:xfrm>
              <a:off x="5863635" y="24420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1" y="1"/>
                  </a:moveTo>
                  <a:cubicBezTo>
                    <a:pt x="5109" y="1"/>
                    <a:pt x="5061" y="14"/>
                    <a:pt x="5011" y="43"/>
                  </a:cubicBezTo>
                  <a:lnTo>
                    <a:pt x="313" y="2759"/>
                  </a:lnTo>
                  <a:cubicBezTo>
                    <a:pt x="140" y="2858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3"/>
                    <a:pt x="70" y="3934"/>
                    <a:pt x="173" y="3934"/>
                  </a:cubicBezTo>
                  <a:cubicBezTo>
                    <a:pt x="215" y="3934"/>
                    <a:pt x="262" y="3920"/>
                    <a:pt x="313" y="3892"/>
                  </a:cubicBezTo>
                  <a:lnTo>
                    <a:pt x="5011" y="1178"/>
                  </a:lnTo>
                  <a:cubicBezTo>
                    <a:pt x="5185" y="1076"/>
                    <a:pt x="5325" y="832"/>
                    <a:pt x="5325" y="634"/>
                  </a:cubicBezTo>
                  <a:lnTo>
                    <a:pt x="5325" y="223"/>
                  </a:lnTo>
                  <a:cubicBezTo>
                    <a:pt x="5325" y="83"/>
                    <a:pt x="5254" y="1"/>
                    <a:pt x="5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8;p30">
              <a:extLst>
                <a:ext uri="{FF2B5EF4-FFF2-40B4-BE49-F238E27FC236}">
                  <a16:creationId xmlns:a16="http://schemas.microsoft.com/office/drawing/2014/main" id="{3CC32C3D-54EA-49F3-8BA9-4B8A72A4AFA7}"/>
                </a:ext>
              </a:extLst>
            </p:cNvPr>
            <p:cNvSpPr/>
            <p:nvPr/>
          </p:nvSpPr>
          <p:spPr>
            <a:xfrm>
              <a:off x="5777008" y="2602876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1"/>
                  </a:moveTo>
                  <a:cubicBezTo>
                    <a:pt x="766" y="1"/>
                    <a:pt x="718" y="15"/>
                    <a:pt x="667" y="45"/>
                  </a:cubicBezTo>
                  <a:lnTo>
                    <a:pt x="313" y="249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4"/>
                    <a:pt x="172" y="1424"/>
                  </a:cubicBezTo>
                  <a:cubicBezTo>
                    <a:pt x="215" y="1424"/>
                    <a:pt x="263" y="1410"/>
                    <a:pt x="313" y="1380"/>
                  </a:cubicBezTo>
                  <a:lnTo>
                    <a:pt x="667" y="1176"/>
                  </a:lnTo>
                  <a:cubicBezTo>
                    <a:pt x="841" y="1078"/>
                    <a:pt x="980" y="833"/>
                    <a:pt x="980" y="633"/>
                  </a:cubicBezTo>
                  <a:lnTo>
                    <a:pt x="980" y="225"/>
                  </a:lnTo>
                  <a:cubicBezTo>
                    <a:pt x="980" y="83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9;p30">
              <a:extLst>
                <a:ext uri="{FF2B5EF4-FFF2-40B4-BE49-F238E27FC236}">
                  <a16:creationId xmlns:a16="http://schemas.microsoft.com/office/drawing/2014/main" id="{8E728D0E-5F87-4E45-BA66-2B367FA0E2C5}"/>
                </a:ext>
              </a:extLst>
            </p:cNvPr>
            <p:cNvSpPr/>
            <p:nvPr/>
          </p:nvSpPr>
          <p:spPr>
            <a:xfrm>
              <a:off x="5863635" y="254172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0" y="1"/>
                  </a:moveTo>
                  <a:cubicBezTo>
                    <a:pt x="5108" y="1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4"/>
                    <a:pt x="172" y="3934"/>
                  </a:cubicBezTo>
                  <a:cubicBezTo>
                    <a:pt x="214" y="3934"/>
                    <a:pt x="262" y="3920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1"/>
                    <a:pt x="5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80;p30">
              <a:extLst>
                <a:ext uri="{FF2B5EF4-FFF2-40B4-BE49-F238E27FC236}">
                  <a16:creationId xmlns:a16="http://schemas.microsoft.com/office/drawing/2014/main" id="{1DCB5F90-911B-4E92-850D-DAC6AF32F9A3}"/>
                </a:ext>
              </a:extLst>
            </p:cNvPr>
            <p:cNvSpPr/>
            <p:nvPr/>
          </p:nvSpPr>
          <p:spPr>
            <a:xfrm>
              <a:off x="5777008" y="2702661"/>
              <a:ext cx="43314" cy="62873"/>
            </a:xfrm>
            <a:custGeom>
              <a:avLst/>
              <a:gdLst/>
              <a:ahLst/>
              <a:cxnLst/>
              <a:rect l="l" t="t" r="r" b="b"/>
              <a:pathLst>
                <a:path w="981" h="1424" extrusionOk="0">
                  <a:moveTo>
                    <a:pt x="805" y="0"/>
                  </a:moveTo>
                  <a:cubicBezTo>
                    <a:pt x="764" y="0"/>
                    <a:pt x="717" y="13"/>
                    <a:pt x="667" y="41"/>
                  </a:cubicBezTo>
                  <a:lnTo>
                    <a:pt x="313" y="245"/>
                  </a:lnTo>
                  <a:cubicBezTo>
                    <a:pt x="140" y="347"/>
                    <a:pt x="1" y="589"/>
                    <a:pt x="1" y="790"/>
                  </a:cubicBezTo>
                  <a:lnTo>
                    <a:pt x="1" y="1198"/>
                  </a:lnTo>
                  <a:cubicBezTo>
                    <a:pt x="1" y="1341"/>
                    <a:pt x="71" y="1423"/>
                    <a:pt x="175" y="1423"/>
                  </a:cubicBezTo>
                  <a:cubicBezTo>
                    <a:pt x="216" y="1423"/>
                    <a:pt x="263" y="1410"/>
                    <a:pt x="313" y="1381"/>
                  </a:cubicBezTo>
                  <a:lnTo>
                    <a:pt x="667" y="1177"/>
                  </a:lnTo>
                  <a:cubicBezTo>
                    <a:pt x="841" y="1075"/>
                    <a:pt x="980" y="834"/>
                    <a:pt x="980" y="633"/>
                  </a:cubicBezTo>
                  <a:lnTo>
                    <a:pt x="980" y="225"/>
                  </a:lnTo>
                  <a:cubicBezTo>
                    <a:pt x="980" y="82"/>
                    <a:pt x="909" y="0"/>
                    <a:pt x="8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81;p30">
              <a:extLst>
                <a:ext uri="{FF2B5EF4-FFF2-40B4-BE49-F238E27FC236}">
                  <a16:creationId xmlns:a16="http://schemas.microsoft.com/office/drawing/2014/main" id="{F5AEFB1A-146E-4E05-AFA5-57C8CE262C4A}"/>
                </a:ext>
              </a:extLst>
            </p:cNvPr>
            <p:cNvSpPr/>
            <p:nvPr/>
          </p:nvSpPr>
          <p:spPr>
            <a:xfrm>
              <a:off x="5863635" y="264146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3" y="0"/>
                  </a:moveTo>
                  <a:cubicBezTo>
                    <a:pt x="5110" y="0"/>
                    <a:pt x="5062" y="15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0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3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82;p30">
              <a:extLst>
                <a:ext uri="{FF2B5EF4-FFF2-40B4-BE49-F238E27FC236}">
                  <a16:creationId xmlns:a16="http://schemas.microsoft.com/office/drawing/2014/main" id="{6A796E0D-3E07-4BF8-B8C6-525B6100FADA}"/>
                </a:ext>
              </a:extLst>
            </p:cNvPr>
            <p:cNvSpPr/>
            <p:nvPr/>
          </p:nvSpPr>
          <p:spPr>
            <a:xfrm>
              <a:off x="5777008" y="2802313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0"/>
                  </a:moveTo>
                  <a:cubicBezTo>
                    <a:pt x="764" y="0"/>
                    <a:pt x="717" y="14"/>
                    <a:pt x="667" y="42"/>
                  </a:cubicBezTo>
                  <a:lnTo>
                    <a:pt x="313" y="249"/>
                  </a:lnTo>
                  <a:cubicBezTo>
                    <a:pt x="140" y="348"/>
                    <a:pt x="1" y="593"/>
                    <a:pt x="1" y="790"/>
                  </a:cubicBezTo>
                  <a:lnTo>
                    <a:pt x="1" y="1202"/>
                  </a:lnTo>
                  <a:cubicBezTo>
                    <a:pt x="1" y="1344"/>
                    <a:pt x="70" y="1425"/>
                    <a:pt x="173" y="1425"/>
                  </a:cubicBezTo>
                  <a:cubicBezTo>
                    <a:pt x="215" y="1425"/>
                    <a:pt x="263" y="1411"/>
                    <a:pt x="313" y="1382"/>
                  </a:cubicBezTo>
                  <a:lnTo>
                    <a:pt x="667" y="1178"/>
                  </a:lnTo>
                  <a:cubicBezTo>
                    <a:pt x="841" y="1076"/>
                    <a:pt x="980" y="834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0"/>
                    <a:pt x="8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83;p30">
              <a:extLst>
                <a:ext uri="{FF2B5EF4-FFF2-40B4-BE49-F238E27FC236}">
                  <a16:creationId xmlns:a16="http://schemas.microsoft.com/office/drawing/2014/main" id="{75F2A49E-3DCB-4DB5-A10C-0E47E13E8B3C}"/>
                </a:ext>
              </a:extLst>
            </p:cNvPr>
            <p:cNvSpPr/>
            <p:nvPr/>
          </p:nvSpPr>
          <p:spPr>
            <a:xfrm>
              <a:off x="5863635" y="297216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6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0"/>
                    <a:pt x="70" y="3933"/>
                    <a:pt x="172" y="3933"/>
                  </a:cubicBezTo>
                  <a:cubicBezTo>
                    <a:pt x="215" y="3933"/>
                    <a:pt x="262" y="3919"/>
                    <a:pt x="313" y="3889"/>
                  </a:cubicBezTo>
                  <a:lnTo>
                    <a:pt x="5011" y="1176"/>
                  </a:lnTo>
                  <a:cubicBezTo>
                    <a:pt x="5185" y="1074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2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84;p30">
              <a:extLst>
                <a:ext uri="{FF2B5EF4-FFF2-40B4-BE49-F238E27FC236}">
                  <a16:creationId xmlns:a16="http://schemas.microsoft.com/office/drawing/2014/main" id="{DD32FB2D-016C-4A60-B2AA-E4727AA9CC23}"/>
                </a:ext>
              </a:extLst>
            </p:cNvPr>
            <p:cNvSpPr/>
            <p:nvPr/>
          </p:nvSpPr>
          <p:spPr>
            <a:xfrm>
              <a:off x="5777008" y="3132971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1"/>
                  </a:moveTo>
                  <a:cubicBezTo>
                    <a:pt x="764" y="1"/>
                    <a:pt x="717" y="14"/>
                    <a:pt x="667" y="43"/>
                  </a:cubicBezTo>
                  <a:lnTo>
                    <a:pt x="313" y="247"/>
                  </a:lnTo>
                  <a:cubicBezTo>
                    <a:pt x="140" y="349"/>
                    <a:pt x="1" y="590"/>
                    <a:pt x="1" y="791"/>
                  </a:cubicBezTo>
                  <a:lnTo>
                    <a:pt x="1" y="1199"/>
                  </a:lnTo>
                  <a:cubicBezTo>
                    <a:pt x="1" y="1342"/>
                    <a:pt x="71" y="1425"/>
                    <a:pt x="175" y="1425"/>
                  </a:cubicBezTo>
                  <a:cubicBezTo>
                    <a:pt x="216" y="1425"/>
                    <a:pt x="263" y="1411"/>
                    <a:pt x="313" y="1383"/>
                  </a:cubicBezTo>
                  <a:lnTo>
                    <a:pt x="667" y="1179"/>
                  </a:lnTo>
                  <a:cubicBezTo>
                    <a:pt x="841" y="1077"/>
                    <a:pt x="980" y="835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1"/>
                    <a:pt x="8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85;p30">
              <a:extLst>
                <a:ext uri="{FF2B5EF4-FFF2-40B4-BE49-F238E27FC236}">
                  <a16:creationId xmlns:a16="http://schemas.microsoft.com/office/drawing/2014/main" id="{A4A7408E-93AA-43F6-8DAC-99A57E7FFA7D}"/>
                </a:ext>
              </a:extLst>
            </p:cNvPr>
            <p:cNvSpPr/>
            <p:nvPr/>
          </p:nvSpPr>
          <p:spPr>
            <a:xfrm>
              <a:off x="5863635" y="30604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86;p30">
              <a:extLst>
                <a:ext uri="{FF2B5EF4-FFF2-40B4-BE49-F238E27FC236}">
                  <a16:creationId xmlns:a16="http://schemas.microsoft.com/office/drawing/2014/main" id="{EBB0396A-D4C3-4D3F-9206-19A0D26C6739}"/>
                </a:ext>
              </a:extLst>
            </p:cNvPr>
            <p:cNvSpPr/>
            <p:nvPr/>
          </p:nvSpPr>
          <p:spPr>
            <a:xfrm>
              <a:off x="5777008" y="3221320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0"/>
                  </a:moveTo>
                  <a:cubicBezTo>
                    <a:pt x="766" y="0"/>
                    <a:pt x="718" y="14"/>
                    <a:pt x="667" y="44"/>
                  </a:cubicBezTo>
                  <a:lnTo>
                    <a:pt x="313" y="248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5"/>
                    <a:pt x="172" y="1425"/>
                  </a:cubicBezTo>
                  <a:cubicBezTo>
                    <a:pt x="215" y="1425"/>
                    <a:pt x="263" y="1411"/>
                    <a:pt x="313" y="1381"/>
                  </a:cubicBezTo>
                  <a:lnTo>
                    <a:pt x="667" y="1177"/>
                  </a:lnTo>
                  <a:cubicBezTo>
                    <a:pt x="841" y="1078"/>
                    <a:pt x="980" y="833"/>
                    <a:pt x="980" y="632"/>
                  </a:cubicBezTo>
                  <a:lnTo>
                    <a:pt x="980" y="225"/>
                  </a:lnTo>
                  <a:cubicBezTo>
                    <a:pt x="980" y="83"/>
                    <a:pt x="910" y="0"/>
                    <a:pt x="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87;p30">
              <a:extLst>
                <a:ext uri="{FF2B5EF4-FFF2-40B4-BE49-F238E27FC236}">
                  <a16:creationId xmlns:a16="http://schemas.microsoft.com/office/drawing/2014/main" id="{DA6CE4FE-68DB-46E2-A535-E1049ED967C5}"/>
                </a:ext>
              </a:extLst>
            </p:cNvPr>
            <p:cNvSpPr/>
            <p:nvPr/>
          </p:nvSpPr>
          <p:spPr>
            <a:xfrm>
              <a:off x="5863635" y="314877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0" y="0"/>
                  </a:moveTo>
                  <a:cubicBezTo>
                    <a:pt x="5108" y="0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3"/>
                    <a:pt x="173" y="3933"/>
                  </a:cubicBezTo>
                  <a:cubicBezTo>
                    <a:pt x="215" y="3933"/>
                    <a:pt x="262" y="3919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0"/>
                    <a:pt x="5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88;p30">
              <a:extLst>
                <a:ext uri="{FF2B5EF4-FFF2-40B4-BE49-F238E27FC236}">
                  <a16:creationId xmlns:a16="http://schemas.microsoft.com/office/drawing/2014/main" id="{A0A34113-359E-44EF-AFC7-B99F81C5DB0B}"/>
                </a:ext>
              </a:extLst>
            </p:cNvPr>
            <p:cNvSpPr/>
            <p:nvPr/>
          </p:nvSpPr>
          <p:spPr>
            <a:xfrm>
              <a:off x="5777008" y="3309669"/>
              <a:ext cx="43314" cy="62829"/>
            </a:xfrm>
            <a:custGeom>
              <a:avLst/>
              <a:gdLst/>
              <a:ahLst/>
              <a:cxnLst/>
              <a:rect l="l" t="t" r="r" b="b"/>
              <a:pathLst>
                <a:path w="981" h="1423" extrusionOk="0">
                  <a:moveTo>
                    <a:pt x="807" y="0"/>
                  </a:moveTo>
                  <a:cubicBezTo>
                    <a:pt x="765" y="0"/>
                    <a:pt x="717" y="14"/>
                    <a:pt x="667" y="42"/>
                  </a:cubicBezTo>
                  <a:lnTo>
                    <a:pt x="313" y="246"/>
                  </a:lnTo>
                  <a:cubicBezTo>
                    <a:pt x="140" y="345"/>
                    <a:pt x="1" y="590"/>
                    <a:pt x="1" y="791"/>
                  </a:cubicBezTo>
                  <a:lnTo>
                    <a:pt x="1" y="1198"/>
                  </a:lnTo>
                  <a:cubicBezTo>
                    <a:pt x="1" y="1340"/>
                    <a:pt x="70" y="1423"/>
                    <a:pt x="172" y="1423"/>
                  </a:cubicBezTo>
                  <a:cubicBezTo>
                    <a:pt x="215" y="1423"/>
                    <a:pt x="263" y="1409"/>
                    <a:pt x="313" y="1379"/>
                  </a:cubicBezTo>
                  <a:lnTo>
                    <a:pt x="667" y="1175"/>
                  </a:lnTo>
                  <a:cubicBezTo>
                    <a:pt x="841" y="1076"/>
                    <a:pt x="980" y="831"/>
                    <a:pt x="980" y="631"/>
                  </a:cubicBezTo>
                  <a:lnTo>
                    <a:pt x="980" y="223"/>
                  </a:lnTo>
                  <a:cubicBezTo>
                    <a:pt x="980" y="80"/>
                    <a:pt x="910" y="0"/>
                    <a:pt x="8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89;p30">
              <a:extLst>
                <a:ext uri="{FF2B5EF4-FFF2-40B4-BE49-F238E27FC236}">
                  <a16:creationId xmlns:a16="http://schemas.microsoft.com/office/drawing/2014/main" id="{3630B7F2-90C2-4A5D-85D4-06650FE390A7}"/>
                </a:ext>
              </a:extLst>
            </p:cNvPr>
            <p:cNvSpPr/>
            <p:nvPr/>
          </p:nvSpPr>
          <p:spPr>
            <a:xfrm>
              <a:off x="5863635" y="2871985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90;p30">
              <a:extLst>
                <a:ext uri="{FF2B5EF4-FFF2-40B4-BE49-F238E27FC236}">
                  <a16:creationId xmlns:a16="http://schemas.microsoft.com/office/drawing/2014/main" id="{D392F0B6-3A69-4BD2-BFBA-0B8843F97931}"/>
                </a:ext>
              </a:extLst>
            </p:cNvPr>
            <p:cNvSpPr/>
            <p:nvPr/>
          </p:nvSpPr>
          <p:spPr>
            <a:xfrm>
              <a:off x="5906992" y="2748535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0"/>
                  </a:moveTo>
                  <a:cubicBezTo>
                    <a:pt x="4198" y="0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2"/>
                    <a:pt x="1" y="2522"/>
                    <a:pt x="1" y="2651"/>
                  </a:cubicBezTo>
                  <a:cubicBezTo>
                    <a:pt x="1" y="2745"/>
                    <a:pt x="47" y="2798"/>
                    <a:pt x="114" y="2798"/>
                  </a:cubicBezTo>
                  <a:cubicBezTo>
                    <a:pt x="142" y="2798"/>
                    <a:pt x="174" y="2789"/>
                    <a:pt x="208" y="2770"/>
                  </a:cubicBezTo>
                  <a:lnTo>
                    <a:pt x="4131" y="509"/>
                  </a:lnTo>
                  <a:cubicBezTo>
                    <a:pt x="4247" y="444"/>
                    <a:pt x="4343" y="281"/>
                    <a:pt x="4343" y="149"/>
                  </a:cubicBezTo>
                  <a:cubicBezTo>
                    <a:pt x="4343" y="55"/>
                    <a:pt x="4295" y="0"/>
                    <a:pt x="422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91;p30">
              <a:extLst>
                <a:ext uri="{FF2B5EF4-FFF2-40B4-BE49-F238E27FC236}">
                  <a16:creationId xmlns:a16="http://schemas.microsoft.com/office/drawing/2014/main" id="{7B022907-E760-4993-872E-3FDE9F2921A7}"/>
                </a:ext>
              </a:extLst>
            </p:cNvPr>
            <p:cNvSpPr/>
            <p:nvPr/>
          </p:nvSpPr>
          <p:spPr>
            <a:xfrm>
              <a:off x="5863635" y="2922010"/>
              <a:ext cx="27065" cy="31260"/>
            </a:xfrm>
            <a:custGeom>
              <a:avLst/>
              <a:gdLst/>
              <a:ahLst/>
              <a:cxnLst/>
              <a:rect l="l" t="t" r="r" b="b"/>
              <a:pathLst>
                <a:path w="613" h="708" extrusionOk="0">
                  <a:moveTo>
                    <a:pt x="0" y="0"/>
                  </a:moveTo>
                  <a:lnTo>
                    <a:pt x="0" y="708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92;p30">
              <a:extLst>
                <a:ext uri="{FF2B5EF4-FFF2-40B4-BE49-F238E27FC236}">
                  <a16:creationId xmlns:a16="http://schemas.microsoft.com/office/drawing/2014/main" id="{EA754C76-BD79-4BFB-9515-770FCB49209D}"/>
                </a:ext>
              </a:extLst>
            </p:cNvPr>
            <p:cNvSpPr/>
            <p:nvPr/>
          </p:nvSpPr>
          <p:spPr>
            <a:xfrm>
              <a:off x="5906992" y="2798560"/>
              <a:ext cx="191754" cy="123583"/>
            </a:xfrm>
            <a:custGeom>
              <a:avLst/>
              <a:gdLst/>
              <a:ahLst/>
              <a:cxnLst/>
              <a:rect l="l" t="t" r="r" b="b"/>
              <a:pathLst>
                <a:path w="4343" h="2799" extrusionOk="0">
                  <a:moveTo>
                    <a:pt x="4225" y="1"/>
                  </a:moveTo>
                  <a:cubicBezTo>
                    <a:pt x="4197" y="1"/>
                    <a:pt x="4165" y="10"/>
                    <a:pt x="4131" y="28"/>
                  </a:cubicBezTo>
                  <a:lnTo>
                    <a:pt x="208" y="2296"/>
                  </a:lnTo>
                  <a:cubicBezTo>
                    <a:pt x="92" y="2361"/>
                    <a:pt x="1" y="2520"/>
                    <a:pt x="1" y="2653"/>
                  </a:cubicBezTo>
                  <a:cubicBezTo>
                    <a:pt x="1" y="2744"/>
                    <a:pt x="46" y="2798"/>
                    <a:pt x="114" y="2798"/>
                  </a:cubicBezTo>
                  <a:cubicBezTo>
                    <a:pt x="142" y="2798"/>
                    <a:pt x="174" y="2789"/>
                    <a:pt x="208" y="2769"/>
                  </a:cubicBezTo>
                  <a:lnTo>
                    <a:pt x="4131" y="508"/>
                  </a:lnTo>
                  <a:cubicBezTo>
                    <a:pt x="4247" y="444"/>
                    <a:pt x="4343" y="281"/>
                    <a:pt x="4343" y="148"/>
                  </a:cubicBezTo>
                  <a:cubicBezTo>
                    <a:pt x="4343" y="54"/>
                    <a:pt x="4295" y="1"/>
                    <a:pt x="42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93;p30">
              <a:extLst>
                <a:ext uri="{FF2B5EF4-FFF2-40B4-BE49-F238E27FC236}">
                  <a16:creationId xmlns:a16="http://schemas.microsoft.com/office/drawing/2014/main" id="{7B1E6678-F340-4A55-9430-26A6EA643EAF}"/>
                </a:ext>
              </a:extLst>
            </p:cNvPr>
            <p:cNvSpPr/>
            <p:nvPr/>
          </p:nvSpPr>
          <p:spPr>
            <a:xfrm>
              <a:off x="5863635" y="2972123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4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94;p30">
              <a:extLst>
                <a:ext uri="{FF2B5EF4-FFF2-40B4-BE49-F238E27FC236}">
                  <a16:creationId xmlns:a16="http://schemas.microsoft.com/office/drawing/2014/main" id="{4D8750EF-3BAF-48E0-858A-6134C213137B}"/>
                </a:ext>
              </a:extLst>
            </p:cNvPr>
            <p:cNvSpPr/>
            <p:nvPr/>
          </p:nvSpPr>
          <p:spPr>
            <a:xfrm>
              <a:off x="5906992" y="2848629"/>
              <a:ext cx="191754" cy="123495"/>
            </a:xfrm>
            <a:custGeom>
              <a:avLst/>
              <a:gdLst/>
              <a:ahLst/>
              <a:cxnLst/>
              <a:rect l="l" t="t" r="r" b="b"/>
              <a:pathLst>
                <a:path w="4343" h="2797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5"/>
                  </a:lnTo>
                  <a:cubicBezTo>
                    <a:pt x="92" y="2359"/>
                    <a:pt x="1" y="2522"/>
                    <a:pt x="1" y="2651"/>
                  </a:cubicBezTo>
                  <a:cubicBezTo>
                    <a:pt x="1" y="2744"/>
                    <a:pt x="46" y="2797"/>
                    <a:pt x="112" y="2797"/>
                  </a:cubicBezTo>
                  <a:cubicBezTo>
                    <a:pt x="141" y="2797"/>
                    <a:pt x="173" y="2787"/>
                    <a:pt x="208" y="2767"/>
                  </a:cubicBezTo>
                  <a:lnTo>
                    <a:pt x="4131" y="509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5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95;p30">
              <a:extLst>
                <a:ext uri="{FF2B5EF4-FFF2-40B4-BE49-F238E27FC236}">
                  <a16:creationId xmlns:a16="http://schemas.microsoft.com/office/drawing/2014/main" id="{725DEAF3-6CCF-4B19-B1D1-286F703FAD54}"/>
                </a:ext>
              </a:extLst>
            </p:cNvPr>
            <p:cNvSpPr/>
            <p:nvPr/>
          </p:nvSpPr>
          <p:spPr>
            <a:xfrm>
              <a:off x="5863635" y="3022104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96;p30">
              <a:extLst>
                <a:ext uri="{FF2B5EF4-FFF2-40B4-BE49-F238E27FC236}">
                  <a16:creationId xmlns:a16="http://schemas.microsoft.com/office/drawing/2014/main" id="{A9525B7B-1995-4022-AE11-9B7C3B6F1ACE}"/>
                </a:ext>
              </a:extLst>
            </p:cNvPr>
            <p:cNvSpPr/>
            <p:nvPr/>
          </p:nvSpPr>
          <p:spPr>
            <a:xfrm>
              <a:off x="5906992" y="2898609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3"/>
                    <a:pt x="1" y="2523"/>
                    <a:pt x="1" y="2652"/>
                  </a:cubicBezTo>
                  <a:cubicBezTo>
                    <a:pt x="1" y="2744"/>
                    <a:pt x="46" y="2797"/>
                    <a:pt x="113" y="2797"/>
                  </a:cubicBezTo>
                  <a:cubicBezTo>
                    <a:pt x="141" y="2797"/>
                    <a:pt x="174" y="2788"/>
                    <a:pt x="208" y="2768"/>
                  </a:cubicBezTo>
                  <a:lnTo>
                    <a:pt x="4131" y="510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6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97;p30">
              <a:extLst>
                <a:ext uri="{FF2B5EF4-FFF2-40B4-BE49-F238E27FC236}">
                  <a16:creationId xmlns:a16="http://schemas.microsoft.com/office/drawing/2014/main" id="{BF8C5C87-BFED-4930-8617-6EABC091C817}"/>
                </a:ext>
              </a:extLst>
            </p:cNvPr>
            <p:cNvSpPr/>
            <p:nvPr/>
          </p:nvSpPr>
          <p:spPr>
            <a:xfrm>
              <a:off x="6296992" y="2204929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8"/>
                    <a:pt x="6881" y="54"/>
                  </a:cubicBezTo>
                  <a:lnTo>
                    <a:pt x="3115" y="2230"/>
                  </a:lnTo>
                  <a:cubicBezTo>
                    <a:pt x="3053" y="2266"/>
                    <a:pt x="2994" y="2283"/>
                    <a:pt x="2942" y="2283"/>
                  </a:cubicBezTo>
                  <a:cubicBezTo>
                    <a:pt x="2815" y="2283"/>
                    <a:pt x="2727" y="2182"/>
                    <a:pt x="2727" y="2006"/>
                  </a:cubicBezTo>
                  <a:lnTo>
                    <a:pt x="2727" y="1849"/>
                  </a:lnTo>
                  <a:cubicBezTo>
                    <a:pt x="2727" y="1676"/>
                    <a:pt x="2641" y="1575"/>
                    <a:pt x="2514" y="1575"/>
                  </a:cubicBezTo>
                  <a:cubicBezTo>
                    <a:pt x="2462" y="1575"/>
                    <a:pt x="2402" y="1592"/>
                    <a:pt x="2340" y="1629"/>
                  </a:cubicBezTo>
                  <a:lnTo>
                    <a:pt x="388" y="2754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29"/>
                  </a:lnTo>
                  <a:cubicBezTo>
                    <a:pt x="1" y="9505"/>
                    <a:pt x="87" y="9608"/>
                    <a:pt x="214" y="9608"/>
                  </a:cubicBezTo>
                  <a:cubicBezTo>
                    <a:pt x="267" y="9608"/>
                    <a:pt x="326" y="9590"/>
                    <a:pt x="388" y="9554"/>
                  </a:cubicBezTo>
                  <a:lnTo>
                    <a:pt x="6881" y="5804"/>
                  </a:lnTo>
                  <a:cubicBezTo>
                    <a:pt x="7096" y="5681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98;p30">
              <a:extLst>
                <a:ext uri="{FF2B5EF4-FFF2-40B4-BE49-F238E27FC236}">
                  <a16:creationId xmlns:a16="http://schemas.microsoft.com/office/drawing/2014/main" id="{87DDECC4-28F9-43C5-974E-5575FA3010A9}"/>
                </a:ext>
              </a:extLst>
            </p:cNvPr>
            <p:cNvSpPr/>
            <p:nvPr/>
          </p:nvSpPr>
          <p:spPr>
            <a:xfrm>
              <a:off x="6353463" y="2517971"/>
              <a:ext cx="240631" cy="174005"/>
            </a:xfrm>
            <a:custGeom>
              <a:avLst/>
              <a:gdLst/>
              <a:ahLst/>
              <a:cxnLst/>
              <a:rect l="l" t="t" r="r" b="b"/>
              <a:pathLst>
                <a:path w="5450" h="3941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1"/>
                  </a:lnTo>
                  <a:cubicBezTo>
                    <a:pt x="129" y="2943"/>
                    <a:pt x="0" y="3171"/>
                    <a:pt x="0" y="3355"/>
                  </a:cubicBezTo>
                  <a:lnTo>
                    <a:pt x="0" y="3732"/>
                  </a:lnTo>
                  <a:cubicBezTo>
                    <a:pt x="0" y="3865"/>
                    <a:pt x="65" y="3941"/>
                    <a:pt x="161" y="3941"/>
                  </a:cubicBezTo>
                  <a:cubicBezTo>
                    <a:pt x="199" y="3941"/>
                    <a:pt x="243" y="3928"/>
                    <a:pt x="289" y="3902"/>
                  </a:cubicBezTo>
                  <a:lnTo>
                    <a:pt x="5161" y="1090"/>
                  </a:lnTo>
                  <a:cubicBezTo>
                    <a:pt x="5320" y="995"/>
                    <a:pt x="5450" y="771"/>
                    <a:pt x="5450" y="587"/>
                  </a:cubicBezTo>
                  <a:lnTo>
                    <a:pt x="5450" y="206"/>
                  </a:lnTo>
                  <a:cubicBezTo>
                    <a:pt x="5450" y="76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99;p30">
              <a:extLst>
                <a:ext uri="{FF2B5EF4-FFF2-40B4-BE49-F238E27FC236}">
                  <a16:creationId xmlns:a16="http://schemas.microsoft.com/office/drawing/2014/main" id="{64F2B3CF-B102-444C-92ED-D2F249B028E0}"/>
                </a:ext>
              </a:extLst>
            </p:cNvPr>
            <p:cNvSpPr/>
            <p:nvPr/>
          </p:nvSpPr>
          <p:spPr>
            <a:xfrm>
              <a:off x="6695689" y="1975999"/>
              <a:ext cx="320989" cy="424261"/>
            </a:xfrm>
            <a:custGeom>
              <a:avLst/>
              <a:gdLst/>
              <a:ahLst/>
              <a:cxnLst/>
              <a:rect l="l" t="t" r="r" b="b"/>
              <a:pathLst>
                <a:path w="7270" h="9609" extrusionOk="0">
                  <a:moveTo>
                    <a:pt x="7055" y="1"/>
                  </a:moveTo>
                  <a:cubicBezTo>
                    <a:pt x="7003" y="1"/>
                    <a:pt x="6944" y="18"/>
                    <a:pt x="6882" y="55"/>
                  </a:cubicBezTo>
                  <a:lnTo>
                    <a:pt x="3114" y="2231"/>
                  </a:lnTo>
                  <a:cubicBezTo>
                    <a:pt x="3052" y="2266"/>
                    <a:pt x="2994" y="2283"/>
                    <a:pt x="2941" y="2283"/>
                  </a:cubicBezTo>
                  <a:cubicBezTo>
                    <a:pt x="2814" y="2283"/>
                    <a:pt x="2727" y="2182"/>
                    <a:pt x="2727" y="2006"/>
                  </a:cubicBezTo>
                  <a:lnTo>
                    <a:pt x="2727" y="1853"/>
                  </a:lnTo>
                  <a:cubicBezTo>
                    <a:pt x="2727" y="1677"/>
                    <a:pt x="2640" y="1575"/>
                    <a:pt x="2513" y="1575"/>
                  </a:cubicBezTo>
                  <a:cubicBezTo>
                    <a:pt x="2461" y="1575"/>
                    <a:pt x="2402" y="1592"/>
                    <a:pt x="2339" y="1629"/>
                  </a:cubicBezTo>
                  <a:lnTo>
                    <a:pt x="388" y="2755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33"/>
                  </a:lnTo>
                  <a:cubicBezTo>
                    <a:pt x="1" y="9506"/>
                    <a:pt x="87" y="9608"/>
                    <a:pt x="214" y="9608"/>
                  </a:cubicBezTo>
                  <a:cubicBezTo>
                    <a:pt x="267" y="9608"/>
                    <a:pt x="326" y="9591"/>
                    <a:pt x="388" y="9554"/>
                  </a:cubicBezTo>
                  <a:lnTo>
                    <a:pt x="6882" y="5807"/>
                  </a:lnTo>
                  <a:cubicBezTo>
                    <a:pt x="7095" y="5682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1"/>
                    <a:pt x="70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900;p30">
              <a:extLst>
                <a:ext uri="{FF2B5EF4-FFF2-40B4-BE49-F238E27FC236}">
                  <a16:creationId xmlns:a16="http://schemas.microsoft.com/office/drawing/2014/main" id="{97842597-4B73-49DB-AA43-4392A88E792E}"/>
                </a:ext>
              </a:extLst>
            </p:cNvPr>
            <p:cNvSpPr/>
            <p:nvPr/>
          </p:nvSpPr>
          <p:spPr>
            <a:xfrm>
              <a:off x="6751983" y="2289040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5" y="1"/>
                    <a:pt x="5211" y="13"/>
                    <a:pt x="5164" y="40"/>
                  </a:cubicBezTo>
                  <a:lnTo>
                    <a:pt x="292" y="2852"/>
                  </a:lnTo>
                  <a:cubicBezTo>
                    <a:pt x="133" y="2943"/>
                    <a:pt x="0" y="3171"/>
                    <a:pt x="0" y="3355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1"/>
                  </a:lnTo>
                  <a:cubicBezTo>
                    <a:pt x="5324" y="995"/>
                    <a:pt x="5453" y="771"/>
                    <a:pt x="5453" y="587"/>
                  </a:cubicBezTo>
                  <a:lnTo>
                    <a:pt x="5453" y="206"/>
                  </a:lnTo>
                  <a:cubicBezTo>
                    <a:pt x="5453" y="76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901;p30">
              <a:extLst>
                <a:ext uri="{FF2B5EF4-FFF2-40B4-BE49-F238E27FC236}">
                  <a16:creationId xmlns:a16="http://schemas.microsoft.com/office/drawing/2014/main" id="{ABDC0DED-FA30-4638-BD10-7850016BCCF9}"/>
                </a:ext>
              </a:extLst>
            </p:cNvPr>
            <p:cNvSpPr/>
            <p:nvPr/>
          </p:nvSpPr>
          <p:spPr>
            <a:xfrm>
              <a:off x="6296992" y="2728755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3" y="1"/>
                  </a:moveTo>
                  <a:cubicBezTo>
                    <a:pt x="7002" y="1"/>
                    <a:pt x="6943" y="17"/>
                    <a:pt x="6881" y="53"/>
                  </a:cubicBezTo>
                  <a:lnTo>
                    <a:pt x="3115" y="2229"/>
                  </a:lnTo>
                  <a:cubicBezTo>
                    <a:pt x="3052" y="2265"/>
                    <a:pt x="2993" y="2283"/>
                    <a:pt x="2941" y="2283"/>
                  </a:cubicBezTo>
                  <a:cubicBezTo>
                    <a:pt x="2814" y="2283"/>
                    <a:pt x="2727" y="2181"/>
                    <a:pt x="2727" y="2008"/>
                  </a:cubicBezTo>
                  <a:lnTo>
                    <a:pt x="2727" y="1851"/>
                  </a:lnTo>
                  <a:cubicBezTo>
                    <a:pt x="2727" y="1677"/>
                    <a:pt x="2639" y="1575"/>
                    <a:pt x="2511" y="1575"/>
                  </a:cubicBezTo>
                  <a:cubicBezTo>
                    <a:pt x="2460" y="1575"/>
                    <a:pt x="2401" y="1591"/>
                    <a:pt x="2340" y="1627"/>
                  </a:cubicBezTo>
                  <a:lnTo>
                    <a:pt x="388" y="2755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7"/>
                    <a:pt x="88" y="9608"/>
                    <a:pt x="215" y="9608"/>
                  </a:cubicBezTo>
                  <a:cubicBezTo>
                    <a:pt x="267" y="9608"/>
                    <a:pt x="326" y="9591"/>
                    <a:pt x="388" y="9555"/>
                  </a:cubicBezTo>
                  <a:lnTo>
                    <a:pt x="6881" y="5805"/>
                  </a:lnTo>
                  <a:cubicBezTo>
                    <a:pt x="7096" y="5683"/>
                    <a:pt x="7269" y="5380"/>
                    <a:pt x="7269" y="5135"/>
                  </a:cubicBezTo>
                  <a:lnTo>
                    <a:pt x="7269" y="277"/>
                  </a:lnTo>
                  <a:cubicBezTo>
                    <a:pt x="7269" y="103"/>
                    <a:pt x="7181" y="1"/>
                    <a:pt x="70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902;p30">
              <a:extLst>
                <a:ext uri="{FF2B5EF4-FFF2-40B4-BE49-F238E27FC236}">
                  <a16:creationId xmlns:a16="http://schemas.microsoft.com/office/drawing/2014/main" id="{942C359E-CEE0-4B17-984C-08CA300FE75F}"/>
                </a:ext>
              </a:extLst>
            </p:cNvPr>
            <p:cNvSpPr/>
            <p:nvPr/>
          </p:nvSpPr>
          <p:spPr>
            <a:xfrm>
              <a:off x="6353463" y="3041796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1"/>
                  </a:cubicBezTo>
                  <a:lnTo>
                    <a:pt x="289" y="2853"/>
                  </a:lnTo>
                  <a:cubicBezTo>
                    <a:pt x="129" y="2944"/>
                    <a:pt x="0" y="3169"/>
                    <a:pt x="0" y="3355"/>
                  </a:cubicBezTo>
                  <a:lnTo>
                    <a:pt x="0" y="3733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30"/>
                    <a:pt x="289" y="3903"/>
                  </a:cubicBezTo>
                  <a:lnTo>
                    <a:pt x="5161" y="1088"/>
                  </a:lnTo>
                  <a:cubicBezTo>
                    <a:pt x="5320" y="997"/>
                    <a:pt x="5450" y="772"/>
                    <a:pt x="5450" y="585"/>
                  </a:cubicBezTo>
                  <a:lnTo>
                    <a:pt x="5450" y="207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903;p30">
              <a:extLst>
                <a:ext uri="{FF2B5EF4-FFF2-40B4-BE49-F238E27FC236}">
                  <a16:creationId xmlns:a16="http://schemas.microsoft.com/office/drawing/2014/main" id="{17C2C3AF-E8CE-4638-92AC-029C46CD1292}"/>
                </a:ext>
              </a:extLst>
            </p:cNvPr>
            <p:cNvSpPr/>
            <p:nvPr/>
          </p:nvSpPr>
          <p:spPr>
            <a:xfrm>
              <a:off x="6695689" y="2499912"/>
              <a:ext cx="320989" cy="424173"/>
            </a:xfrm>
            <a:custGeom>
              <a:avLst/>
              <a:gdLst/>
              <a:ahLst/>
              <a:cxnLst/>
              <a:rect l="l" t="t" r="r" b="b"/>
              <a:pathLst>
                <a:path w="7270" h="9607" extrusionOk="0">
                  <a:moveTo>
                    <a:pt x="7055" y="0"/>
                  </a:moveTo>
                  <a:cubicBezTo>
                    <a:pt x="7003" y="0"/>
                    <a:pt x="6944" y="18"/>
                    <a:pt x="6882" y="54"/>
                  </a:cubicBezTo>
                  <a:lnTo>
                    <a:pt x="3114" y="2226"/>
                  </a:lnTo>
                  <a:cubicBezTo>
                    <a:pt x="3052" y="2263"/>
                    <a:pt x="2993" y="2281"/>
                    <a:pt x="2940" y="2281"/>
                  </a:cubicBezTo>
                  <a:cubicBezTo>
                    <a:pt x="2814" y="2281"/>
                    <a:pt x="2727" y="2179"/>
                    <a:pt x="2727" y="2006"/>
                  </a:cubicBezTo>
                  <a:lnTo>
                    <a:pt x="2727" y="1849"/>
                  </a:lnTo>
                  <a:cubicBezTo>
                    <a:pt x="2727" y="1675"/>
                    <a:pt x="2639" y="1573"/>
                    <a:pt x="2511" y="1573"/>
                  </a:cubicBezTo>
                  <a:cubicBezTo>
                    <a:pt x="2459" y="1573"/>
                    <a:pt x="2401" y="1590"/>
                    <a:pt x="2339" y="1625"/>
                  </a:cubicBezTo>
                  <a:lnTo>
                    <a:pt x="388" y="2753"/>
                  </a:lnTo>
                  <a:cubicBezTo>
                    <a:pt x="174" y="2876"/>
                    <a:pt x="1" y="3179"/>
                    <a:pt x="1" y="3423"/>
                  </a:cubicBezTo>
                  <a:lnTo>
                    <a:pt x="1" y="9329"/>
                  </a:lnTo>
                  <a:cubicBezTo>
                    <a:pt x="1" y="9505"/>
                    <a:pt x="88" y="9606"/>
                    <a:pt x="215" y="9606"/>
                  </a:cubicBezTo>
                  <a:cubicBezTo>
                    <a:pt x="267" y="9606"/>
                    <a:pt x="326" y="9589"/>
                    <a:pt x="388" y="9554"/>
                  </a:cubicBezTo>
                  <a:lnTo>
                    <a:pt x="6882" y="5804"/>
                  </a:lnTo>
                  <a:cubicBezTo>
                    <a:pt x="7095" y="5681"/>
                    <a:pt x="7269" y="5382"/>
                    <a:pt x="7269" y="5134"/>
                  </a:cubicBezTo>
                  <a:lnTo>
                    <a:pt x="7269" y="275"/>
                  </a:lnTo>
                  <a:cubicBezTo>
                    <a:pt x="7269" y="102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904;p30">
              <a:extLst>
                <a:ext uri="{FF2B5EF4-FFF2-40B4-BE49-F238E27FC236}">
                  <a16:creationId xmlns:a16="http://schemas.microsoft.com/office/drawing/2014/main" id="{8EB25843-F140-49EF-854D-BF2E5BAEAFD7}"/>
                </a:ext>
              </a:extLst>
            </p:cNvPr>
            <p:cNvSpPr/>
            <p:nvPr/>
          </p:nvSpPr>
          <p:spPr>
            <a:xfrm>
              <a:off x="6751983" y="2812865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4" y="1"/>
                  </a:moveTo>
                  <a:cubicBezTo>
                    <a:pt x="5255" y="1"/>
                    <a:pt x="5211" y="14"/>
                    <a:pt x="5164" y="41"/>
                  </a:cubicBezTo>
                  <a:lnTo>
                    <a:pt x="292" y="2853"/>
                  </a:lnTo>
                  <a:cubicBezTo>
                    <a:pt x="133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6"/>
                    <a:pt x="67" y="3943"/>
                    <a:pt x="163" y="3943"/>
                  </a:cubicBezTo>
                  <a:cubicBezTo>
                    <a:pt x="202" y="3943"/>
                    <a:pt x="246" y="3930"/>
                    <a:pt x="292" y="3903"/>
                  </a:cubicBezTo>
                  <a:lnTo>
                    <a:pt x="5164" y="1088"/>
                  </a:lnTo>
                  <a:cubicBezTo>
                    <a:pt x="5324" y="997"/>
                    <a:pt x="5453" y="773"/>
                    <a:pt x="5453" y="585"/>
                  </a:cubicBezTo>
                  <a:lnTo>
                    <a:pt x="5453" y="208"/>
                  </a:lnTo>
                  <a:cubicBezTo>
                    <a:pt x="5453" y="78"/>
                    <a:pt x="5388" y="1"/>
                    <a:pt x="529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905;p30">
              <a:extLst>
                <a:ext uri="{FF2B5EF4-FFF2-40B4-BE49-F238E27FC236}">
                  <a16:creationId xmlns:a16="http://schemas.microsoft.com/office/drawing/2014/main" id="{4952DA8C-DF88-4837-BD01-EB1E721D4910}"/>
                </a:ext>
              </a:extLst>
            </p:cNvPr>
            <p:cNvSpPr/>
            <p:nvPr/>
          </p:nvSpPr>
          <p:spPr>
            <a:xfrm>
              <a:off x="7099022" y="1734573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1" y="2229"/>
                  </a:lnTo>
                  <a:cubicBezTo>
                    <a:pt x="3049" y="2264"/>
                    <a:pt x="2990" y="2281"/>
                    <a:pt x="2938" y="2281"/>
                  </a:cubicBezTo>
                  <a:cubicBezTo>
                    <a:pt x="2811" y="2281"/>
                    <a:pt x="2724" y="2180"/>
                    <a:pt x="2724" y="2004"/>
                  </a:cubicBezTo>
                  <a:lnTo>
                    <a:pt x="2724" y="1851"/>
                  </a:lnTo>
                  <a:cubicBezTo>
                    <a:pt x="2724" y="1675"/>
                    <a:pt x="2636" y="1574"/>
                    <a:pt x="2509" y="1574"/>
                  </a:cubicBezTo>
                  <a:cubicBezTo>
                    <a:pt x="2457" y="1574"/>
                    <a:pt x="2398" y="1591"/>
                    <a:pt x="2336" y="1627"/>
                  </a:cubicBezTo>
                  <a:lnTo>
                    <a:pt x="388" y="2752"/>
                  </a:lnTo>
                  <a:cubicBezTo>
                    <a:pt x="174" y="2878"/>
                    <a:pt x="0" y="3177"/>
                    <a:pt x="0" y="3425"/>
                  </a:cubicBezTo>
                  <a:lnTo>
                    <a:pt x="0" y="9331"/>
                  </a:lnTo>
                  <a:cubicBezTo>
                    <a:pt x="0" y="9505"/>
                    <a:pt x="88" y="9607"/>
                    <a:pt x="216" y="9607"/>
                  </a:cubicBezTo>
                  <a:cubicBezTo>
                    <a:pt x="268" y="9607"/>
                    <a:pt x="326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70" y="5380"/>
                    <a:pt x="7270" y="5132"/>
                  </a:cubicBezTo>
                  <a:lnTo>
                    <a:pt x="7270" y="277"/>
                  </a:lnTo>
                  <a:cubicBezTo>
                    <a:pt x="7270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906;p30">
              <a:extLst>
                <a:ext uri="{FF2B5EF4-FFF2-40B4-BE49-F238E27FC236}">
                  <a16:creationId xmlns:a16="http://schemas.microsoft.com/office/drawing/2014/main" id="{FB1FB1DF-F97D-4B22-9887-000CDCD8268A}"/>
                </a:ext>
              </a:extLst>
            </p:cNvPr>
            <p:cNvSpPr/>
            <p:nvPr/>
          </p:nvSpPr>
          <p:spPr>
            <a:xfrm>
              <a:off x="7150680" y="2060109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1" y="1"/>
                  </a:moveTo>
                  <a:cubicBezTo>
                    <a:pt x="5252" y="1"/>
                    <a:pt x="5208" y="14"/>
                    <a:pt x="5161" y="40"/>
                  </a:cubicBezTo>
                  <a:lnTo>
                    <a:pt x="289" y="2852"/>
                  </a:lnTo>
                  <a:cubicBezTo>
                    <a:pt x="129" y="2947"/>
                    <a:pt x="0" y="3171"/>
                    <a:pt x="0" y="3355"/>
                  </a:cubicBezTo>
                  <a:lnTo>
                    <a:pt x="0" y="3736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6"/>
                    <a:pt x="5453" y="771"/>
                    <a:pt x="5453" y="588"/>
                  </a:cubicBezTo>
                  <a:lnTo>
                    <a:pt x="5453" y="207"/>
                  </a:lnTo>
                  <a:cubicBezTo>
                    <a:pt x="5453" y="76"/>
                    <a:pt x="5387" y="1"/>
                    <a:pt x="52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907;p30">
              <a:extLst>
                <a:ext uri="{FF2B5EF4-FFF2-40B4-BE49-F238E27FC236}">
                  <a16:creationId xmlns:a16="http://schemas.microsoft.com/office/drawing/2014/main" id="{DF0DA5E2-74A1-4550-A2D3-8FE9FB8C9393}"/>
                </a:ext>
              </a:extLst>
            </p:cNvPr>
            <p:cNvSpPr/>
            <p:nvPr/>
          </p:nvSpPr>
          <p:spPr>
            <a:xfrm>
              <a:off x="7492906" y="1518270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5" y="2229"/>
                  </a:lnTo>
                  <a:cubicBezTo>
                    <a:pt x="3052" y="2264"/>
                    <a:pt x="2994" y="2281"/>
                    <a:pt x="2942" y="2281"/>
                  </a:cubicBezTo>
                  <a:cubicBezTo>
                    <a:pt x="2814" y="2281"/>
                    <a:pt x="2727" y="2180"/>
                    <a:pt x="2727" y="2004"/>
                  </a:cubicBezTo>
                  <a:lnTo>
                    <a:pt x="2727" y="1851"/>
                  </a:lnTo>
                  <a:cubicBezTo>
                    <a:pt x="2727" y="1675"/>
                    <a:pt x="2640" y="1574"/>
                    <a:pt x="2513" y="1574"/>
                  </a:cubicBezTo>
                  <a:cubicBezTo>
                    <a:pt x="2461" y="1574"/>
                    <a:pt x="2402" y="1591"/>
                    <a:pt x="2339" y="1627"/>
                  </a:cubicBezTo>
                  <a:lnTo>
                    <a:pt x="388" y="2752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5"/>
                    <a:pt x="89" y="9607"/>
                    <a:pt x="217" y="9607"/>
                  </a:cubicBezTo>
                  <a:cubicBezTo>
                    <a:pt x="268" y="9607"/>
                    <a:pt x="327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69" y="5380"/>
                    <a:pt x="7269" y="5132"/>
                  </a:cubicBezTo>
                  <a:lnTo>
                    <a:pt x="7269" y="277"/>
                  </a:lnTo>
                  <a:cubicBezTo>
                    <a:pt x="7269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908;p30">
              <a:extLst>
                <a:ext uri="{FF2B5EF4-FFF2-40B4-BE49-F238E27FC236}">
                  <a16:creationId xmlns:a16="http://schemas.microsoft.com/office/drawing/2014/main" id="{5E5308B8-2B5D-4DA1-93D6-F3A1291F6D7B}"/>
                </a:ext>
              </a:extLst>
            </p:cNvPr>
            <p:cNvSpPr/>
            <p:nvPr/>
          </p:nvSpPr>
          <p:spPr>
            <a:xfrm>
              <a:off x="7549333" y="1831223"/>
              <a:ext cx="240719" cy="174049"/>
            </a:xfrm>
            <a:custGeom>
              <a:avLst/>
              <a:gdLst/>
              <a:ahLst/>
              <a:cxnLst/>
              <a:rect l="l" t="t" r="r" b="b"/>
              <a:pathLst>
                <a:path w="5452" h="3942" extrusionOk="0">
                  <a:moveTo>
                    <a:pt x="5290" y="0"/>
                  </a:moveTo>
                  <a:cubicBezTo>
                    <a:pt x="5252" y="0"/>
                    <a:pt x="5208" y="13"/>
                    <a:pt x="5162" y="40"/>
                  </a:cubicBezTo>
                  <a:lnTo>
                    <a:pt x="290" y="2851"/>
                  </a:lnTo>
                  <a:cubicBezTo>
                    <a:pt x="130" y="2946"/>
                    <a:pt x="1" y="3171"/>
                    <a:pt x="1" y="3354"/>
                  </a:cubicBezTo>
                  <a:lnTo>
                    <a:pt x="1" y="3735"/>
                  </a:lnTo>
                  <a:cubicBezTo>
                    <a:pt x="1" y="3865"/>
                    <a:pt x="66" y="3941"/>
                    <a:pt x="161" y="3941"/>
                  </a:cubicBezTo>
                  <a:cubicBezTo>
                    <a:pt x="200" y="3941"/>
                    <a:pt x="244" y="3928"/>
                    <a:pt x="290" y="3902"/>
                  </a:cubicBezTo>
                  <a:lnTo>
                    <a:pt x="5162" y="1090"/>
                  </a:lnTo>
                  <a:cubicBezTo>
                    <a:pt x="5321" y="998"/>
                    <a:pt x="5451" y="771"/>
                    <a:pt x="5451" y="587"/>
                  </a:cubicBezTo>
                  <a:lnTo>
                    <a:pt x="5451" y="209"/>
                  </a:lnTo>
                  <a:cubicBezTo>
                    <a:pt x="5451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909;p30">
              <a:extLst>
                <a:ext uri="{FF2B5EF4-FFF2-40B4-BE49-F238E27FC236}">
                  <a16:creationId xmlns:a16="http://schemas.microsoft.com/office/drawing/2014/main" id="{7363553A-565C-4610-8CD3-E276A9598EBE}"/>
                </a:ext>
              </a:extLst>
            </p:cNvPr>
            <p:cNvSpPr/>
            <p:nvPr/>
          </p:nvSpPr>
          <p:spPr>
            <a:xfrm>
              <a:off x="7150680" y="2583714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1"/>
                  </a:moveTo>
                  <a:cubicBezTo>
                    <a:pt x="5251" y="1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5"/>
                    <a:pt x="65" y="3943"/>
                    <a:pt x="160" y="3943"/>
                  </a:cubicBezTo>
                  <a:cubicBezTo>
                    <a:pt x="199" y="3943"/>
                    <a:pt x="243" y="3930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4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7" y="1"/>
                    <a:pt x="529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910;p30">
              <a:extLst>
                <a:ext uri="{FF2B5EF4-FFF2-40B4-BE49-F238E27FC236}">
                  <a16:creationId xmlns:a16="http://schemas.microsoft.com/office/drawing/2014/main" id="{F3CFD5D9-A5DB-4ED4-A002-2ED99B0563E6}"/>
                </a:ext>
              </a:extLst>
            </p:cNvPr>
            <p:cNvSpPr/>
            <p:nvPr/>
          </p:nvSpPr>
          <p:spPr>
            <a:xfrm>
              <a:off x="7137611" y="2234070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8"/>
                  </a:cubicBezTo>
                  <a:lnTo>
                    <a:pt x="419" y="2975"/>
                  </a:lnTo>
                  <a:cubicBezTo>
                    <a:pt x="187" y="3111"/>
                    <a:pt x="0" y="3433"/>
                    <a:pt x="0" y="3703"/>
                  </a:cubicBezTo>
                  <a:lnTo>
                    <a:pt x="0" y="9533"/>
                  </a:lnTo>
                  <a:cubicBezTo>
                    <a:pt x="0" y="9723"/>
                    <a:pt x="94" y="9833"/>
                    <a:pt x="230" y="9833"/>
                  </a:cubicBezTo>
                  <a:cubicBezTo>
                    <a:pt x="287" y="9833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5"/>
                    <a:pt x="5889" y="6402"/>
                    <a:pt x="5889" y="6133"/>
                  </a:cubicBezTo>
                  <a:lnTo>
                    <a:pt x="5889" y="299"/>
                  </a:lnTo>
                  <a:cubicBezTo>
                    <a:pt x="5889" y="111"/>
                    <a:pt x="5795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11;p30">
              <a:extLst>
                <a:ext uri="{FF2B5EF4-FFF2-40B4-BE49-F238E27FC236}">
                  <a16:creationId xmlns:a16="http://schemas.microsoft.com/office/drawing/2014/main" id="{9BCA384B-0E87-4395-81BF-22CFCA92F22C}"/>
                </a:ext>
              </a:extLst>
            </p:cNvPr>
            <p:cNvSpPr/>
            <p:nvPr/>
          </p:nvSpPr>
          <p:spPr>
            <a:xfrm>
              <a:off x="7137302" y="2233805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5" y="16"/>
                  </a:moveTo>
                  <a:cubicBezTo>
                    <a:pt x="5702" y="16"/>
                    <a:pt x="5739" y="23"/>
                    <a:pt x="5770" y="43"/>
                  </a:cubicBezTo>
                  <a:cubicBezTo>
                    <a:pt x="5849" y="87"/>
                    <a:pt x="5889" y="180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5" y="9831"/>
                    <a:pt x="239" y="9831"/>
                  </a:cubicBezTo>
                  <a:cubicBezTo>
                    <a:pt x="200" y="9831"/>
                    <a:pt x="164" y="9822"/>
                    <a:pt x="133" y="9804"/>
                  </a:cubicBezTo>
                  <a:cubicBezTo>
                    <a:pt x="55" y="9760"/>
                    <a:pt x="14" y="9668"/>
                    <a:pt x="14" y="9539"/>
                  </a:cubicBezTo>
                  <a:lnTo>
                    <a:pt x="14" y="3709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6" y="33"/>
                    <a:pt x="5607" y="16"/>
                    <a:pt x="5665" y="16"/>
                  </a:cubicBezTo>
                  <a:close/>
                  <a:moveTo>
                    <a:pt x="5664" y="0"/>
                  </a:moveTo>
                  <a:cubicBezTo>
                    <a:pt x="5605" y="0"/>
                    <a:pt x="5540" y="20"/>
                    <a:pt x="5474" y="60"/>
                  </a:cubicBezTo>
                  <a:lnTo>
                    <a:pt x="422" y="2977"/>
                  </a:lnTo>
                  <a:cubicBezTo>
                    <a:pt x="187" y="3110"/>
                    <a:pt x="1" y="3439"/>
                    <a:pt x="1" y="3709"/>
                  </a:cubicBezTo>
                  <a:lnTo>
                    <a:pt x="1" y="9539"/>
                  </a:lnTo>
                  <a:cubicBezTo>
                    <a:pt x="1" y="9672"/>
                    <a:pt x="45" y="9770"/>
                    <a:pt x="126" y="9818"/>
                  </a:cubicBezTo>
                  <a:cubicBezTo>
                    <a:pt x="161" y="9835"/>
                    <a:pt x="198" y="9844"/>
                    <a:pt x="239" y="9844"/>
                  </a:cubicBezTo>
                  <a:cubicBezTo>
                    <a:pt x="296" y="9844"/>
                    <a:pt x="361" y="9828"/>
                    <a:pt x="429" y="9787"/>
                  </a:cubicBezTo>
                  <a:lnTo>
                    <a:pt x="5481" y="6870"/>
                  </a:lnTo>
                  <a:cubicBezTo>
                    <a:pt x="5712" y="6737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5"/>
                    <a:pt x="5858" y="78"/>
                    <a:pt x="5777" y="29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12;p30">
              <a:extLst>
                <a:ext uri="{FF2B5EF4-FFF2-40B4-BE49-F238E27FC236}">
                  <a16:creationId xmlns:a16="http://schemas.microsoft.com/office/drawing/2014/main" id="{DDE0E8EB-904C-49DA-B87F-2DF221CFEA5B}"/>
                </a:ext>
              </a:extLst>
            </p:cNvPr>
            <p:cNvSpPr/>
            <p:nvPr/>
          </p:nvSpPr>
          <p:spPr>
            <a:xfrm>
              <a:off x="7337092" y="2268906"/>
              <a:ext cx="86804" cy="133870"/>
            </a:xfrm>
            <a:custGeom>
              <a:avLst/>
              <a:gdLst/>
              <a:ahLst/>
              <a:cxnLst/>
              <a:rect l="l" t="t" r="r" b="b"/>
              <a:pathLst>
                <a:path w="1966" h="3032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8"/>
                  </a:cubicBezTo>
                  <a:lnTo>
                    <a:pt x="422" y="706"/>
                  </a:lnTo>
                  <a:cubicBezTo>
                    <a:pt x="191" y="843"/>
                    <a:pt x="1" y="1166"/>
                    <a:pt x="1" y="1434"/>
                  </a:cubicBezTo>
                  <a:lnTo>
                    <a:pt x="1" y="2733"/>
                  </a:lnTo>
                  <a:cubicBezTo>
                    <a:pt x="1" y="2923"/>
                    <a:pt x="96" y="3032"/>
                    <a:pt x="234" y="3032"/>
                  </a:cubicBezTo>
                  <a:cubicBezTo>
                    <a:pt x="291" y="3032"/>
                    <a:pt x="355" y="3013"/>
                    <a:pt x="422" y="2975"/>
                  </a:cubicBezTo>
                  <a:lnTo>
                    <a:pt x="1548" y="2325"/>
                  </a:lnTo>
                  <a:cubicBezTo>
                    <a:pt x="1779" y="2192"/>
                    <a:pt x="1966" y="1866"/>
                    <a:pt x="1966" y="1601"/>
                  </a:cubicBezTo>
                  <a:lnTo>
                    <a:pt x="1966" y="298"/>
                  </a:lnTo>
                  <a:cubicBezTo>
                    <a:pt x="1966" y="110"/>
                    <a:pt x="1872" y="1"/>
                    <a:pt x="17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13;p30">
              <a:extLst>
                <a:ext uri="{FF2B5EF4-FFF2-40B4-BE49-F238E27FC236}">
                  <a16:creationId xmlns:a16="http://schemas.microsoft.com/office/drawing/2014/main" id="{D5662EC4-CD4C-4B05-97EF-29893DED5FD3}"/>
                </a:ext>
              </a:extLst>
            </p:cNvPr>
            <p:cNvSpPr/>
            <p:nvPr/>
          </p:nvSpPr>
          <p:spPr>
            <a:xfrm>
              <a:off x="7163838" y="232771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14;p30">
              <a:extLst>
                <a:ext uri="{FF2B5EF4-FFF2-40B4-BE49-F238E27FC236}">
                  <a16:creationId xmlns:a16="http://schemas.microsoft.com/office/drawing/2014/main" id="{3D56EC53-14ED-430E-9C15-9B7B8073648B}"/>
                </a:ext>
              </a:extLst>
            </p:cNvPr>
            <p:cNvSpPr/>
            <p:nvPr/>
          </p:nvSpPr>
          <p:spPr>
            <a:xfrm>
              <a:off x="7163838" y="237769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15;p30">
              <a:extLst>
                <a:ext uri="{FF2B5EF4-FFF2-40B4-BE49-F238E27FC236}">
                  <a16:creationId xmlns:a16="http://schemas.microsoft.com/office/drawing/2014/main" id="{03B1D028-C266-4D84-8522-9C848C509041}"/>
                </a:ext>
              </a:extLst>
            </p:cNvPr>
            <p:cNvSpPr/>
            <p:nvPr/>
          </p:nvSpPr>
          <p:spPr>
            <a:xfrm>
              <a:off x="7163838" y="2427679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16;p30">
              <a:extLst>
                <a:ext uri="{FF2B5EF4-FFF2-40B4-BE49-F238E27FC236}">
                  <a16:creationId xmlns:a16="http://schemas.microsoft.com/office/drawing/2014/main" id="{8B04FB6B-D76E-4E40-A329-8EC6B2065CCC}"/>
                </a:ext>
              </a:extLst>
            </p:cNvPr>
            <p:cNvSpPr/>
            <p:nvPr/>
          </p:nvSpPr>
          <p:spPr>
            <a:xfrm>
              <a:off x="7163838" y="2434964"/>
              <a:ext cx="204205" cy="134533"/>
            </a:xfrm>
            <a:custGeom>
              <a:avLst/>
              <a:gdLst/>
              <a:ahLst/>
              <a:cxnLst/>
              <a:rect l="l" t="t" r="r" b="b"/>
              <a:pathLst>
                <a:path w="4625" h="3047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9" y="2453"/>
                  </a:lnTo>
                  <a:cubicBezTo>
                    <a:pt x="93" y="2518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0"/>
                  </a:lnTo>
                  <a:cubicBezTo>
                    <a:pt x="4530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17;p30">
              <a:extLst>
                <a:ext uri="{FF2B5EF4-FFF2-40B4-BE49-F238E27FC236}">
                  <a16:creationId xmlns:a16="http://schemas.microsoft.com/office/drawing/2014/main" id="{C06C3ED9-DE8E-423A-86BA-66A4C751EF9B}"/>
                </a:ext>
              </a:extLst>
            </p:cNvPr>
            <p:cNvSpPr/>
            <p:nvPr/>
          </p:nvSpPr>
          <p:spPr>
            <a:xfrm>
              <a:off x="7163838" y="2484945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29"/>
                  </a:cubicBezTo>
                  <a:lnTo>
                    <a:pt x="209" y="2450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1"/>
                  </a:lnTo>
                  <a:cubicBezTo>
                    <a:pt x="4530" y="526"/>
                    <a:pt x="4625" y="362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18;p30">
              <a:extLst>
                <a:ext uri="{FF2B5EF4-FFF2-40B4-BE49-F238E27FC236}">
                  <a16:creationId xmlns:a16="http://schemas.microsoft.com/office/drawing/2014/main" id="{35B25654-CD93-4770-8264-BD7E31B8B40F}"/>
                </a:ext>
              </a:extLst>
            </p:cNvPr>
            <p:cNvSpPr/>
            <p:nvPr/>
          </p:nvSpPr>
          <p:spPr>
            <a:xfrm>
              <a:off x="7540679" y="2358536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4" y="1"/>
                    <a:pt x="5210" y="13"/>
                    <a:pt x="5164" y="40"/>
                  </a:cubicBezTo>
                  <a:lnTo>
                    <a:pt x="292" y="2855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3"/>
                  </a:cubicBezTo>
                  <a:lnTo>
                    <a:pt x="5164" y="1091"/>
                  </a:lnTo>
                  <a:cubicBezTo>
                    <a:pt x="5324" y="999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19;p30">
              <a:extLst>
                <a:ext uri="{FF2B5EF4-FFF2-40B4-BE49-F238E27FC236}">
                  <a16:creationId xmlns:a16="http://schemas.microsoft.com/office/drawing/2014/main" id="{BB478DB8-740D-4FDF-8C23-4E76EE17CFDD}"/>
                </a:ext>
              </a:extLst>
            </p:cNvPr>
            <p:cNvSpPr/>
            <p:nvPr/>
          </p:nvSpPr>
          <p:spPr>
            <a:xfrm>
              <a:off x="7527566" y="2008937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10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2"/>
                    <a:pt x="231" y="9832"/>
                  </a:cubicBezTo>
                  <a:cubicBezTo>
                    <a:pt x="287" y="9832"/>
                    <a:pt x="351" y="9813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3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20;p30">
              <a:extLst>
                <a:ext uri="{FF2B5EF4-FFF2-40B4-BE49-F238E27FC236}">
                  <a16:creationId xmlns:a16="http://schemas.microsoft.com/office/drawing/2014/main" id="{37A8CFED-C865-4D61-ACCA-BDC862A27078}"/>
                </a:ext>
              </a:extLst>
            </p:cNvPr>
            <p:cNvSpPr/>
            <p:nvPr/>
          </p:nvSpPr>
          <p:spPr>
            <a:xfrm>
              <a:off x="7527301" y="2008627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80"/>
                    <a:pt x="5889" y="305"/>
                  </a:cubicBezTo>
                  <a:lnTo>
                    <a:pt x="5889" y="6140"/>
                  </a:lnTo>
                  <a:cubicBezTo>
                    <a:pt x="5889" y="6405"/>
                    <a:pt x="5705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6" y="9832"/>
                    <a:pt x="240" y="9832"/>
                  </a:cubicBezTo>
                  <a:cubicBezTo>
                    <a:pt x="201" y="9832"/>
                    <a:pt x="165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4" y="0"/>
                  </a:moveTo>
                  <a:cubicBezTo>
                    <a:pt x="5606" y="0"/>
                    <a:pt x="5542" y="20"/>
                    <a:pt x="5474" y="61"/>
                  </a:cubicBezTo>
                  <a:lnTo>
                    <a:pt x="422" y="2978"/>
                  </a:lnTo>
                  <a:cubicBezTo>
                    <a:pt x="190" y="3110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2"/>
                    <a:pt x="44" y="9771"/>
                    <a:pt x="126" y="9818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4"/>
                    <a:pt x="429" y="9788"/>
                  </a:cubicBezTo>
                  <a:lnTo>
                    <a:pt x="5481" y="6871"/>
                  </a:lnTo>
                  <a:cubicBezTo>
                    <a:pt x="5715" y="6738"/>
                    <a:pt x="5902" y="6408"/>
                    <a:pt x="5902" y="6140"/>
                  </a:cubicBezTo>
                  <a:lnTo>
                    <a:pt x="5902" y="305"/>
                  </a:lnTo>
                  <a:cubicBezTo>
                    <a:pt x="5902" y="176"/>
                    <a:pt x="5858" y="78"/>
                    <a:pt x="5776" y="30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21;p30">
              <a:extLst>
                <a:ext uri="{FF2B5EF4-FFF2-40B4-BE49-F238E27FC236}">
                  <a16:creationId xmlns:a16="http://schemas.microsoft.com/office/drawing/2014/main" id="{4BBC8BEE-5D14-441B-9E27-E75819C86BF6}"/>
                </a:ext>
              </a:extLst>
            </p:cNvPr>
            <p:cNvSpPr/>
            <p:nvPr/>
          </p:nvSpPr>
          <p:spPr>
            <a:xfrm>
              <a:off x="7727223" y="204377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1" y="0"/>
                  </a:moveTo>
                  <a:cubicBezTo>
                    <a:pt x="1675" y="0"/>
                    <a:pt x="1612" y="18"/>
                    <a:pt x="1545" y="57"/>
                  </a:cubicBezTo>
                  <a:lnTo>
                    <a:pt x="419" y="706"/>
                  </a:lnTo>
                  <a:cubicBezTo>
                    <a:pt x="188" y="839"/>
                    <a:pt x="1" y="1165"/>
                    <a:pt x="1" y="1430"/>
                  </a:cubicBezTo>
                  <a:lnTo>
                    <a:pt x="1" y="2732"/>
                  </a:lnTo>
                  <a:cubicBezTo>
                    <a:pt x="1" y="2921"/>
                    <a:pt x="95" y="3030"/>
                    <a:pt x="233" y="3030"/>
                  </a:cubicBezTo>
                  <a:cubicBezTo>
                    <a:pt x="289" y="3030"/>
                    <a:pt x="352" y="3012"/>
                    <a:pt x="419" y="2974"/>
                  </a:cubicBezTo>
                  <a:lnTo>
                    <a:pt x="1545" y="2325"/>
                  </a:lnTo>
                  <a:cubicBezTo>
                    <a:pt x="1776" y="2188"/>
                    <a:pt x="1962" y="1865"/>
                    <a:pt x="1962" y="1600"/>
                  </a:cubicBezTo>
                  <a:lnTo>
                    <a:pt x="1962" y="298"/>
                  </a:lnTo>
                  <a:cubicBezTo>
                    <a:pt x="1962" y="109"/>
                    <a:pt x="1868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922;p30">
              <a:extLst>
                <a:ext uri="{FF2B5EF4-FFF2-40B4-BE49-F238E27FC236}">
                  <a16:creationId xmlns:a16="http://schemas.microsoft.com/office/drawing/2014/main" id="{050A52CD-C5D0-4D78-A406-F402ADBBD808}"/>
                </a:ext>
              </a:extLst>
            </p:cNvPr>
            <p:cNvSpPr/>
            <p:nvPr/>
          </p:nvSpPr>
          <p:spPr>
            <a:xfrm>
              <a:off x="7553837" y="2102540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8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923;p30">
              <a:extLst>
                <a:ext uri="{FF2B5EF4-FFF2-40B4-BE49-F238E27FC236}">
                  <a16:creationId xmlns:a16="http://schemas.microsoft.com/office/drawing/2014/main" id="{C683D26A-0FE4-44E1-9CB5-BE699305D65C}"/>
                </a:ext>
              </a:extLst>
            </p:cNvPr>
            <p:cNvSpPr/>
            <p:nvPr/>
          </p:nvSpPr>
          <p:spPr>
            <a:xfrm>
              <a:off x="7553837" y="2152520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1"/>
                  </a:moveTo>
                  <a:cubicBezTo>
                    <a:pt x="2806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1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4"/>
                    <a:pt x="2952" y="364"/>
                    <a:pt x="2952" y="232"/>
                  </a:cubicBezTo>
                  <a:lnTo>
                    <a:pt x="2952" y="150"/>
                  </a:lnTo>
                  <a:cubicBezTo>
                    <a:pt x="2952" y="55"/>
                    <a:pt x="2903" y="1"/>
                    <a:pt x="28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24;p30">
              <a:extLst>
                <a:ext uri="{FF2B5EF4-FFF2-40B4-BE49-F238E27FC236}">
                  <a16:creationId xmlns:a16="http://schemas.microsoft.com/office/drawing/2014/main" id="{8DB944EB-B2BF-4F6C-AD02-3261AE63B3E0}"/>
                </a:ext>
              </a:extLst>
            </p:cNvPr>
            <p:cNvSpPr/>
            <p:nvPr/>
          </p:nvSpPr>
          <p:spPr>
            <a:xfrm>
              <a:off x="7553837" y="2202501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5"/>
                    <a:pt x="2952" y="365"/>
                    <a:pt x="2952" y="228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25;p30">
              <a:extLst>
                <a:ext uri="{FF2B5EF4-FFF2-40B4-BE49-F238E27FC236}">
                  <a16:creationId xmlns:a16="http://schemas.microsoft.com/office/drawing/2014/main" id="{E17E3B5B-7E8A-4EFB-A148-5B6BA0442589}"/>
                </a:ext>
              </a:extLst>
            </p:cNvPr>
            <p:cNvSpPr/>
            <p:nvPr/>
          </p:nvSpPr>
          <p:spPr>
            <a:xfrm>
              <a:off x="7553837" y="2209698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1"/>
                    <a:pt x="1" y="2684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26;p30">
              <a:extLst>
                <a:ext uri="{FF2B5EF4-FFF2-40B4-BE49-F238E27FC236}">
                  <a16:creationId xmlns:a16="http://schemas.microsoft.com/office/drawing/2014/main" id="{D58ED5B1-0AC1-4F56-B294-204CDCDD043E}"/>
                </a:ext>
              </a:extLst>
            </p:cNvPr>
            <p:cNvSpPr/>
            <p:nvPr/>
          </p:nvSpPr>
          <p:spPr>
            <a:xfrm>
              <a:off x="7553837" y="2259723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0"/>
                  </a:moveTo>
                  <a:cubicBezTo>
                    <a:pt x="4478" y="0"/>
                    <a:pt x="4447" y="9"/>
                    <a:pt x="4414" y="27"/>
                  </a:cubicBezTo>
                  <a:lnTo>
                    <a:pt x="212" y="2452"/>
                  </a:lnTo>
                  <a:cubicBezTo>
                    <a:pt x="96" y="2519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9" y="3049"/>
                    <a:pt x="118" y="3049"/>
                  </a:cubicBezTo>
                  <a:cubicBezTo>
                    <a:pt x="146" y="3049"/>
                    <a:pt x="178" y="3039"/>
                    <a:pt x="212" y="3020"/>
                  </a:cubicBezTo>
                  <a:lnTo>
                    <a:pt x="4414" y="592"/>
                  </a:lnTo>
                  <a:cubicBezTo>
                    <a:pt x="4529" y="527"/>
                    <a:pt x="4625" y="364"/>
                    <a:pt x="4625" y="231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27;p30">
              <a:extLst>
                <a:ext uri="{FF2B5EF4-FFF2-40B4-BE49-F238E27FC236}">
                  <a16:creationId xmlns:a16="http://schemas.microsoft.com/office/drawing/2014/main" id="{7BE55700-4E7F-469B-86EB-1223A9E05440}"/>
                </a:ext>
              </a:extLst>
            </p:cNvPr>
            <p:cNvSpPr/>
            <p:nvPr/>
          </p:nvSpPr>
          <p:spPr>
            <a:xfrm>
              <a:off x="7150680" y="3115266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4"/>
                  </a:lnTo>
                  <a:cubicBezTo>
                    <a:pt x="129" y="2946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0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928;p30">
              <a:extLst>
                <a:ext uri="{FF2B5EF4-FFF2-40B4-BE49-F238E27FC236}">
                  <a16:creationId xmlns:a16="http://schemas.microsoft.com/office/drawing/2014/main" id="{DBD9809F-DF69-4270-A772-C1C15601F467}"/>
                </a:ext>
              </a:extLst>
            </p:cNvPr>
            <p:cNvSpPr/>
            <p:nvPr/>
          </p:nvSpPr>
          <p:spPr>
            <a:xfrm>
              <a:off x="7137611" y="2765622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7"/>
                  </a:cubicBezTo>
                  <a:lnTo>
                    <a:pt x="419" y="2974"/>
                  </a:lnTo>
                  <a:cubicBezTo>
                    <a:pt x="187" y="3111"/>
                    <a:pt x="0" y="3434"/>
                    <a:pt x="0" y="3702"/>
                  </a:cubicBezTo>
                  <a:lnTo>
                    <a:pt x="0" y="9533"/>
                  </a:lnTo>
                  <a:cubicBezTo>
                    <a:pt x="0" y="9723"/>
                    <a:pt x="93" y="9832"/>
                    <a:pt x="230" y="9832"/>
                  </a:cubicBezTo>
                  <a:cubicBezTo>
                    <a:pt x="287" y="9832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4"/>
                    <a:pt x="5889" y="6401"/>
                    <a:pt x="5889" y="6133"/>
                  </a:cubicBezTo>
                  <a:lnTo>
                    <a:pt x="5889" y="299"/>
                  </a:lnTo>
                  <a:cubicBezTo>
                    <a:pt x="5889" y="110"/>
                    <a:pt x="5794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929;p30">
              <a:extLst>
                <a:ext uri="{FF2B5EF4-FFF2-40B4-BE49-F238E27FC236}">
                  <a16:creationId xmlns:a16="http://schemas.microsoft.com/office/drawing/2014/main" id="{81098EFC-02E0-4655-8D54-796EE9B1270B}"/>
                </a:ext>
              </a:extLst>
            </p:cNvPr>
            <p:cNvSpPr/>
            <p:nvPr/>
          </p:nvSpPr>
          <p:spPr>
            <a:xfrm>
              <a:off x="7137302" y="2765313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4"/>
                  </a:moveTo>
                  <a:cubicBezTo>
                    <a:pt x="5702" y="14"/>
                    <a:pt x="5738" y="23"/>
                    <a:pt x="5770" y="41"/>
                  </a:cubicBezTo>
                  <a:cubicBezTo>
                    <a:pt x="5849" y="88"/>
                    <a:pt x="5889" y="180"/>
                    <a:pt x="5889" y="306"/>
                  </a:cubicBezTo>
                  <a:lnTo>
                    <a:pt x="5889" y="6140"/>
                  </a:lnTo>
                  <a:cubicBezTo>
                    <a:pt x="5889" y="6405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4"/>
                    <a:pt x="295" y="9832"/>
                    <a:pt x="238" y="9832"/>
                  </a:cubicBezTo>
                  <a:cubicBezTo>
                    <a:pt x="199" y="9832"/>
                    <a:pt x="164" y="9823"/>
                    <a:pt x="133" y="9805"/>
                  </a:cubicBezTo>
                  <a:cubicBezTo>
                    <a:pt x="55" y="9760"/>
                    <a:pt x="14" y="9666"/>
                    <a:pt x="14" y="9540"/>
                  </a:cubicBezTo>
                  <a:lnTo>
                    <a:pt x="14" y="3709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1"/>
                  </a:lnTo>
                  <a:cubicBezTo>
                    <a:pt x="5546" y="33"/>
                    <a:pt x="5608" y="14"/>
                    <a:pt x="5664" y="14"/>
                  </a:cubicBezTo>
                  <a:close/>
                  <a:moveTo>
                    <a:pt x="5664" y="1"/>
                  </a:moveTo>
                  <a:cubicBezTo>
                    <a:pt x="5606" y="1"/>
                    <a:pt x="5540" y="21"/>
                    <a:pt x="5474" y="61"/>
                  </a:cubicBezTo>
                  <a:lnTo>
                    <a:pt x="422" y="2978"/>
                  </a:lnTo>
                  <a:cubicBezTo>
                    <a:pt x="187" y="3110"/>
                    <a:pt x="1" y="3441"/>
                    <a:pt x="1" y="3709"/>
                  </a:cubicBezTo>
                  <a:lnTo>
                    <a:pt x="1" y="9540"/>
                  </a:lnTo>
                  <a:cubicBezTo>
                    <a:pt x="1" y="9672"/>
                    <a:pt x="45" y="9771"/>
                    <a:pt x="126" y="9818"/>
                  </a:cubicBezTo>
                  <a:cubicBezTo>
                    <a:pt x="161" y="9835"/>
                    <a:pt x="198" y="9846"/>
                    <a:pt x="239" y="9846"/>
                  </a:cubicBezTo>
                  <a:cubicBezTo>
                    <a:pt x="296" y="9846"/>
                    <a:pt x="361" y="9826"/>
                    <a:pt x="429" y="9788"/>
                  </a:cubicBezTo>
                  <a:lnTo>
                    <a:pt x="5481" y="6871"/>
                  </a:lnTo>
                  <a:cubicBezTo>
                    <a:pt x="5712" y="6738"/>
                    <a:pt x="5902" y="6408"/>
                    <a:pt x="5902" y="6140"/>
                  </a:cubicBezTo>
                  <a:lnTo>
                    <a:pt x="5902" y="306"/>
                  </a:lnTo>
                  <a:cubicBezTo>
                    <a:pt x="5902" y="177"/>
                    <a:pt x="5858" y="78"/>
                    <a:pt x="5777" y="30"/>
                  </a:cubicBezTo>
                  <a:cubicBezTo>
                    <a:pt x="5743" y="11"/>
                    <a:pt x="5705" y="1"/>
                    <a:pt x="56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30;p30">
              <a:extLst>
                <a:ext uri="{FF2B5EF4-FFF2-40B4-BE49-F238E27FC236}">
                  <a16:creationId xmlns:a16="http://schemas.microsoft.com/office/drawing/2014/main" id="{96A2BC90-0F78-4EC3-B804-66254E482E99}"/>
                </a:ext>
              </a:extLst>
            </p:cNvPr>
            <p:cNvSpPr/>
            <p:nvPr/>
          </p:nvSpPr>
          <p:spPr>
            <a:xfrm>
              <a:off x="7337092" y="2800458"/>
              <a:ext cx="86804" cy="133826"/>
            </a:xfrm>
            <a:custGeom>
              <a:avLst/>
              <a:gdLst/>
              <a:ahLst/>
              <a:cxnLst/>
              <a:rect l="l" t="t" r="r" b="b"/>
              <a:pathLst>
                <a:path w="1966" h="3031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7"/>
                  </a:cubicBezTo>
                  <a:lnTo>
                    <a:pt x="422" y="707"/>
                  </a:lnTo>
                  <a:cubicBezTo>
                    <a:pt x="191" y="842"/>
                    <a:pt x="1" y="1165"/>
                    <a:pt x="1" y="1434"/>
                  </a:cubicBezTo>
                  <a:lnTo>
                    <a:pt x="1" y="2733"/>
                  </a:lnTo>
                  <a:cubicBezTo>
                    <a:pt x="1" y="2921"/>
                    <a:pt x="97" y="3031"/>
                    <a:pt x="235" y="3031"/>
                  </a:cubicBezTo>
                  <a:cubicBezTo>
                    <a:pt x="292" y="3031"/>
                    <a:pt x="355" y="3013"/>
                    <a:pt x="422" y="2974"/>
                  </a:cubicBezTo>
                  <a:lnTo>
                    <a:pt x="1548" y="2325"/>
                  </a:lnTo>
                  <a:cubicBezTo>
                    <a:pt x="1779" y="2192"/>
                    <a:pt x="1966" y="1865"/>
                    <a:pt x="1966" y="1600"/>
                  </a:cubicBezTo>
                  <a:lnTo>
                    <a:pt x="1966" y="299"/>
                  </a:lnTo>
                  <a:cubicBezTo>
                    <a:pt x="1966" y="110"/>
                    <a:pt x="1871" y="1"/>
                    <a:pt x="17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31;p30">
              <a:extLst>
                <a:ext uri="{FF2B5EF4-FFF2-40B4-BE49-F238E27FC236}">
                  <a16:creationId xmlns:a16="http://schemas.microsoft.com/office/drawing/2014/main" id="{0E33E979-596D-493D-BB34-74327D72EB11}"/>
                </a:ext>
              </a:extLst>
            </p:cNvPr>
            <p:cNvSpPr/>
            <p:nvPr/>
          </p:nvSpPr>
          <p:spPr>
            <a:xfrm>
              <a:off x="7163838" y="2859225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6" y="1"/>
                    <a:pt x="2775" y="10"/>
                    <a:pt x="2742" y="29"/>
                  </a:cubicBezTo>
                  <a:lnTo>
                    <a:pt x="209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3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32;p30">
              <a:extLst>
                <a:ext uri="{FF2B5EF4-FFF2-40B4-BE49-F238E27FC236}">
                  <a16:creationId xmlns:a16="http://schemas.microsoft.com/office/drawing/2014/main" id="{24C232B7-074F-42ED-BCAC-AB7763C12FA4}"/>
                </a:ext>
              </a:extLst>
            </p:cNvPr>
            <p:cNvSpPr/>
            <p:nvPr/>
          </p:nvSpPr>
          <p:spPr>
            <a:xfrm>
              <a:off x="7163838" y="290925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33;p30">
              <a:extLst>
                <a:ext uri="{FF2B5EF4-FFF2-40B4-BE49-F238E27FC236}">
                  <a16:creationId xmlns:a16="http://schemas.microsoft.com/office/drawing/2014/main" id="{AAA25351-A6BF-4452-8D91-0A1CB02FA4B4}"/>
                </a:ext>
              </a:extLst>
            </p:cNvPr>
            <p:cNvSpPr/>
            <p:nvPr/>
          </p:nvSpPr>
          <p:spPr>
            <a:xfrm>
              <a:off x="7163838" y="2959231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4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34;p30">
              <a:extLst>
                <a:ext uri="{FF2B5EF4-FFF2-40B4-BE49-F238E27FC236}">
                  <a16:creationId xmlns:a16="http://schemas.microsoft.com/office/drawing/2014/main" id="{58C0D9A5-80E6-4082-9127-A2030119EA02}"/>
                </a:ext>
              </a:extLst>
            </p:cNvPr>
            <p:cNvSpPr/>
            <p:nvPr/>
          </p:nvSpPr>
          <p:spPr>
            <a:xfrm>
              <a:off x="7163838" y="296642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7" y="0"/>
                  </a:moveTo>
                  <a:cubicBezTo>
                    <a:pt x="4479" y="0"/>
                    <a:pt x="4447" y="9"/>
                    <a:pt x="4414" y="28"/>
                  </a:cubicBezTo>
                  <a:lnTo>
                    <a:pt x="209" y="2451"/>
                  </a:lnTo>
                  <a:cubicBezTo>
                    <a:pt x="93" y="2520"/>
                    <a:pt x="1" y="2683"/>
                    <a:pt x="1" y="2815"/>
                  </a:cubicBezTo>
                  <a:lnTo>
                    <a:pt x="1" y="2900"/>
                  </a:lnTo>
                  <a:cubicBezTo>
                    <a:pt x="1" y="2994"/>
                    <a:pt x="47" y="3049"/>
                    <a:pt x="115" y="3049"/>
                  </a:cubicBezTo>
                  <a:cubicBezTo>
                    <a:pt x="143" y="3049"/>
                    <a:pt x="175" y="3039"/>
                    <a:pt x="209" y="3019"/>
                  </a:cubicBezTo>
                  <a:lnTo>
                    <a:pt x="4414" y="592"/>
                  </a:lnTo>
                  <a:cubicBezTo>
                    <a:pt x="4530" y="527"/>
                    <a:pt x="4625" y="364"/>
                    <a:pt x="4625" y="232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35;p30">
              <a:extLst>
                <a:ext uri="{FF2B5EF4-FFF2-40B4-BE49-F238E27FC236}">
                  <a16:creationId xmlns:a16="http://schemas.microsoft.com/office/drawing/2014/main" id="{036C4A90-FBAB-40CA-AC42-E5B14DDD28BC}"/>
                </a:ext>
              </a:extLst>
            </p:cNvPr>
            <p:cNvSpPr/>
            <p:nvPr/>
          </p:nvSpPr>
          <p:spPr>
            <a:xfrm>
              <a:off x="7163838" y="301640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1"/>
                  </a:moveTo>
                  <a:cubicBezTo>
                    <a:pt x="4478" y="1"/>
                    <a:pt x="4447" y="9"/>
                    <a:pt x="4414" y="28"/>
                  </a:cubicBezTo>
                  <a:lnTo>
                    <a:pt x="209" y="2452"/>
                  </a:lnTo>
                  <a:cubicBezTo>
                    <a:pt x="93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7" y="3049"/>
                    <a:pt x="116" y="3049"/>
                  </a:cubicBezTo>
                  <a:cubicBezTo>
                    <a:pt x="144" y="3049"/>
                    <a:pt x="175" y="3040"/>
                    <a:pt x="209" y="3020"/>
                  </a:cubicBezTo>
                  <a:lnTo>
                    <a:pt x="4414" y="592"/>
                  </a:lnTo>
                  <a:cubicBezTo>
                    <a:pt x="4530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36;p30">
              <a:extLst>
                <a:ext uri="{FF2B5EF4-FFF2-40B4-BE49-F238E27FC236}">
                  <a16:creationId xmlns:a16="http://schemas.microsoft.com/office/drawing/2014/main" id="{448406B1-344D-491E-8193-00B4B54C6B50}"/>
                </a:ext>
              </a:extLst>
            </p:cNvPr>
            <p:cNvSpPr/>
            <p:nvPr/>
          </p:nvSpPr>
          <p:spPr>
            <a:xfrm>
              <a:off x="7540679" y="2890088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2" y="1"/>
                  </a:moveTo>
                  <a:cubicBezTo>
                    <a:pt x="5254" y="1"/>
                    <a:pt x="5210" y="13"/>
                    <a:pt x="5164" y="39"/>
                  </a:cubicBezTo>
                  <a:lnTo>
                    <a:pt x="292" y="2854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6"/>
                  </a:lnTo>
                  <a:cubicBezTo>
                    <a:pt x="0" y="3866"/>
                    <a:pt x="67" y="3941"/>
                    <a:pt x="162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0"/>
                  </a:lnTo>
                  <a:cubicBezTo>
                    <a:pt x="5324" y="998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37;p30">
              <a:extLst>
                <a:ext uri="{FF2B5EF4-FFF2-40B4-BE49-F238E27FC236}">
                  <a16:creationId xmlns:a16="http://schemas.microsoft.com/office/drawing/2014/main" id="{2DD06DAE-48C1-47A2-81F5-0DEBB0A87AAE}"/>
                </a:ext>
              </a:extLst>
            </p:cNvPr>
            <p:cNvSpPr/>
            <p:nvPr/>
          </p:nvSpPr>
          <p:spPr>
            <a:xfrm>
              <a:off x="7527566" y="2540488"/>
              <a:ext cx="260058" cy="434063"/>
            </a:xfrm>
            <a:custGeom>
              <a:avLst/>
              <a:gdLst/>
              <a:ahLst/>
              <a:cxnLst/>
              <a:rect l="l" t="t" r="r" b="b"/>
              <a:pathLst>
                <a:path w="5890" h="9831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07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0"/>
                    <a:pt x="231" y="9830"/>
                  </a:cubicBezTo>
                  <a:cubicBezTo>
                    <a:pt x="288" y="9830"/>
                    <a:pt x="352" y="9812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2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38;p30">
              <a:extLst>
                <a:ext uri="{FF2B5EF4-FFF2-40B4-BE49-F238E27FC236}">
                  <a16:creationId xmlns:a16="http://schemas.microsoft.com/office/drawing/2014/main" id="{BF743C35-EA46-4F3D-B1C4-D0EA23C5C095}"/>
                </a:ext>
              </a:extLst>
            </p:cNvPr>
            <p:cNvSpPr/>
            <p:nvPr/>
          </p:nvSpPr>
          <p:spPr>
            <a:xfrm>
              <a:off x="7527301" y="2540179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79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5" y="6727"/>
                    <a:pt x="5474" y="6856"/>
                  </a:cubicBezTo>
                  <a:lnTo>
                    <a:pt x="422" y="9773"/>
                  </a:lnTo>
                  <a:cubicBezTo>
                    <a:pt x="357" y="9812"/>
                    <a:pt x="294" y="9831"/>
                    <a:pt x="238" y="9831"/>
                  </a:cubicBezTo>
                  <a:cubicBezTo>
                    <a:pt x="200" y="9831"/>
                    <a:pt x="164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7" y="0"/>
                  </a:moveTo>
                  <a:cubicBezTo>
                    <a:pt x="5608" y="0"/>
                    <a:pt x="5542" y="20"/>
                    <a:pt x="5474" y="60"/>
                  </a:cubicBezTo>
                  <a:lnTo>
                    <a:pt x="422" y="2974"/>
                  </a:lnTo>
                  <a:cubicBezTo>
                    <a:pt x="190" y="3109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7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5"/>
                    <a:pt x="429" y="9787"/>
                  </a:cubicBezTo>
                  <a:lnTo>
                    <a:pt x="5481" y="6870"/>
                  </a:lnTo>
                  <a:cubicBezTo>
                    <a:pt x="5715" y="6734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6"/>
                    <a:pt x="5858" y="77"/>
                    <a:pt x="5776" y="29"/>
                  </a:cubicBezTo>
                  <a:cubicBezTo>
                    <a:pt x="5744" y="10"/>
                    <a:pt x="5707" y="0"/>
                    <a:pt x="566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39;p30">
              <a:extLst>
                <a:ext uri="{FF2B5EF4-FFF2-40B4-BE49-F238E27FC236}">
                  <a16:creationId xmlns:a16="http://schemas.microsoft.com/office/drawing/2014/main" id="{3B553A86-861A-48D8-8D7C-EF8FAE95C761}"/>
                </a:ext>
              </a:extLst>
            </p:cNvPr>
            <p:cNvSpPr/>
            <p:nvPr/>
          </p:nvSpPr>
          <p:spPr>
            <a:xfrm>
              <a:off x="7727223" y="2575281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2" y="0"/>
                  </a:moveTo>
                  <a:cubicBezTo>
                    <a:pt x="1676" y="0"/>
                    <a:pt x="1612" y="19"/>
                    <a:pt x="1545" y="58"/>
                  </a:cubicBezTo>
                  <a:lnTo>
                    <a:pt x="419" y="707"/>
                  </a:lnTo>
                  <a:cubicBezTo>
                    <a:pt x="188" y="839"/>
                    <a:pt x="1" y="1166"/>
                    <a:pt x="1" y="1431"/>
                  </a:cubicBezTo>
                  <a:lnTo>
                    <a:pt x="1" y="2733"/>
                  </a:lnTo>
                  <a:cubicBezTo>
                    <a:pt x="1" y="2922"/>
                    <a:pt x="95" y="3031"/>
                    <a:pt x="233" y="3031"/>
                  </a:cubicBezTo>
                  <a:cubicBezTo>
                    <a:pt x="289" y="3031"/>
                    <a:pt x="352" y="3013"/>
                    <a:pt x="419" y="2975"/>
                  </a:cubicBezTo>
                  <a:lnTo>
                    <a:pt x="1545" y="2325"/>
                  </a:lnTo>
                  <a:cubicBezTo>
                    <a:pt x="1776" y="2189"/>
                    <a:pt x="1962" y="1866"/>
                    <a:pt x="1962" y="1597"/>
                  </a:cubicBezTo>
                  <a:lnTo>
                    <a:pt x="1962" y="299"/>
                  </a:lnTo>
                  <a:cubicBezTo>
                    <a:pt x="1962" y="109"/>
                    <a:pt x="1869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940;p30">
              <a:extLst>
                <a:ext uri="{FF2B5EF4-FFF2-40B4-BE49-F238E27FC236}">
                  <a16:creationId xmlns:a16="http://schemas.microsoft.com/office/drawing/2014/main" id="{2A0C261F-B79B-4A94-9AEE-FE4EA0E0DA32}"/>
                </a:ext>
              </a:extLst>
            </p:cNvPr>
            <p:cNvSpPr/>
            <p:nvPr/>
          </p:nvSpPr>
          <p:spPr>
            <a:xfrm>
              <a:off x="7553837" y="2634092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0"/>
                  </a:moveTo>
                  <a:cubicBezTo>
                    <a:pt x="2806" y="0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0"/>
                    <a:pt x="212" y="2051"/>
                  </a:cubicBezTo>
                  <a:lnTo>
                    <a:pt x="2741" y="592"/>
                  </a:lnTo>
                  <a:cubicBezTo>
                    <a:pt x="2856" y="524"/>
                    <a:pt x="2952" y="364"/>
                    <a:pt x="2952" y="228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941;p30">
              <a:extLst>
                <a:ext uri="{FF2B5EF4-FFF2-40B4-BE49-F238E27FC236}">
                  <a16:creationId xmlns:a16="http://schemas.microsoft.com/office/drawing/2014/main" id="{933DB50B-EDEC-4740-A9A0-56E4ABAA729B}"/>
                </a:ext>
              </a:extLst>
            </p:cNvPr>
            <p:cNvSpPr/>
            <p:nvPr/>
          </p:nvSpPr>
          <p:spPr>
            <a:xfrm>
              <a:off x="7553837" y="2684028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5" y="1"/>
                  </a:moveTo>
                  <a:cubicBezTo>
                    <a:pt x="2807" y="1"/>
                    <a:pt x="2775" y="10"/>
                    <a:pt x="2741" y="29"/>
                  </a:cubicBezTo>
                  <a:lnTo>
                    <a:pt x="212" y="1483"/>
                  </a:lnTo>
                  <a:cubicBezTo>
                    <a:pt x="96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5"/>
                    <a:pt x="2952" y="366"/>
                    <a:pt x="2952" y="229"/>
                  </a:cubicBezTo>
                  <a:lnTo>
                    <a:pt x="2952" y="151"/>
                  </a:lnTo>
                  <a:cubicBezTo>
                    <a:pt x="2952" y="54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942;p30">
              <a:extLst>
                <a:ext uri="{FF2B5EF4-FFF2-40B4-BE49-F238E27FC236}">
                  <a16:creationId xmlns:a16="http://schemas.microsoft.com/office/drawing/2014/main" id="{E096BBDB-1331-4EDA-9C78-57EF37EC30D0}"/>
                </a:ext>
              </a:extLst>
            </p:cNvPr>
            <p:cNvSpPr/>
            <p:nvPr/>
          </p:nvSpPr>
          <p:spPr>
            <a:xfrm>
              <a:off x="7553837" y="2733965"/>
              <a:ext cx="130338" cy="91926"/>
            </a:xfrm>
            <a:custGeom>
              <a:avLst/>
              <a:gdLst/>
              <a:ahLst/>
              <a:cxnLst/>
              <a:rect l="l" t="t" r="r" b="b"/>
              <a:pathLst>
                <a:path w="2952" h="2082" extrusionOk="0">
                  <a:moveTo>
                    <a:pt x="2835" y="1"/>
                  </a:moveTo>
                  <a:cubicBezTo>
                    <a:pt x="2807" y="1"/>
                    <a:pt x="2775" y="10"/>
                    <a:pt x="2741" y="30"/>
                  </a:cubicBezTo>
                  <a:lnTo>
                    <a:pt x="212" y="1485"/>
                  </a:lnTo>
                  <a:cubicBezTo>
                    <a:pt x="96" y="1553"/>
                    <a:pt x="1" y="1716"/>
                    <a:pt x="1" y="1849"/>
                  </a:cubicBezTo>
                  <a:lnTo>
                    <a:pt x="1" y="1930"/>
                  </a:lnTo>
                  <a:cubicBezTo>
                    <a:pt x="1" y="2026"/>
                    <a:pt x="49" y="2082"/>
                    <a:pt x="118" y="2082"/>
                  </a:cubicBezTo>
                  <a:cubicBezTo>
                    <a:pt x="146" y="2082"/>
                    <a:pt x="178" y="2073"/>
                    <a:pt x="212" y="2053"/>
                  </a:cubicBezTo>
                  <a:lnTo>
                    <a:pt x="2741" y="594"/>
                  </a:lnTo>
                  <a:cubicBezTo>
                    <a:pt x="2856" y="526"/>
                    <a:pt x="2952" y="366"/>
                    <a:pt x="2952" y="230"/>
                  </a:cubicBezTo>
                  <a:lnTo>
                    <a:pt x="2952" y="152"/>
                  </a:lnTo>
                  <a:cubicBezTo>
                    <a:pt x="2952" y="56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943;p30">
              <a:extLst>
                <a:ext uri="{FF2B5EF4-FFF2-40B4-BE49-F238E27FC236}">
                  <a16:creationId xmlns:a16="http://schemas.microsoft.com/office/drawing/2014/main" id="{1DBD4258-6DED-48FD-9196-833DA939CA17}"/>
                </a:ext>
              </a:extLst>
            </p:cNvPr>
            <p:cNvSpPr/>
            <p:nvPr/>
          </p:nvSpPr>
          <p:spPr>
            <a:xfrm>
              <a:off x="7553837" y="2741250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2"/>
                  </a:lnTo>
                  <a:cubicBezTo>
                    <a:pt x="4529" y="528"/>
                    <a:pt x="4625" y="364"/>
                    <a:pt x="4625" y="232"/>
                  </a:cubicBezTo>
                  <a:lnTo>
                    <a:pt x="4625" y="151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44;p30">
              <a:extLst>
                <a:ext uri="{FF2B5EF4-FFF2-40B4-BE49-F238E27FC236}">
                  <a16:creationId xmlns:a16="http://schemas.microsoft.com/office/drawing/2014/main" id="{84AAAF7A-A131-44B3-AEC9-34A90EFC55CA}"/>
                </a:ext>
              </a:extLst>
            </p:cNvPr>
            <p:cNvSpPr/>
            <p:nvPr/>
          </p:nvSpPr>
          <p:spPr>
            <a:xfrm>
              <a:off x="7553837" y="2791231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9" y="3049"/>
                    <a:pt x="118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45;p30">
              <a:extLst>
                <a:ext uri="{FF2B5EF4-FFF2-40B4-BE49-F238E27FC236}">
                  <a16:creationId xmlns:a16="http://schemas.microsoft.com/office/drawing/2014/main" id="{40AFB15F-7F13-4395-86B8-CB53E15706FB}"/>
                </a:ext>
              </a:extLst>
            </p:cNvPr>
            <p:cNvSpPr/>
            <p:nvPr/>
          </p:nvSpPr>
          <p:spPr>
            <a:xfrm>
              <a:off x="6353463" y="3575865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4" y="0"/>
                  </a:moveTo>
                  <a:cubicBezTo>
                    <a:pt x="5254" y="0"/>
                    <a:pt x="5209" y="13"/>
                    <a:pt x="5161" y="42"/>
                  </a:cubicBezTo>
                  <a:lnTo>
                    <a:pt x="292" y="2853"/>
                  </a:lnTo>
                  <a:cubicBezTo>
                    <a:pt x="129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5"/>
                    <a:pt x="64" y="3942"/>
                    <a:pt x="159" y="3942"/>
                  </a:cubicBezTo>
                  <a:cubicBezTo>
                    <a:pt x="199" y="3942"/>
                    <a:pt x="244" y="3928"/>
                    <a:pt x="292" y="3900"/>
                  </a:cubicBezTo>
                  <a:lnTo>
                    <a:pt x="5161" y="1088"/>
                  </a:lnTo>
                  <a:cubicBezTo>
                    <a:pt x="5324" y="997"/>
                    <a:pt x="5453" y="773"/>
                    <a:pt x="5453" y="586"/>
                  </a:cubicBezTo>
                  <a:lnTo>
                    <a:pt x="5453" y="208"/>
                  </a:lnTo>
                  <a:cubicBezTo>
                    <a:pt x="5453" y="76"/>
                    <a:pt x="5389" y="0"/>
                    <a:pt x="52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46;p30">
              <a:extLst>
                <a:ext uri="{FF2B5EF4-FFF2-40B4-BE49-F238E27FC236}">
                  <a16:creationId xmlns:a16="http://schemas.microsoft.com/office/drawing/2014/main" id="{3E884D37-980D-4241-B885-AF781EB44C75}"/>
                </a:ext>
              </a:extLst>
            </p:cNvPr>
            <p:cNvSpPr/>
            <p:nvPr/>
          </p:nvSpPr>
          <p:spPr>
            <a:xfrm>
              <a:off x="6340349" y="3226221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60" y="1"/>
                  </a:moveTo>
                  <a:cubicBezTo>
                    <a:pt x="5603" y="1"/>
                    <a:pt x="5539" y="20"/>
                    <a:pt x="5471" y="60"/>
                  </a:cubicBezTo>
                  <a:lnTo>
                    <a:pt x="420" y="2973"/>
                  </a:lnTo>
                  <a:cubicBezTo>
                    <a:pt x="188" y="3109"/>
                    <a:pt x="1" y="3432"/>
                    <a:pt x="1" y="3700"/>
                  </a:cubicBezTo>
                  <a:lnTo>
                    <a:pt x="1" y="9531"/>
                  </a:lnTo>
                  <a:cubicBezTo>
                    <a:pt x="1" y="9722"/>
                    <a:pt x="96" y="9832"/>
                    <a:pt x="234" y="9832"/>
                  </a:cubicBezTo>
                  <a:cubicBezTo>
                    <a:pt x="290" y="9832"/>
                    <a:pt x="353" y="9814"/>
                    <a:pt x="420" y="9776"/>
                  </a:cubicBezTo>
                  <a:lnTo>
                    <a:pt x="5471" y="6859"/>
                  </a:lnTo>
                  <a:cubicBezTo>
                    <a:pt x="5703" y="6723"/>
                    <a:pt x="5890" y="6400"/>
                    <a:pt x="5890" y="6131"/>
                  </a:cubicBezTo>
                  <a:lnTo>
                    <a:pt x="5890" y="300"/>
                  </a:lnTo>
                  <a:cubicBezTo>
                    <a:pt x="5890" y="111"/>
                    <a:pt x="5796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947;p30">
              <a:extLst>
                <a:ext uri="{FF2B5EF4-FFF2-40B4-BE49-F238E27FC236}">
                  <a16:creationId xmlns:a16="http://schemas.microsoft.com/office/drawing/2014/main" id="{29663192-686A-4EC5-B8EC-C32D0B032ADD}"/>
                </a:ext>
              </a:extLst>
            </p:cNvPr>
            <p:cNvSpPr/>
            <p:nvPr/>
          </p:nvSpPr>
          <p:spPr>
            <a:xfrm>
              <a:off x="6340084" y="3225868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6"/>
                  </a:moveTo>
                  <a:cubicBezTo>
                    <a:pt x="5701" y="16"/>
                    <a:pt x="5739" y="23"/>
                    <a:pt x="5770" y="43"/>
                  </a:cubicBezTo>
                  <a:cubicBezTo>
                    <a:pt x="5848" y="88"/>
                    <a:pt x="5888" y="179"/>
                    <a:pt x="5888" y="308"/>
                  </a:cubicBezTo>
                  <a:lnTo>
                    <a:pt x="5888" y="6139"/>
                  </a:lnTo>
                  <a:cubicBezTo>
                    <a:pt x="5888" y="6404"/>
                    <a:pt x="5701" y="6727"/>
                    <a:pt x="5474" y="6860"/>
                  </a:cubicBezTo>
                  <a:lnTo>
                    <a:pt x="421" y="9778"/>
                  </a:lnTo>
                  <a:cubicBezTo>
                    <a:pt x="358" y="9813"/>
                    <a:pt x="296" y="9832"/>
                    <a:pt x="241" y="9832"/>
                  </a:cubicBezTo>
                  <a:cubicBezTo>
                    <a:pt x="201" y="9832"/>
                    <a:pt x="165" y="9823"/>
                    <a:pt x="133" y="9804"/>
                  </a:cubicBezTo>
                  <a:cubicBezTo>
                    <a:pt x="54" y="9760"/>
                    <a:pt x="13" y="9668"/>
                    <a:pt x="13" y="9539"/>
                  </a:cubicBezTo>
                  <a:lnTo>
                    <a:pt x="13" y="3708"/>
                  </a:lnTo>
                  <a:cubicBezTo>
                    <a:pt x="13" y="3443"/>
                    <a:pt x="201" y="3120"/>
                    <a:pt x="429" y="2988"/>
                  </a:cubicBezTo>
                  <a:lnTo>
                    <a:pt x="5480" y="71"/>
                  </a:lnTo>
                  <a:cubicBezTo>
                    <a:pt x="5546" y="33"/>
                    <a:pt x="5610" y="16"/>
                    <a:pt x="5664" y="16"/>
                  </a:cubicBezTo>
                  <a:close/>
                  <a:moveTo>
                    <a:pt x="5665" y="0"/>
                  </a:moveTo>
                  <a:cubicBezTo>
                    <a:pt x="5606" y="0"/>
                    <a:pt x="5542" y="21"/>
                    <a:pt x="5474" y="60"/>
                  </a:cubicBezTo>
                  <a:lnTo>
                    <a:pt x="421" y="2977"/>
                  </a:lnTo>
                  <a:cubicBezTo>
                    <a:pt x="191" y="3110"/>
                    <a:pt x="0" y="3440"/>
                    <a:pt x="0" y="3708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8"/>
                  </a:cubicBezTo>
                  <a:cubicBezTo>
                    <a:pt x="160" y="9839"/>
                    <a:pt x="197" y="9845"/>
                    <a:pt x="238" y="9845"/>
                  </a:cubicBezTo>
                  <a:cubicBezTo>
                    <a:pt x="296" y="9845"/>
                    <a:pt x="360" y="9828"/>
                    <a:pt x="429" y="9787"/>
                  </a:cubicBezTo>
                  <a:lnTo>
                    <a:pt x="5480" y="6870"/>
                  </a:lnTo>
                  <a:cubicBezTo>
                    <a:pt x="5715" y="6738"/>
                    <a:pt x="5902" y="6408"/>
                    <a:pt x="5902" y="6139"/>
                  </a:cubicBezTo>
                  <a:lnTo>
                    <a:pt x="5902" y="308"/>
                  </a:lnTo>
                  <a:cubicBezTo>
                    <a:pt x="5902" y="176"/>
                    <a:pt x="5858" y="77"/>
                    <a:pt x="5777" y="30"/>
                  </a:cubicBezTo>
                  <a:cubicBezTo>
                    <a:pt x="5743" y="10"/>
                    <a:pt x="5705" y="0"/>
                    <a:pt x="566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48;p30">
              <a:extLst>
                <a:ext uri="{FF2B5EF4-FFF2-40B4-BE49-F238E27FC236}">
                  <a16:creationId xmlns:a16="http://schemas.microsoft.com/office/drawing/2014/main" id="{BE00CDE7-2B75-418C-9B9E-27B34CFA30BD}"/>
                </a:ext>
              </a:extLst>
            </p:cNvPr>
            <p:cNvSpPr/>
            <p:nvPr/>
          </p:nvSpPr>
          <p:spPr>
            <a:xfrm>
              <a:off x="6540007" y="326101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0" y="0"/>
                  </a:moveTo>
                  <a:cubicBezTo>
                    <a:pt x="1674" y="0"/>
                    <a:pt x="1611" y="18"/>
                    <a:pt x="1544" y="57"/>
                  </a:cubicBezTo>
                  <a:lnTo>
                    <a:pt x="419" y="706"/>
                  </a:lnTo>
                  <a:cubicBezTo>
                    <a:pt x="188" y="842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2"/>
                    <a:pt x="95" y="3031"/>
                    <a:pt x="231" y="3031"/>
                  </a:cubicBezTo>
                  <a:cubicBezTo>
                    <a:pt x="288" y="3031"/>
                    <a:pt x="351" y="3012"/>
                    <a:pt x="419" y="2974"/>
                  </a:cubicBezTo>
                  <a:lnTo>
                    <a:pt x="1544" y="2324"/>
                  </a:lnTo>
                  <a:cubicBezTo>
                    <a:pt x="1776" y="2192"/>
                    <a:pt x="1963" y="1866"/>
                    <a:pt x="1963" y="1600"/>
                  </a:cubicBezTo>
                  <a:lnTo>
                    <a:pt x="1963" y="298"/>
                  </a:lnTo>
                  <a:cubicBezTo>
                    <a:pt x="1963" y="110"/>
                    <a:pt x="1868" y="0"/>
                    <a:pt x="17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949;p30">
              <a:extLst>
                <a:ext uri="{FF2B5EF4-FFF2-40B4-BE49-F238E27FC236}">
                  <a16:creationId xmlns:a16="http://schemas.microsoft.com/office/drawing/2014/main" id="{B2497612-228B-438A-A0BF-648A6D5B647A}"/>
                </a:ext>
              </a:extLst>
            </p:cNvPr>
            <p:cNvSpPr/>
            <p:nvPr/>
          </p:nvSpPr>
          <p:spPr>
            <a:xfrm>
              <a:off x="6366620" y="331978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950;p30">
              <a:extLst>
                <a:ext uri="{FF2B5EF4-FFF2-40B4-BE49-F238E27FC236}">
                  <a16:creationId xmlns:a16="http://schemas.microsoft.com/office/drawing/2014/main" id="{106969FA-A4F3-4DA5-97EB-ABC5781FB5D0}"/>
                </a:ext>
              </a:extLst>
            </p:cNvPr>
            <p:cNvSpPr/>
            <p:nvPr/>
          </p:nvSpPr>
          <p:spPr>
            <a:xfrm>
              <a:off x="6366620" y="336976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4" y="2071"/>
                    <a:pt x="208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951;p30">
              <a:extLst>
                <a:ext uri="{FF2B5EF4-FFF2-40B4-BE49-F238E27FC236}">
                  <a16:creationId xmlns:a16="http://schemas.microsoft.com/office/drawing/2014/main" id="{EAECB312-80C6-4380-8859-BF9C178C7CEE}"/>
                </a:ext>
              </a:extLst>
            </p:cNvPr>
            <p:cNvSpPr/>
            <p:nvPr/>
          </p:nvSpPr>
          <p:spPr>
            <a:xfrm>
              <a:off x="6366620" y="341974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2" y="28"/>
                  </a:cubicBezTo>
                  <a:lnTo>
                    <a:pt x="208" y="1486"/>
                  </a:lnTo>
                  <a:cubicBezTo>
                    <a:pt x="93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8"/>
                    <a:pt x="2949" y="364"/>
                    <a:pt x="2949" y="232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952;p30">
              <a:extLst>
                <a:ext uri="{FF2B5EF4-FFF2-40B4-BE49-F238E27FC236}">
                  <a16:creationId xmlns:a16="http://schemas.microsoft.com/office/drawing/2014/main" id="{A446C183-06DA-46DF-8E46-3609A9BBCF5D}"/>
                </a:ext>
              </a:extLst>
            </p:cNvPr>
            <p:cNvSpPr/>
            <p:nvPr/>
          </p:nvSpPr>
          <p:spPr>
            <a:xfrm>
              <a:off x="6366620" y="342702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8"/>
                    <a:pt x="115" y="3048"/>
                  </a:cubicBezTo>
                  <a:cubicBezTo>
                    <a:pt x="143" y="3048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953;p30">
              <a:extLst>
                <a:ext uri="{FF2B5EF4-FFF2-40B4-BE49-F238E27FC236}">
                  <a16:creationId xmlns:a16="http://schemas.microsoft.com/office/drawing/2014/main" id="{C8D95DDA-75A6-4A17-939C-C7966149FC0C}"/>
                </a:ext>
              </a:extLst>
            </p:cNvPr>
            <p:cNvSpPr/>
            <p:nvPr/>
          </p:nvSpPr>
          <p:spPr>
            <a:xfrm>
              <a:off x="6366620" y="347700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9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4" y="3047"/>
                  </a:cubicBezTo>
                  <a:cubicBezTo>
                    <a:pt x="142" y="3047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954;p30">
              <a:extLst>
                <a:ext uri="{FF2B5EF4-FFF2-40B4-BE49-F238E27FC236}">
                  <a16:creationId xmlns:a16="http://schemas.microsoft.com/office/drawing/2014/main" id="{86013E33-2242-4625-9816-FBC61AEAA0AC}"/>
                </a:ext>
              </a:extLst>
            </p:cNvPr>
            <p:cNvSpPr/>
            <p:nvPr/>
          </p:nvSpPr>
          <p:spPr>
            <a:xfrm>
              <a:off x="6743594" y="3350643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6"/>
                    <a:pt x="0" y="3170"/>
                    <a:pt x="0" y="3357"/>
                  </a:cubicBezTo>
                  <a:lnTo>
                    <a:pt x="0" y="3735"/>
                  </a:lnTo>
                  <a:cubicBezTo>
                    <a:pt x="0" y="3865"/>
                    <a:pt x="65" y="3942"/>
                    <a:pt x="159" y="3942"/>
                  </a:cubicBezTo>
                  <a:cubicBezTo>
                    <a:pt x="198" y="3942"/>
                    <a:pt x="242" y="3929"/>
                    <a:pt x="289" y="3901"/>
                  </a:cubicBezTo>
                  <a:lnTo>
                    <a:pt x="5161" y="1090"/>
                  </a:lnTo>
                  <a:cubicBezTo>
                    <a:pt x="5321" y="998"/>
                    <a:pt x="5450" y="774"/>
                    <a:pt x="5450" y="587"/>
                  </a:cubicBezTo>
                  <a:lnTo>
                    <a:pt x="5450" y="209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955;p30">
              <a:extLst>
                <a:ext uri="{FF2B5EF4-FFF2-40B4-BE49-F238E27FC236}">
                  <a16:creationId xmlns:a16="http://schemas.microsoft.com/office/drawing/2014/main" id="{566496DE-E72F-43D1-A6FA-583FB11386F6}"/>
                </a:ext>
              </a:extLst>
            </p:cNvPr>
            <p:cNvSpPr/>
            <p:nvPr/>
          </p:nvSpPr>
          <p:spPr>
            <a:xfrm>
              <a:off x="6730348" y="3000999"/>
              <a:ext cx="260191" cy="434152"/>
            </a:xfrm>
            <a:custGeom>
              <a:avLst/>
              <a:gdLst/>
              <a:ahLst/>
              <a:cxnLst/>
              <a:rect l="l" t="t" r="r" b="b"/>
              <a:pathLst>
                <a:path w="5893" h="9833" extrusionOk="0">
                  <a:moveTo>
                    <a:pt x="5660" y="1"/>
                  </a:moveTo>
                  <a:cubicBezTo>
                    <a:pt x="5604" y="1"/>
                    <a:pt x="5541" y="19"/>
                    <a:pt x="5474" y="57"/>
                  </a:cubicBezTo>
                  <a:lnTo>
                    <a:pt x="419" y="2974"/>
                  </a:lnTo>
                  <a:cubicBezTo>
                    <a:pt x="191" y="3110"/>
                    <a:pt x="1" y="3433"/>
                    <a:pt x="1" y="3702"/>
                  </a:cubicBezTo>
                  <a:lnTo>
                    <a:pt x="1" y="9533"/>
                  </a:lnTo>
                  <a:cubicBezTo>
                    <a:pt x="1" y="9723"/>
                    <a:pt x="96" y="9832"/>
                    <a:pt x="232" y="9832"/>
                  </a:cubicBezTo>
                  <a:cubicBezTo>
                    <a:pt x="289" y="9832"/>
                    <a:pt x="352" y="9814"/>
                    <a:pt x="419" y="9774"/>
                  </a:cubicBezTo>
                  <a:lnTo>
                    <a:pt x="5474" y="6857"/>
                  </a:lnTo>
                  <a:cubicBezTo>
                    <a:pt x="5706" y="6724"/>
                    <a:pt x="5893" y="6401"/>
                    <a:pt x="5893" y="6132"/>
                  </a:cubicBezTo>
                  <a:lnTo>
                    <a:pt x="5893" y="298"/>
                  </a:lnTo>
                  <a:cubicBezTo>
                    <a:pt x="5893" y="110"/>
                    <a:pt x="5798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956;p30">
              <a:extLst>
                <a:ext uri="{FF2B5EF4-FFF2-40B4-BE49-F238E27FC236}">
                  <a16:creationId xmlns:a16="http://schemas.microsoft.com/office/drawing/2014/main" id="{8F080AD4-BBF6-421C-AC07-78DABF2AC3C1}"/>
                </a:ext>
              </a:extLst>
            </p:cNvPr>
            <p:cNvSpPr/>
            <p:nvPr/>
          </p:nvSpPr>
          <p:spPr>
            <a:xfrm>
              <a:off x="6730083" y="3000690"/>
              <a:ext cx="260765" cy="434726"/>
            </a:xfrm>
            <a:custGeom>
              <a:avLst/>
              <a:gdLst/>
              <a:ahLst/>
              <a:cxnLst/>
              <a:rect l="l" t="t" r="r" b="b"/>
              <a:pathLst>
                <a:path w="5906" h="9846" extrusionOk="0">
                  <a:moveTo>
                    <a:pt x="5667" y="15"/>
                  </a:moveTo>
                  <a:cubicBezTo>
                    <a:pt x="5706" y="15"/>
                    <a:pt x="5741" y="24"/>
                    <a:pt x="5773" y="43"/>
                  </a:cubicBezTo>
                  <a:cubicBezTo>
                    <a:pt x="5847" y="88"/>
                    <a:pt x="5892" y="180"/>
                    <a:pt x="5892" y="305"/>
                  </a:cubicBezTo>
                  <a:lnTo>
                    <a:pt x="5892" y="6139"/>
                  </a:lnTo>
                  <a:cubicBezTo>
                    <a:pt x="5892" y="6405"/>
                    <a:pt x="5704" y="6728"/>
                    <a:pt x="5477" y="6861"/>
                  </a:cubicBezTo>
                  <a:lnTo>
                    <a:pt x="421" y="9778"/>
                  </a:lnTo>
                  <a:cubicBezTo>
                    <a:pt x="357" y="9814"/>
                    <a:pt x="296" y="9832"/>
                    <a:pt x="240" y="9832"/>
                  </a:cubicBezTo>
                  <a:cubicBezTo>
                    <a:pt x="201" y="9832"/>
                    <a:pt x="165" y="9823"/>
                    <a:pt x="132" y="9805"/>
                  </a:cubicBezTo>
                  <a:cubicBezTo>
                    <a:pt x="58" y="9761"/>
                    <a:pt x="13" y="9668"/>
                    <a:pt x="13" y="9540"/>
                  </a:cubicBezTo>
                  <a:lnTo>
                    <a:pt x="13" y="3709"/>
                  </a:lnTo>
                  <a:cubicBezTo>
                    <a:pt x="13" y="3444"/>
                    <a:pt x="201" y="3120"/>
                    <a:pt x="428" y="2988"/>
                  </a:cubicBezTo>
                  <a:lnTo>
                    <a:pt x="5484" y="71"/>
                  </a:lnTo>
                  <a:cubicBezTo>
                    <a:pt x="5549" y="35"/>
                    <a:pt x="5611" y="15"/>
                    <a:pt x="5667" y="15"/>
                  </a:cubicBezTo>
                  <a:close/>
                  <a:moveTo>
                    <a:pt x="5666" y="1"/>
                  </a:moveTo>
                  <a:cubicBezTo>
                    <a:pt x="5608" y="1"/>
                    <a:pt x="5543" y="21"/>
                    <a:pt x="5477" y="61"/>
                  </a:cubicBezTo>
                  <a:lnTo>
                    <a:pt x="421" y="2978"/>
                  </a:lnTo>
                  <a:cubicBezTo>
                    <a:pt x="190" y="3111"/>
                    <a:pt x="0" y="3440"/>
                    <a:pt x="0" y="3709"/>
                  </a:cubicBezTo>
                  <a:lnTo>
                    <a:pt x="0" y="9540"/>
                  </a:lnTo>
                  <a:cubicBezTo>
                    <a:pt x="0" y="9672"/>
                    <a:pt x="47" y="9770"/>
                    <a:pt x="126" y="9819"/>
                  </a:cubicBezTo>
                  <a:cubicBezTo>
                    <a:pt x="160" y="9835"/>
                    <a:pt x="197" y="9846"/>
                    <a:pt x="242" y="9846"/>
                  </a:cubicBezTo>
                  <a:cubicBezTo>
                    <a:pt x="299" y="9846"/>
                    <a:pt x="364" y="9828"/>
                    <a:pt x="428" y="9788"/>
                  </a:cubicBezTo>
                  <a:lnTo>
                    <a:pt x="5484" y="6871"/>
                  </a:lnTo>
                  <a:cubicBezTo>
                    <a:pt x="5715" y="6738"/>
                    <a:pt x="5905" y="6408"/>
                    <a:pt x="5905" y="6139"/>
                  </a:cubicBezTo>
                  <a:lnTo>
                    <a:pt x="5905" y="305"/>
                  </a:lnTo>
                  <a:cubicBezTo>
                    <a:pt x="5905" y="176"/>
                    <a:pt x="5858" y="78"/>
                    <a:pt x="5779" y="30"/>
                  </a:cubicBezTo>
                  <a:cubicBezTo>
                    <a:pt x="5746" y="11"/>
                    <a:pt x="5708" y="1"/>
                    <a:pt x="566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957;p30">
              <a:extLst>
                <a:ext uri="{FF2B5EF4-FFF2-40B4-BE49-F238E27FC236}">
                  <a16:creationId xmlns:a16="http://schemas.microsoft.com/office/drawing/2014/main" id="{A8701FE0-9DF2-408E-B18A-F6169E7F2485}"/>
                </a:ext>
              </a:extLst>
            </p:cNvPr>
            <p:cNvSpPr/>
            <p:nvPr/>
          </p:nvSpPr>
          <p:spPr>
            <a:xfrm>
              <a:off x="6930006" y="3035835"/>
              <a:ext cx="86671" cy="133870"/>
            </a:xfrm>
            <a:custGeom>
              <a:avLst/>
              <a:gdLst/>
              <a:ahLst/>
              <a:cxnLst/>
              <a:rect l="l" t="t" r="r" b="b"/>
              <a:pathLst>
                <a:path w="1963" h="3032" extrusionOk="0">
                  <a:moveTo>
                    <a:pt x="1730" y="1"/>
                  </a:moveTo>
                  <a:cubicBezTo>
                    <a:pt x="1674" y="1"/>
                    <a:pt x="1611" y="19"/>
                    <a:pt x="1544" y="57"/>
                  </a:cubicBezTo>
                  <a:lnTo>
                    <a:pt x="418" y="706"/>
                  </a:lnTo>
                  <a:cubicBezTo>
                    <a:pt x="187" y="843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3"/>
                    <a:pt x="94" y="3031"/>
                    <a:pt x="231" y="3031"/>
                  </a:cubicBezTo>
                  <a:cubicBezTo>
                    <a:pt x="287" y="3031"/>
                    <a:pt x="351" y="3013"/>
                    <a:pt x="418" y="2974"/>
                  </a:cubicBezTo>
                  <a:lnTo>
                    <a:pt x="1544" y="2324"/>
                  </a:lnTo>
                  <a:cubicBezTo>
                    <a:pt x="1775" y="2192"/>
                    <a:pt x="1962" y="1866"/>
                    <a:pt x="1962" y="1601"/>
                  </a:cubicBezTo>
                  <a:lnTo>
                    <a:pt x="1962" y="298"/>
                  </a:lnTo>
                  <a:cubicBezTo>
                    <a:pt x="1962" y="110"/>
                    <a:pt x="1868" y="1"/>
                    <a:pt x="17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958;p30">
              <a:extLst>
                <a:ext uri="{FF2B5EF4-FFF2-40B4-BE49-F238E27FC236}">
                  <a16:creationId xmlns:a16="http://schemas.microsoft.com/office/drawing/2014/main" id="{01DA093E-40B4-4377-91E0-8EBF0EBC0BB5}"/>
                </a:ext>
              </a:extLst>
            </p:cNvPr>
            <p:cNvSpPr/>
            <p:nvPr/>
          </p:nvSpPr>
          <p:spPr>
            <a:xfrm>
              <a:off x="6756619" y="3094602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2"/>
                    <a:pt x="0" y="1715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4"/>
                    <a:pt x="2952" y="232"/>
                  </a:cubicBezTo>
                  <a:lnTo>
                    <a:pt x="2952" y="151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959;p30">
              <a:extLst>
                <a:ext uri="{FF2B5EF4-FFF2-40B4-BE49-F238E27FC236}">
                  <a16:creationId xmlns:a16="http://schemas.microsoft.com/office/drawing/2014/main" id="{11210F3B-A234-40FF-B55F-CC0B31D87023}"/>
                </a:ext>
              </a:extLst>
            </p:cNvPr>
            <p:cNvSpPr/>
            <p:nvPr/>
          </p:nvSpPr>
          <p:spPr>
            <a:xfrm>
              <a:off x="6756619" y="3144583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7"/>
                  </a:lnTo>
                  <a:cubicBezTo>
                    <a:pt x="96" y="1551"/>
                    <a:pt x="0" y="1714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5"/>
                    <a:pt x="2952" y="232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960;p30">
              <a:extLst>
                <a:ext uri="{FF2B5EF4-FFF2-40B4-BE49-F238E27FC236}">
                  <a16:creationId xmlns:a16="http://schemas.microsoft.com/office/drawing/2014/main" id="{829CBA49-049F-4EF8-8957-FA5B827C7A84}"/>
                </a:ext>
              </a:extLst>
            </p:cNvPr>
            <p:cNvSpPr/>
            <p:nvPr/>
          </p:nvSpPr>
          <p:spPr>
            <a:xfrm>
              <a:off x="6756619" y="3194608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0" y="1714"/>
                    <a:pt x="0" y="1846"/>
                  </a:cubicBezTo>
                  <a:lnTo>
                    <a:pt x="0" y="1931"/>
                  </a:lnTo>
                  <a:cubicBezTo>
                    <a:pt x="0" y="2025"/>
                    <a:pt x="48" y="2079"/>
                    <a:pt x="117" y="2079"/>
                  </a:cubicBezTo>
                  <a:cubicBezTo>
                    <a:pt x="146" y="2079"/>
                    <a:pt x="178" y="2070"/>
                    <a:pt x="212" y="2050"/>
                  </a:cubicBezTo>
                  <a:lnTo>
                    <a:pt x="2741" y="592"/>
                  </a:lnTo>
                  <a:cubicBezTo>
                    <a:pt x="2856" y="527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961;p30">
              <a:extLst>
                <a:ext uri="{FF2B5EF4-FFF2-40B4-BE49-F238E27FC236}">
                  <a16:creationId xmlns:a16="http://schemas.microsoft.com/office/drawing/2014/main" id="{5684B214-E2AE-45C5-BE74-285276BCD1A4}"/>
                </a:ext>
              </a:extLst>
            </p:cNvPr>
            <p:cNvSpPr/>
            <p:nvPr/>
          </p:nvSpPr>
          <p:spPr>
            <a:xfrm>
              <a:off x="6756619" y="320184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4"/>
                  </a:lnTo>
                  <a:cubicBezTo>
                    <a:pt x="96" y="2519"/>
                    <a:pt x="0" y="2682"/>
                    <a:pt x="0" y="2815"/>
                  </a:cubicBezTo>
                  <a:lnTo>
                    <a:pt x="0" y="2900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9"/>
                    <a:pt x="212" y="3019"/>
                  </a:cubicBezTo>
                  <a:lnTo>
                    <a:pt x="4417" y="591"/>
                  </a:lnTo>
                  <a:cubicBezTo>
                    <a:pt x="4532" y="526"/>
                    <a:pt x="4624" y="363"/>
                    <a:pt x="4624" y="231"/>
                  </a:cubicBezTo>
                  <a:lnTo>
                    <a:pt x="4624" y="149"/>
                  </a:lnTo>
                  <a:cubicBezTo>
                    <a:pt x="4624" y="55"/>
                    <a:pt x="4578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962;p30">
              <a:extLst>
                <a:ext uri="{FF2B5EF4-FFF2-40B4-BE49-F238E27FC236}">
                  <a16:creationId xmlns:a16="http://schemas.microsoft.com/office/drawing/2014/main" id="{AFA887F5-3B49-48E3-BC1D-A2C35D42FA6B}"/>
                </a:ext>
              </a:extLst>
            </p:cNvPr>
            <p:cNvSpPr/>
            <p:nvPr/>
          </p:nvSpPr>
          <p:spPr>
            <a:xfrm>
              <a:off x="6756619" y="325182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1"/>
                  </a:lnTo>
                  <a:cubicBezTo>
                    <a:pt x="96" y="2519"/>
                    <a:pt x="0" y="2682"/>
                    <a:pt x="0" y="2814"/>
                  </a:cubicBezTo>
                  <a:lnTo>
                    <a:pt x="0" y="2899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8"/>
                    <a:pt x="212" y="3018"/>
                  </a:cubicBezTo>
                  <a:lnTo>
                    <a:pt x="4417" y="591"/>
                  </a:lnTo>
                  <a:cubicBezTo>
                    <a:pt x="4532" y="527"/>
                    <a:pt x="4624" y="363"/>
                    <a:pt x="4624" y="230"/>
                  </a:cubicBezTo>
                  <a:lnTo>
                    <a:pt x="4624" y="149"/>
                  </a:lnTo>
                  <a:cubicBezTo>
                    <a:pt x="4624" y="55"/>
                    <a:pt x="4579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963;p30">
              <a:extLst>
                <a:ext uri="{FF2B5EF4-FFF2-40B4-BE49-F238E27FC236}">
                  <a16:creationId xmlns:a16="http://schemas.microsoft.com/office/drawing/2014/main" id="{AE119389-FDFD-4D88-9932-57B807286D9A}"/>
                </a:ext>
              </a:extLst>
            </p:cNvPr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964;p30">
              <a:extLst>
                <a:ext uri="{FF2B5EF4-FFF2-40B4-BE49-F238E27FC236}">
                  <a16:creationId xmlns:a16="http://schemas.microsoft.com/office/drawing/2014/main" id="{8D387871-FBF3-4814-9120-9E3A7175E60D}"/>
                </a:ext>
              </a:extLst>
            </p:cNvPr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965;p30">
              <a:extLst>
                <a:ext uri="{FF2B5EF4-FFF2-40B4-BE49-F238E27FC236}">
                  <a16:creationId xmlns:a16="http://schemas.microsoft.com/office/drawing/2014/main" id="{E6C38260-FD21-4D15-9E34-C91402693239}"/>
                </a:ext>
              </a:extLst>
            </p:cNvPr>
            <p:cNvSpPr/>
            <p:nvPr/>
          </p:nvSpPr>
          <p:spPr>
            <a:xfrm>
              <a:off x="7487387" y="3168425"/>
              <a:ext cx="4194" cy="64198"/>
            </a:xfrm>
            <a:custGeom>
              <a:avLst/>
              <a:gdLst/>
              <a:ahLst/>
              <a:cxnLst/>
              <a:rect l="l" t="t" r="r" b="b"/>
              <a:pathLst>
                <a:path w="95" h="1454" extrusionOk="0">
                  <a:moveTo>
                    <a:pt x="0" y="0"/>
                  </a:moveTo>
                  <a:cubicBezTo>
                    <a:pt x="0" y="513"/>
                    <a:pt x="31" y="998"/>
                    <a:pt x="95" y="1454"/>
                  </a:cubicBezTo>
                  <a:cubicBezTo>
                    <a:pt x="34" y="998"/>
                    <a:pt x="0" y="513"/>
                    <a:pt x="0" y="0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966;p30">
              <a:extLst>
                <a:ext uri="{FF2B5EF4-FFF2-40B4-BE49-F238E27FC236}">
                  <a16:creationId xmlns:a16="http://schemas.microsoft.com/office/drawing/2014/main" id="{D9E76445-5AED-48A0-BE6E-F3826088AFA4}"/>
                </a:ext>
              </a:extLst>
            </p:cNvPr>
            <p:cNvSpPr/>
            <p:nvPr/>
          </p:nvSpPr>
          <p:spPr>
            <a:xfrm>
              <a:off x="7491537" y="3232579"/>
              <a:ext cx="221" cy="618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4" y="7"/>
                    <a:pt x="4" y="14"/>
                  </a:cubicBezTo>
                  <a:lnTo>
                    <a:pt x="4" y="14"/>
                  </a:lnTo>
                  <a:cubicBezTo>
                    <a:pt x="4" y="7"/>
                    <a:pt x="4" y="4"/>
                    <a:pt x="1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481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FA27395-97FE-4E08-87FD-B825B97B4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764" y="0"/>
            <a:ext cx="4506964" cy="5143500"/>
          </a:xfrm>
          <a:prstGeom prst="rect">
            <a:avLst/>
          </a:prstGeom>
        </p:spPr>
      </p:pic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215153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Create 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C24AFF-F60C-4DE3-BEEF-4607808D6EEA}"/>
              </a:ext>
            </a:extLst>
          </p:cNvPr>
          <p:cNvSpPr/>
          <p:nvPr/>
        </p:nvSpPr>
        <p:spPr>
          <a:xfrm>
            <a:off x="3193676" y="591671"/>
            <a:ext cx="3301253" cy="186241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Google Shape;348;p26">
            <a:extLst>
              <a:ext uri="{FF2B5EF4-FFF2-40B4-BE49-F238E27FC236}">
                <a16:creationId xmlns:a16="http://schemas.microsoft.com/office/drawing/2014/main" id="{711DE3C9-DC56-4676-ABF7-CA4BB5594226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4000" b="1" dirty="0">
                <a:solidFill>
                  <a:srgbClr val="6DC7FF"/>
                </a:solidFill>
              </a:rPr>
              <a:t>c</a:t>
            </a:r>
            <a:r>
              <a:rPr lang="en-US" sz="4000" b="1" dirty="0"/>
              <a:t>rud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7994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181535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Get All 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b="1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A640DFB-8B62-4743-B5BB-16808C8CC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244" y="-19054"/>
            <a:ext cx="6355221" cy="51435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A842965-3D6C-4A80-BE77-F1CAD09EA9E3}"/>
              </a:ext>
            </a:extLst>
          </p:cNvPr>
          <p:cNvSpPr/>
          <p:nvPr/>
        </p:nvSpPr>
        <p:spPr>
          <a:xfrm>
            <a:off x="2987880" y="390001"/>
            <a:ext cx="5950324" cy="104804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Google Shape;348;p26">
            <a:extLst>
              <a:ext uri="{FF2B5EF4-FFF2-40B4-BE49-F238E27FC236}">
                <a16:creationId xmlns:a16="http://schemas.microsoft.com/office/drawing/2014/main" id="{E5421F5A-2BF4-401E-AD93-E8E05E847CE6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 err="1"/>
              <a:t>c</a:t>
            </a:r>
            <a:r>
              <a:rPr lang="en-US" altLang="zh-TW" sz="4000" b="1" dirty="0" err="1">
                <a:solidFill>
                  <a:srgbClr val="6DC7FF"/>
                </a:solidFill>
              </a:rPr>
              <a:t>R</a:t>
            </a:r>
            <a:r>
              <a:rPr lang="en-US" altLang="zh-TW" sz="4000" b="1" dirty="0" err="1"/>
              <a:t>ud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07935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181535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Update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063F572-5693-4A77-8F7A-714AECF25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29" y="0"/>
            <a:ext cx="5279537" cy="51435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95367B1-8356-452A-B55F-9612397EBD66}"/>
              </a:ext>
            </a:extLst>
          </p:cNvPr>
          <p:cNvSpPr/>
          <p:nvPr/>
        </p:nvSpPr>
        <p:spPr>
          <a:xfrm>
            <a:off x="3610534" y="403413"/>
            <a:ext cx="3045759" cy="1822076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Google Shape;348;p26">
            <a:extLst>
              <a:ext uri="{FF2B5EF4-FFF2-40B4-BE49-F238E27FC236}">
                <a16:creationId xmlns:a16="http://schemas.microsoft.com/office/drawing/2014/main" id="{4029FA15-F7CF-4C11-914E-191115EB8355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/>
              <a:t>cr</a:t>
            </a:r>
            <a:r>
              <a:rPr lang="en-US" altLang="zh-TW" sz="4000" b="1" dirty="0">
                <a:solidFill>
                  <a:srgbClr val="6DC7FF"/>
                </a:solidFill>
              </a:rPr>
              <a:t>u</a:t>
            </a:r>
            <a:r>
              <a:rPr lang="en-US" altLang="zh-TW" sz="4000" b="1" dirty="0"/>
              <a:t>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38456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215153" y="2405238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Delete</a:t>
            </a:r>
          </a:p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2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2842FD-E596-400B-B3AD-9E6F4414A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084" y="187130"/>
            <a:ext cx="5735109" cy="280429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B46DA6C-64F5-4282-B23F-5FB6AE36C2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646"/>
          <a:stretch/>
        </p:blipFill>
        <p:spPr>
          <a:xfrm>
            <a:off x="2812265" y="3138280"/>
            <a:ext cx="5731928" cy="1714838"/>
          </a:xfrm>
          <a:prstGeom prst="rect">
            <a:avLst/>
          </a:prstGeom>
        </p:spPr>
      </p:pic>
      <p:sp>
        <p:nvSpPr>
          <p:cNvPr id="14" name="Google Shape;348;p26">
            <a:extLst>
              <a:ext uri="{FF2B5EF4-FFF2-40B4-BE49-F238E27FC236}">
                <a16:creationId xmlns:a16="http://schemas.microsoft.com/office/drawing/2014/main" id="{C395EE63-0E7C-4587-BF0D-8C59BAB92AC3}"/>
              </a:ext>
            </a:extLst>
          </p:cNvPr>
          <p:cNvSpPr txBox="1">
            <a:spLocks/>
          </p:cNvSpPr>
          <p:nvPr/>
        </p:nvSpPr>
        <p:spPr>
          <a:xfrm>
            <a:off x="215153" y="3887480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Delete</a:t>
            </a:r>
          </a:p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User</a:t>
            </a:r>
            <a:endParaRPr lang="en-US" sz="32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CAECB90-07B0-48F1-8DE3-A5EC23846C23}"/>
              </a:ext>
            </a:extLst>
          </p:cNvPr>
          <p:cNvSpPr/>
          <p:nvPr/>
        </p:nvSpPr>
        <p:spPr>
          <a:xfrm>
            <a:off x="3355040" y="618565"/>
            <a:ext cx="4047565" cy="37651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6DC7FF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100D3F2-F283-48F1-90F6-DFEE8BDDB540}"/>
              </a:ext>
            </a:extLst>
          </p:cNvPr>
          <p:cNvSpPr/>
          <p:nvPr/>
        </p:nvSpPr>
        <p:spPr>
          <a:xfrm>
            <a:off x="3129842" y="4249271"/>
            <a:ext cx="4272763" cy="275664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Google Shape;348;p26">
            <a:extLst>
              <a:ext uri="{FF2B5EF4-FFF2-40B4-BE49-F238E27FC236}">
                <a16:creationId xmlns:a16="http://schemas.microsoft.com/office/drawing/2014/main" id="{6EFBBB5D-DEE6-4C52-A2C5-4F82C562DD97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 err="1"/>
              <a:t>cru</a:t>
            </a:r>
            <a:r>
              <a:rPr lang="en-US" altLang="zh-TW" sz="4000" b="1" dirty="0" err="1">
                <a:solidFill>
                  <a:srgbClr val="6DC7FF"/>
                </a:solidFill>
              </a:rPr>
              <a:t>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971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06552" y="1588144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OPERATIONAL CONCEPTS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6896;p43">
            <a:extLst>
              <a:ext uri="{FF2B5EF4-FFF2-40B4-BE49-F238E27FC236}">
                <a16:creationId xmlns:a16="http://schemas.microsoft.com/office/drawing/2014/main" id="{285B1219-15DA-4B52-A488-B7C10F3C9E2D}"/>
              </a:ext>
            </a:extLst>
          </p:cNvPr>
          <p:cNvGrpSpPr/>
          <p:nvPr/>
        </p:nvGrpSpPr>
        <p:grpSpPr>
          <a:xfrm>
            <a:off x="4150102" y="880901"/>
            <a:ext cx="3364047" cy="3207886"/>
            <a:chOff x="4620850" y="1546275"/>
            <a:chExt cx="1693224" cy="1614623"/>
          </a:xfrm>
        </p:grpSpPr>
        <p:sp>
          <p:nvSpPr>
            <p:cNvPr id="142" name="Google Shape;6897;p43">
              <a:extLst>
                <a:ext uri="{FF2B5EF4-FFF2-40B4-BE49-F238E27FC236}">
                  <a16:creationId xmlns:a16="http://schemas.microsoft.com/office/drawing/2014/main" id="{A64FDBCE-EEE4-4078-AEC0-63687EE9F6D6}"/>
                </a:ext>
              </a:extLst>
            </p:cNvPr>
            <p:cNvSpPr/>
            <p:nvPr/>
          </p:nvSpPr>
          <p:spPr>
            <a:xfrm>
              <a:off x="5912545" y="2949329"/>
              <a:ext cx="374440" cy="185370"/>
            </a:xfrm>
            <a:custGeom>
              <a:avLst/>
              <a:gdLst/>
              <a:ahLst/>
              <a:cxnLst/>
              <a:rect l="l" t="t" r="r" b="b"/>
              <a:pathLst>
                <a:path w="10120" h="5010" extrusionOk="0">
                  <a:moveTo>
                    <a:pt x="5060" y="1"/>
                  </a:moveTo>
                  <a:cubicBezTo>
                    <a:pt x="3880" y="1"/>
                    <a:pt x="2700" y="245"/>
                    <a:pt x="1801" y="734"/>
                  </a:cubicBezTo>
                  <a:cubicBezTo>
                    <a:pt x="0" y="1712"/>
                    <a:pt x="0" y="3298"/>
                    <a:pt x="1801" y="4276"/>
                  </a:cubicBezTo>
                  <a:cubicBezTo>
                    <a:pt x="2700" y="4765"/>
                    <a:pt x="3880" y="5010"/>
                    <a:pt x="5060" y="5010"/>
                  </a:cubicBezTo>
                  <a:cubicBezTo>
                    <a:pt x="6240" y="5010"/>
                    <a:pt x="7420" y="4765"/>
                    <a:pt x="8320" y="4276"/>
                  </a:cubicBezTo>
                  <a:cubicBezTo>
                    <a:pt x="10119" y="3298"/>
                    <a:pt x="10119" y="1712"/>
                    <a:pt x="8320" y="734"/>
                  </a:cubicBezTo>
                  <a:cubicBezTo>
                    <a:pt x="7420" y="245"/>
                    <a:pt x="6240" y="1"/>
                    <a:pt x="50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898;p43">
              <a:extLst>
                <a:ext uri="{FF2B5EF4-FFF2-40B4-BE49-F238E27FC236}">
                  <a16:creationId xmlns:a16="http://schemas.microsoft.com/office/drawing/2014/main" id="{20959BCB-8522-4FD8-9CF9-B96197307463}"/>
                </a:ext>
              </a:extLst>
            </p:cNvPr>
            <p:cNvSpPr/>
            <p:nvPr/>
          </p:nvSpPr>
          <p:spPr>
            <a:xfrm>
              <a:off x="4644974" y="2937414"/>
              <a:ext cx="374551" cy="185481"/>
            </a:xfrm>
            <a:custGeom>
              <a:avLst/>
              <a:gdLst/>
              <a:ahLst/>
              <a:cxnLst/>
              <a:rect l="l" t="t" r="r" b="b"/>
              <a:pathLst>
                <a:path w="10123" h="5013" extrusionOk="0">
                  <a:moveTo>
                    <a:pt x="5061" y="0"/>
                  </a:moveTo>
                  <a:cubicBezTo>
                    <a:pt x="3881" y="0"/>
                    <a:pt x="2701" y="245"/>
                    <a:pt x="1800" y="734"/>
                  </a:cubicBezTo>
                  <a:cubicBezTo>
                    <a:pt x="1" y="1715"/>
                    <a:pt x="1" y="3301"/>
                    <a:pt x="1800" y="4279"/>
                  </a:cubicBezTo>
                  <a:cubicBezTo>
                    <a:pt x="2701" y="4768"/>
                    <a:pt x="3881" y="5012"/>
                    <a:pt x="5061" y="5012"/>
                  </a:cubicBezTo>
                  <a:cubicBezTo>
                    <a:pt x="6241" y="5012"/>
                    <a:pt x="7420" y="4768"/>
                    <a:pt x="8320" y="4279"/>
                  </a:cubicBezTo>
                  <a:cubicBezTo>
                    <a:pt x="10123" y="3301"/>
                    <a:pt x="10123" y="1715"/>
                    <a:pt x="8320" y="734"/>
                  </a:cubicBezTo>
                  <a:cubicBezTo>
                    <a:pt x="7420" y="245"/>
                    <a:pt x="6241" y="0"/>
                    <a:pt x="506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899;p43">
              <a:extLst>
                <a:ext uri="{FF2B5EF4-FFF2-40B4-BE49-F238E27FC236}">
                  <a16:creationId xmlns:a16="http://schemas.microsoft.com/office/drawing/2014/main" id="{58606BDD-EBBA-47E3-A1F2-EE38D2A6A16D}"/>
                </a:ext>
              </a:extLst>
            </p:cNvPr>
            <p:cNvSpPr/>
            <p:nvPr/>
          </p:nvSpPr>
          <p:spPr>
            <a:xfrm>
              <a:off x="4631580" y="2799436"/>
              <a:ext cx="125060" cy="127354"/>
            </a:xfrm>
            <a:custGeom>
              <a:avLst/>
              <a:gdLst/>
              <a:ahLst/>
              <a:cxnLst/>
              <a:rect l="l" t="t" r="r" b="b"/>
              <a:pathLst>
                <a:path w="3380" h="3442" extrusionOk="0">
                  <a:moveTo>
                    <a:pt x="1003" y="1"/>
                  </a:moveTo>
                  <a:cubicBezTo>
                    <a:pt x="429" y="1"/>
                    <a:pt x="1" y="506"/>
                    <a:pt x="608" y="927"/>
                  </a:cubicBezTo>
                  <a:cubicBezTo>
                    <a:pt x="1267" y="1382"/>
                    <a:pt x="2461" y="1881"/>
                    <a:pt x="2917" y="3442"/>
                  </a:cubicBezTo>
                  <a:lnTo>
                    <a:pt x="3379" y="3298"/>
                  </a:lnTo>
                  <a:cubicBezTo>
                    <a:pt x="3379" y="3298"/>
                    <a:pt x="3336" y="2280"/>
                    <a:pt x="2891" y="1462"/>
                  </a:cubicBezTo>
                  <a:cubicBezTo>
                    <a:pt x="2445" y="647"/>
                    <a:pt x="1789" y="108"/>
                    <a:pt x="1151" y="12"/>
                  </a:cubicBezTo>
                  <a:cubicBezTo>
                    <a:pt x="1101" y="4"/>
                    <a:pt x="1052" y="1"/>
                    <a:pt x="100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900;p43">
              <a:extLst>
                <a:ext uri="{FF2B5EF4-FFF2-40B4-BE49-F238E27FC236}">
                  <a16:creationId xmlns:a16="http://schemas.microsoft.com/office/drawing/2014/main" id="{0FA0641B-6FA4-4BF8-9120-62CDE26A20CB}"/>
                </a:ext>
              </a:extLst>
            </p:cNvPr>
            <p:cNvSpPr/>
            <p:nvPr/>
          </p:nvSpPr>
          <p:spPr>
            <a:xfrm>
              <a:off x="4643124" y="2799473"/>
              <a:ext cx="102823" cy="127317"/>
            </a:xfrm>
            <a:custGeom>
              <a:avLst/>
              <a:gdLst/>
              <a:ahLst/>
              <a:cxnLst/>
              <a:rect l="l" t="t" r="r" b="b"/>
              <a:pathLst>
                <a:path w="2779" h="3441" extrusionOk="0">
                  <a:moveTo>
                    <a:pt x="692" y="1"/>
                  </a:moveTo>
                  <a:cubicBezTo>
                    <a:pt x="316" y="1"/>
                    <a:pt x="0" y="217"/>
                    <a:pt x="0" y="487"/>
                  </a:cubicBezTo>
                  <a:cubicBezTo>
                    <a:pt x="0" y="626"/>
                    <a:pt x="87" y="782"/>
                    <a:pt x="296" y="926"/>
                  </a:cubicBezTo>
                  <a:cubicBezTo>
                    <a:pt x="955" y="1381"/>
                    <a:pt x="2149" y="1880"/>
                    <a:pt x="2605" y="3441"/>
                  </a:cubicBezTo>
                  <a:lnTo>
                    <a:pt x="2778" y="3387"/>
                  </a:lnTo>
                  <a:cubicBezTo>
                    <a:pt x="2759" y="2865"/>
                    <a:pt x="2739" y="2279"/>
                    <a:pt x="2725" y="1770"/>
                  </a:cubicBezTo>
                  <a:cubicBezTo>
                    <a:pt x="2682" y="1664"/>
                    <a:pt x="2632" y="1564"/>
                    <a:pt x="2579" y="1461"/>
                  </a:cubicBezTo>
                  <a:cubicBezTo>
                    <a:pt x="2133" y="646"/>
                    <a:pt x="1477" y="107"/>
                    <a:pt x="839" y="11"/>
                  </a:cubicBezTo>
                  <a:cubicBezTo>
                    <a:pt x="789" y="4"/>
                    <a:pt x="739" y="1"/>
                    <a:pt x="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901;p43">
              <a:extLst>
                <a:ext uri="{FF2B5EF4-FFF2-40B4-BE49-F238E27FC236}">
                  <a16:creationId xmlns:a16="http://schemas.microsoft.com/office/drawing/2014/main" id="{847945B3-7F48-41E0-B27B-4309A84A41F5}"/>
                </a:ext>
              </a:extLst>
            </p:cNvPr>
            <p:cNvSpPr/>
            <p:nvPr/>
          </p:nvSpPr>
          <p:spPr>
            <a:xfrm>
              <a:off x="4661477" y="2810241"/>
              <a:ext cx="90095" cy="101047"/>
            </a:xfrm>
            <a:custGeom>
              <a:avLst/>
              <a:gdLst/>
              <a:ahLst/>
              <a:cxnLst/>
              <a:rect l="l" t="t" r="r" b="b"/>
              <a:pathLst>
                <a:path w="2435" h="2731" extrusionOk="0">
                  <a:moveTo>
                    <a:pt x="36" y="1"/>
                  </a:moveTo>
                  <a:cubicBezTo>
                    <a:pt x="23" y="1"/>
                    <a:pt x="10" y="9"/>
                    <a:pt x="7" y="22"/>
                  </a:cubicBezTo>
                  <a:cubicBezTo>
                    <a:pt x="0" y="42"/>
                    <a:pt x="10" y="62"/>
                    <a:pt x="27" y="66"/>
                  </a:cubicBezTo>
                  <a:cubicBezTo>
                    <a:pt x="596" y="239"/>
                    <a:pt x="1813" y="1014"/>
                    <a:pt x="2365" y="2706"/>
                  </a:cubicBezTo>
                  <a:cubicBezTo>
                    <a:pt x="2371" y="2721"/>
                    <a:pt x="2382" y="2731"/>
                    <a:pt x="2396" y="2731"/>
                  </a:cubicBezTo>
                  <a:cubicBezTo>
                    <a:pt x="2398" y="2731"/>
                    <a:pt x="2400" y="2731"/>
                    <a:pt x="2402" y="2730"/>
                  </a:cubicBezTo>
                  <a:lnTo>
                    <a:pt x="2409" y="2730"/>
                  </a:lnTo>
                  <a:cubicBezTo>
                    <a:pt x="2425" y="2723"/>
                    <a:pt x="2435" y="2703"/>
                    <a:pt x="2432" y="2686"/>
                  </a:cubicBezTo>
                  <a:cubicBezTo>
                    <a:pt x="1870" y="967"/>
                    <a:pt x="626" y="179"/>
                    <a:pt x="47" y="2"/>
                  </a:cubicBezTo>
                  <a:cubicBezTo>
                    <a:pt x="44" y="1"/>
                    <a:pt x="40" y="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902;p43">
              <a:extLst>
                <a:ext uri="{FF2B5EF4-FFF2-40B4-BE49-F238E27FC236}">
                  <a16:creationId xmlns:a16="http://schemas.microsoft.com/office/drawing/2014/main" id="{36C91622-982E-4E50-821F-60B26D7A04FF}"/>
                </a:ext>
              </a:extLst>
            </p:cNvPr>
            <p:cNvSpPr/>
            <p:nvPr/>
          </p:nvSpPr>
          <p:spPr>
            <a:xfrm>
              <a:off x="4620850" y="2875104"/>
              <a:ext cx="134199" cy="137529"/>
            </a:xfrm>
            <a:custGeom>
              <a:avLst/>
              <a:gdLst/>
              <a:ahLst/>
              <a:cxnLst/>
              <a:rect l="l" t="t" r="r" b="b"/>
              <a:pathLst>
                <a:path w="3627" h="3717" extrusionOk="0">
                  <a:moveTo>
                    <a:pt x="2437" y="0"/>
                  </a:moveTo>
                  <a:cubicBezTo>
                    <a:pt x="2106" y="0"/>
                    <a:pt x="1783" y="207"/>
                    <a:pt x="1453" y="207"/>
                  </a:cubicBezTo>
                  <a:cubicBezTo>
                    <a:pt x="1417" y="207"/>
                    <a:pt x="1381" y="204"/>
                    <a:pt x="1345" y="199"/>
                  </a:cubicBezTo>
                  <a:cubicBezTo>
                    <a:pt x="1241" y="182"/>
                    <a:pt x="1141" y="146"/>
                    <a:pt x="1041" y="119"/>
                  </a:cubicBezTo>
                  <a:cubicBezTo>
                    <a:pt x="955" y="97"/>
                    <a:pt x="865" y="85"/>
                    <a:pt x="774" y="85"/>
                  </a:cubicBezTo>
                  <a:cubicBezTo>
                    <a:pt x="526" y="85"/>
                    <a:pt x="280" y="173"/>
                    <a:pt x="134" y="365"/>
                  </a:cubicBezTo>
                  <a:cubicBezTo>
                    <a:pt x="47" y="474"/>
                    <a:pt x="0" y="625"/>
                    <a:pt x="47" y="754"/>
                  </a:cubicBezTo>
                  <a:cubicBezTo>
                    <a:pt x="97" y="898"/>
                    <a:pt x="247" y="981"/>
                    <a:pt x="383" y="1047"/>
                  </a:cubicBezTo>
                  <a:cubicBezTo>
                    <a:pt x="519" y="1113"/>
                    <a:pt x="669" y="1187"/>
                    <a:pt x="739" y="1326"/>
                  </a:cubicBezTo>
                  <a:cubicBezTo>
                    <a:pt x="872" y="1602"/>
                    <a:pt x="593" y="1959"/>
                    <a:pt x="742" y="2231"/>
                  </a:cubicBezTo>
                  <a:cubicBezTo>
                    <a:pt x="802" y="2344"/>
                    <a:pt x="929" y="2410"/>
                    <a:pt x="1055" y="2441"/>
                  </a:cubicBezTo>
                  <a:cubicBezTo>
                    <a:pt x="1158" y="2470"/>
                    <a:pt x="1265" y="2477"/>
                    <a:pt x="1371" y="2494"/>
                  </a:cubicBezTo>
                  <a:cubicBezTo>
                    <a:pt x="1392" y="2495"/>
                    <a:pt x="1413" y="2496"/>
                    <a:pt x="1434" y="2496"/>
                  </a:cubicBezTo>
                  <a:cubicBezTo>
                    <a:pt x="1464" y="2496"/>
                    <a:pt x="1494" y="2495"/>
                    <a:pt x="1524" y="2490"/>
                  </a:cubicBezTo>
                  <a:cubicBezTo>
                    <a:pt x="1559" y="2488"/>
                    <a:pt x="1594" y="2487"/>
                    <a:pt x="1628" y="2487"/>
                  </a:cubicBezTo>
                  <a:cubicBezTo>
                    <a:pt x="1745" y="2487"/>
                    <a:pt x="1863" y="2504"/>
                    <a:pt x="1963" y="2570"/>
                  </a:cubicBezTo>
                  <a:cubicBezTo>
                    <a:pt x="2166" y="2703"/>
                    <a:pt x="2213" y="2976"/>
                    <a:pt x="2326" y="3193"/>
                  </a:cubicBezTo>
                  <a:cubicBezTo>
                    <a:pt x="2462" y="3448"/>
                    <a:pt x="2725" y="3632"/>
                    <a:pt x="3008" y="3688"/>
                  </a:cubicBezTo>
                  <a:cubicBezTo>
                    <a:pt x="3067" y="3700"/>
                    <a:pt x="3155" y="3716"/>
                    <a:pt x="3237" y="3716"/>
                  </a:cubicBezTo>
                  <a:cubicBezTo>
                    <a:pt x="3290" y="3716"/>
                    <a:pt x="3340" y="3710"/>
                    <a:pt x="3380" y="3692"/>
                  </a:cubicBezTo>
                  <a:cubicBezTo>
                    <a:pt x="3387" y="3688"/>
                    <a:pt x="3393" y="3685"/>
                    <a:pt x="3400" y="3678"/>
                  </a:cubicBezTo>
                  <a:lnTo>
                    <a:pt x="3404" y="3678"/>
                  </a:lnTo>
                  <a:cubicBezTo>
                    <a:pt x="3416" y="3665"/>
                    <a:pt x="3433" y="3645"/>
                    <a:pt x="3444" y="3635"/>
                  </a:cubicBezTo>
                  <a:lnTo>
                    <a:pt x="3447" y="3632"/>
                  </a:lnTo>
                  <a:cubicBezTo>
                    <a:pt x="3493" y="3495"/>
                    <a:pt x="3444" y="3345"/>
                    <a:pt x="3450" y="3202"/>
                  </a:cubicBezTo>
                  <a:cubicBezTo>
                    <a:pt x="3450" y="3196"/>
                    <a:pt x="3450" y="3186"/>
                    <a:pt x="3453" y="3179"/>
                  </a:cubicBezTo>
                  <a:cubicBezTo>
                    <a:pt x="3470" y="3013"/>
                    <a:pt x="3487" y="2846"/>
                    <a:pt x="3503" y="2683"/>
                  </a:cubicBezTo>
                  <a:cubicBezTo>
                    <a:pt x="3530" y="2378"/>
                    <a:pt x="3556" y="2075"/>
                    <a:pt x="3576" y="1769"/>
                  </a:cubicBezTo>
                  <a:cubicBezTo>
                    <a:pt x="3586" y="1569"/>
                    <a:pt x="3626" y="1357"/>
                    <a:pt x="3556" y="1163"/>
                  </a:cubicBezTo>
                  <a:cubicBezTo>
                    <a:pt x="3476" y="950"/>
                    <a:pt x="3247" y="930"/>
                    <a:pt x="3174" y="724"/>
                  </a:cubicBezTo>
                  <a:cubicBezTo>
                    <a:pt x="3144" y="641"/>
                    <a:pt x="3131" y="554"/>
                    <a:pt x="3104" y="468"/>
                  </a:cubicBezTo>
                  <a:cubicBezTo>
                    <a:pt x="3021" y="225"/>
                    <a:pt x="2788" y="35"/>
                    <a:pt x="2529" y="6"/>
                  </a:cubicBezTo>
                  <a:cubicBezTo>
                    <a:pt x="2498" y="2"/>
                    <a:pt x="2467" y="0"/>
                    <a:pt x="2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903;p43">
              <a:extLst>
                <a:ext uri="{FF2B5EF4-FFF2-40B4-BE49-F238E27FC236}">
                  <a16:creationId xmlns:a16="http://schemas.microsoft.com/office/drawing/2014/main" id="{BC5849E3-4D62-439E-AF67-C114171C26E8}"/>
                </a:ext>
              </a:extLst>
            </p:cNvPr>
            <p:cNvSpPr/>
            <p:nvPr/>
          </p:nvSpPr>
          <p:spPr>
            <a:xfrm>
              <a:off x="4636242" y="2888943"/>
              <a:ext cx="116217" cy="97162"/>
            </a:xfrm>
            <a:custGeom>
              <a:avLst/>
              <a:gdLst/>
              <a:ahLst/>
              <a:cxnLst/>
              <a:rect l="l" t="t" r="r" b="b"/>
              <a:pathLst>
                <a:path w="3141" h="2626" extrusionOk="0">
                  <a:moveTo>
                    <a:pt x="34" y="1"/>
                  </a:moveTo>
                  <a:cubicBezTo>
                    <a:pt x="14" y="1"/>
                    <a:pt x="0" y="17"/>
                    <a:pt x="0" y="34"/>
                  </a:cubicBezTo>
                  <a:cubicBezTo>
                    <a:pt x="0" y="54"/>
                    <a:pt x="14" y="71"/>
                    <a:pt x="34" y="71"/>
                  </a:cubicBezTo>
                  <a:cubicBezTo>
                    <a:pt x="36" y="71"/>
                    <a:pt x="37" y="71"/>
                    <a:pt x="39" y="71"/>
                  </a:cubicBezTo>
                  <a:cubicBezTo>
                    <a:pt x="554" y="71"/>
                    <a:pt x="2673" y="524"/>
                    <a:pt x="3071" y="2595"/>
                  </a:cubicBezTo>
                  <a:cubicBezTo>
                    <a:pt x="3074" y="2615"/>
                    <a:pt x="3091" y="2626"/>
                    <a:pt x="3107" y="2626"/>
                  </a:cubicBezTo>
                  <a:lnTo>
                    <a:pt x="3111" y="2622"/>
                  </a:lnTo>
                  <a:cubicBezTo>
                    <a:pt x="3131" y="2619"/>
                    <a:pt x="3140" y="2602"/>
                    <a:pt x="3137" y="2582"/>
                  </a:cubicBezTo>
                  <a:cubicBezTo>
                    <a:pt x="2728" y="457"/>
                    <a:pt x="553" y="1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904;p43">
              <a:extLst>
                <a:ext uri="{FF2B5EF4-FFF2-40B4-BE49-F238E27FC236}">
                  <a16:creationId xmlns:a16="http://schemas.microsoft.com/office/drawing/2014/main" id="{CEECE9C2-C9CF-4C66-8AE8-DD8BBDA3CAA7}"/>
                </a:ext>
              </a:extLst>
            </p:cNvPr>
            <p:cNvSpPr/>
            <p:nvPr/>
          </p:nvSpPr>
          <p:spPr>
            <a:xfrm>
              <a:off x="4661958" y="2924205"/>
              <a:ext cx="60458" cy="16354"/>
            </a:xfrm>
            <a:custGeom>
              <a:avLst/>
              <a:gdLst/>
              <a:ahLst/>
              <a:cxnLst/>
              <a:rect l="l" t="t" r="r" b="b"/>
              <a:pathLst>
                <a:path w="1634" h="442" extrusionOk="0">
                  <a:moveTo>
                    <a:pt x="1163" y="1"/>
                  </a:moveTo>
                  <a:cubicBezTo>
                    <a:pt x="461" y="1"/>
                    <a:pt x="23" y="376"/>
                    <a:pt x="17" y="382"/>
                  </a:cubicBezTo>
                  <a:cubicBezTo>
                    <a:pt x="4" y="395"/>
                    <a:pt x="1" y="415"/>
                    <a:pt x="14" y="429"/>
                  </a:cubicBezTo>
                  <a:cubicBezTo>
                    <a:pt x="21" y="438"/>
                    <a:pt x="34" y="442"/>
                    <a:pt x="44" y="442"/>
                  </a:cubicBezTo>
                  <a:cubicBezTo>
                    <a:pt x="50" y="442"/>
                    <a:pt x="57" y="438"/>
                    <a:pt x="64" y="432"/>
                  </a:cubicBezTo>
                  <a:cubicBezTo>
                    <a:pt x="69" y="429"/>
                    <a:pt x="488" y="69"/>
                    <a:pt x="1164" y="69"/>
                  </a:cubicBezTo>
                  <a:cubicBezTo>
                    <a:pt x="1297" y="69"/>
                    <a:pt x="1439" y="83"/>
                    <a:pt x="1591" y="116"/>
                  </a:cubicBezTo>
                  <a:cubicBezTo>
                    <a:pt x="1593" y="116"/>
                    <a:pt x="1595" y="116"/>
                    <a:pt x="1597" y="116"/>
                  </a:cubicBezTo>
                  <a:cubicBezTo>
                    <a:pt x="1612" y="116"/>
                    <a:pt x="1627" y="107"/>
                    <a:pt x="1631" y="89"/>
                  </a:cubicBezTo>
                  <a:cubicBezTo>
                    <a:pt x="1634" y="73"/>
                    <a:pt x="1624" y="53"/>
                    <a:pt x="1604" y="50"/>
                  </a:cubicBezTo>
                  <a:cubicBezTo>
                    <a:pt x="1447" y="15"/>
                    <a:pt x="1300" y="1"/>
                    <a:pt x="1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905;p43">
              <a:extLst>
                <a:ext uri="{FF2B5EF4-FFF2-40B4-BE49-F238E27FC236}">
                  <a16:creationId xmlns:a16="http://schemas.microsoft.com/office/drawing/2014/main" id="{E73D8AB9-6AD4-4F53-90BA-1A31F652BEEA}"/>
                </a:ext>
              </a:extLst>
            </p:cNvPr>
            <p:cNvSpPr/>
            <p:nvPr/>
          </p:nvSpPr>
          <p:spPr>
            <a:xfrm>
              <a:off x="6166740" y="2809316"/>
              <a:ext cx="147334" cy="191808"/>
            </a:xfrm>
            <a:custGeom>
              <a:avLst/>
              <a:gdLst/>
              <a:ahLst/>
              <a:cxnLst/>
              <a:rect l="l" t="t" r="r" b="b"/>
              <a:pathLst>
                <a:path w="3982" h="5184" extrusionOk="0">
                  <a:moveTo>
                    <a:pt x="2998" y="0"/>
                  </a:moveTo>
                  <a:cubicBezTo>
                    <a:pt x="2343" y="0"/>
                    <a:pt x="1557" y="522"/>
                    <a:pt x="1034" y="1195"/>
                  </a:cubicBezTo>
                  <a:cubicBezTo>
                    <a:pt x="419" y="1983"/>
                    <a:pt x="0" y="3238"/>
                    <a:pt x="6" y="3840"/>
                  </a:cubicBezTo>
                  <a:lnTo>
                    <a:pt x="129" y="5183"/>
                  </a:lnTo>
                  <a:lnTo>
                    <a:pt x="845" y="3976"/>
                  </a:lnTo>
                  <a:cubicBezTo>
                    <a:pt x="1181" y="2995"/>
                    <a:pt x="2358" y="2269"/>
                    <a:pt x="3140" y="1694"/>
                  </a:cubicBezTo>
                  <a:cubicBezTo>
                    <a:pt x="3921" y="1122"/>
                    <a:pt x="3981" y="267"/>
                    <a:pt x="3329" y="51"/>
                  </a:cubicBezTo>
                  <a:cubicBezTo>
                    <a:pt x="3224" y="16"/>
                    <a:pt x="3113" y="0"/>
                    <a:pt x="299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906;p43">
              <a:extLst>
                <a:ext uri="{FF2B5EF4-FFF2-40B4-BE49-F238E27FC236}">
                  <a16:creationId xmlns:a16="http://schemas.microsoft.com/office/drawing/2014/main" id="{CC40BB8B-5D1A-4152-98D2-03EFEBD4CD60}"/>
                </a:ext>
              </a:extLst>
            </p:cNvPr>
            <p:cNvSpPr/>
            <p:nvPr/>
          </p:nvSpPr>
          <p:spPr>
            <a:xfrm>
              <a:off x="6166962" y="2809353"/>
              <a:ext cx="139490" cy="191771"/>
            </a:xfrm>
            <a:custGeom>
              <a:avLst/>
              <a:gdLst/>
              <a:ahLst/>
              <a:cxnLst/>
              <a:rect l="l" t="t" r="r" b="b"/>
              <a:pathLst>
                <a:path w="3770" h="5183" extrusionOk="0">
                  <a:moveTo>
                    <a:pt x="2991" y="0"/>
                  </a:moveTo>
                  <a:cubicBezTo>
                    <a:pt x="2336" y="0"/>
                    <a:pt x="1554" y="522"/>
                    <a:pt x="1028" y="1194"/>
                  </a:cubicBezTo>
                  <a:cubicBezTo>
                    <a:pt x="420" y="1979"/>
                    <a:pt x="0" y="3217"/>
                    <a:pt x="0" y="3825"/>
                  </a:cubicBezTo>
                  <a:lnTo>
                    <a:pt x="0" y="3839"/>
                  </a:lnTo>
                  <a:lnTo>
                    <a:pt x="123" y="5182"/>
                  </a:lnTo>
                  <a:lnTo>
                    <a:pt x="839" y="3975"/>
                  </a:lnTo>
                  <a:cubicBezTo>
                    <a:pt x="1175" y="2994"/>
                    <a:pt x="2352" y="2268"/>
                    <a:pt x="3134" y="1693"/>
                  </a:cubicBezTo>
                  <a:cubicBezTo>
                    <a:pt x="3556" y="1384"/>
                    <a:pt x="3769" y="988"/>
                    <a:pt x="3769" y="659"/>
                  </a:cubicBezTo>
                  <a:cubicBezTo>
                    <a:pt x="3769" y="379"/>
                    <a:pt x="3619" y="149"/>
                    <a:pt x="3323" y="50"/>
                  </a:cubicBezTo>
                  <a:cubicBezTo>
                    <a:pt x="3217" y="16"/>
                    <a:pt x="3108" y="0"/>
                    <a:pt x="29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907;p43">
              <a:extLst>
                <a:ext uri="{FF2B5EF4-FFF2-40B4-BE49-F238E27FC236}">
                  <a16:creationId xmlns:a16="http://schemas.microsoft.com/office/drawing/2014/main" id="{ABE785D0-3E53-4121-A3A4-6798415C8CB1}"/>
                </a:ext>
              </a:extLst>
            </p:cNvPr>
            <p:cNvSpPr/>
            <p:nvPr/>
          </p:nvSpPr>
          <p:spPr>
            <a:xfrm>
              <a:off x="6163780" y="2824449"/>
              <a:ext cx="116217" cy="157509"/>
            </a:xfrm>
            <a:custGeom>
              <a:avLst/>
              <a:gdLst/>
              <a:ahLst/>
              <a:cxnLst/>
              <a:rect l="l" t="t" r="r" b="b"/>
              <a:pathLst>
                <a:path w="3141" h="4257" extrusionOk="0">
                  <a:moveTo>
                    <a:pt x="3090" y="1"/>
                  </a:moveTo>
                  <a:cubicBezTo>
                    <a:pt x="3085" y="1"/>
                    <a:pt x="3079" y="2"/>
                    <a:pt x="3074" y="4"/>
                  </a:cubicBezTo>
                  <a:cubicBezTo>
                    <a:pt x="2062" y="394"/>
                    <a:pt x="389" y="2113"/>
                    <a:pt x="3" y="4206"/>
                  </a:cubicBezTo>
                  <a:cubicBezTo>
                    <a:pt x="0" y="4229"/>
                    <a:pt x="16" y="4252"/>
                    <a:pt x="40" y="4255"/>
                  </a:cubicBezTo>
                  <a:cubicBezTo>
                    <a:pt x="42" y="4255"/>
                    <a:pt x="44" y="4257"/>
                    <a:pt x="47" y="4257"/>
                  </a:cubicBezTo>
                  <a:cubicBezTo>
                    <a:pt x="48" y="4257"/>
                    <a:pt x="49" y="4256"/>
                    <a:pt x="50" y="4255"/>
                  </a:cubicBezTo>
                  <a:cubicBezTo>
                    <a:pt x="70" y="4255"/>
                    <a:pt x="86" y="4242"/>
                    <a:pt x="90" y="4222"/>
                  </a:cubicBezTo>
                  <a:cubicBezTo>
                    <a:pt x="469" y="2160"/>
                    <a:pt x="2112" y="466"/>
                    <a:pt x="3103" y="84"/>
                  </a:cubicBezTo>
                  <a:cubicBezTo>
                    <a:pt x="3127" y="78"/>
                    <a:pt x="3140" y="51"/>
                    <a:pt x="3130" y="27"/>
                  </a:cubicBezTo>
                  <a:cubicBezTo>
                    <a:pt x="3122" y="12"/>
                    <a:pt x="3107" y="1"/>
                    <a:pt x="3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908;p43">
              <a:extLst>
                <a:ext uri="{FF2B5EF4-FFF2-40B4-BE49-F238E27FC236}">
                  <a16:creationId xmlns:a16="http://schemas.microsoft.com/office/drawing/2014/main" id="{E38CBD89-F655-4EDC-8A31-0EA0DD91DF87}"/>
                </a:ext>
              </a:extLst>
            </p:cNvPr>
            <p:cNvSpPr/>
            <p:nvPr/>
          </p:nvSpPr>
          <p:spPr>
            <a:xfrm>
              <a:off x="6172031" y="2905519"/>
              <a:ext cx="126577" cy="125023"/>
            </a:xfrm>
            <a:custGeom>
              <a:avLst/>
              <a:gdLst/>
              <a:ahLst/>
              <a:cxnLst/>
              <a:rect l="l" t="t" r="r" b="b"/>
              <a:pathLst>
                <a:path w="3421" h="3379" extrusionOk="0">
                  <a:moveTo>
                    <a:pt x="2494" y="1"/>
                  </a:moveTo>
                  <a:cubicBezTo>
                    <a:pt x="2426" y="1"/>
                    <a:pt x="2354" y="5"/>
                    <a:pt x="2278" y="16"/>
                  </a:cubicBezTo>
                  <a:cubicBezTo>
                    <a:pt x="1520" y="119"/>
                    <a:pt x="196" y="1173"/>
                    <a:pt x="0" y="2736"/>
                  </a:cubicBezTo>
                  <a:lnTo>
                    <a:pt x="149" y="3378"/>
                  </a:lnTo>
                  <a:cubicBezTo>
                    <a:pt x="243" y="3039"/>
                    <a:pt x="651" y="2474"/>
                    <a:pt x="1314" y="2004"/>
                  </a:cubicBezTo>
                  <a:cubicBezTo>
                    <a:pt x="2049" y="1485"/>
                    <a:pt x="2983" y="1240"/>
                    <a:pt x="3193" y="840"/>
                  </a:cubicBezTo>
                  <a:cubicBezTo>
                    <a:pt x="3421" y="406"/>
                    <a:pt x="3114" y="1"/>
                    <a:pt x="2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909;p43">
              <a:extLst>
                <a:ext uri="{FF2B5EF4-FFF2-40B4-BE49-F238E27FC236}">
                  <a16:creationId xmlns:a16="http://schemas.microsoft.com/office/drawing/2014/main" id="{AB1EE115-ACC4-4451-BD1A-A851614543F2}"/>
                </a:ext>
              </a:extLst>
            </p:cNvPr>
            <p:cNvSpPr/>
            <p:nvPr/>
          </p:nvSpPr>
          <p:spPr>
            <a:xfrm>
              <a:off x="6170033" y="2920838"/>
              <a:ext cx="99974" cy="96644"/>
            </a:xfrm>
            <a:custGeom>
              <a:avLst/>
              <a:gdLst/>
              <a:ahLst/>
              <a:cxnLst/>
              <a:rect l="l" t="t" r="r" b="b"/>
              <a:pathLst>
                <a:path w="2702" h="2612" extrusionOk="0">
                  <a:moveTo>
                    <a:pt x="2655" y="0"/>
                  </a:moveTo>
                  <a:cubicBezTo>
                    <a:pt x="2653" y="0"/>
                    <a:pt x="2651" y="0"/>
                    <a:pt x="2649" y="1"/>
                  </a:cubicBezTo>
                  <a:cubicBezTo>
                    <a:pt x="1960" y="101"/>
                    <a:pt x="630" y="746"/>
                    <a:pt x="7" y="2552"/>
                  </a:cubicBezTo>
                  <a:cubicBezTo>
                    <a:pt x="1" y="2575"/>
                    <a:pt x="11" y="2602"/>
                    <a:pt x="34" y="2608"/>
                  </a:cubicBezTo>
                  <a:cubicBezTo>
                    <a:pt x="40" y="2611"/>
                    <a:pt x="47" y="2611"/>
                    <a:pt x="54" y="2611"/>
                  </a:cubicBezTo>
                  <a:cubicBezTo>
                    <a:pt x="71" y="2608"/>
                    <a:pt x="84" y="2599"/>
                    <a:pt x="91" y="2582"/>
                  </a:cubicBezTo>
                  <a:cubicBezTo>
                    <a:pt x="699" y="812"/>
                    <a:pt x="2036" y="176"/>
                    <a:pt x="2658" y="90"/>
                  </a:cubicBezTo>
                  <a:cubicBezTo>
                    <a:pt x="2685" y="87"/>
                    <a:pt x="2701" y="64"/>
                    <a:pt x="2698" y="41"/>
                  </a:cubicBezTo>
                  <a:cubicBezTo>
                    <a:pt x="2695" y="16"/>
                    <a:pt x="2676" y="0"/>
                    <a:pt x="2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910;p43">
              <a:extLst>
                <a:ext uri="{FF2B5EF4-FFF2-40B4-BE49-F238E27FC236}">
                  <a16:creationId xmlns:a16="http://schemas.microsoft.com/office/drawing/2014/main" id="{D0D4F9FA-B395-4102-87C7-95ADEF1CE9DC}"/>
                </a:ext>
              </a:extLst>
            </p:cNvPr>
            <p:cNvSpPr/>
            <p:nvPr/>
          </p:nvSpPr>
          <p:spPr>
            <a:xfrm>
              <a:off x="5841541" y="2353052"/>
              <a:ext cx="258260" cy="124098"/>
            </a:xfrm>
            <a:custGeom>
              <a:avLst/>
              <a:gdLst/>
              <a:ahLst/>
              <a:cxnLst/>
              <a:rect l="l" t="t" r="r" b="b"/>
              <a:pathLst>
                <a:path w="6980" h="3354" extrusionOk="0">
                  <a:moveTo>
                    <a:pt x="6720" y="0"/>
                  </a:moveTo>
                  <a:cubicBezTo>
                    <a:pt x="6518" y="0"/>
                    <a:pt x="6232" y="48"/>
                    <a:pt x="5998" y="267"/>
                  </a:cubicBezTo>
                  <a:cubicBezTo>
                    <a:pt x="5605" y="633"/>
                    <a:pt x="4797" y="1564"/>
                    <a:pt x="4434" y="1870"/>
                  </a:cubicBezTo>
                  <a:cubicBezTo>
                    <a:pt x="4125" y="2137"/>
                    <a:pt x="3816" y="2256"/>
                    <a:pt x="3101" y="2369"/>
                  </a:cubicBezTo>
                  <a:cubicBezTo>
                    <a:pt x="2758" y="2425"/>
                    <a:pt x="2547" y="2457"/>
                    <a:pt x="2389" y="2457"/>
                  </a:cubicBezTo>
                  <a:cubicBezTo>
                    <a:pt x="2276" y="2457"/>
                    <a:pt x="2191" y="2440"/>
                    <a:pt x="2103" y="2406"/>
                  </a:cubicBezTo>
                  <a:cubicBezTo>
                    <a:pt x="1907" y="2329"/>
                    <a:pt x="1840" y="2266"/>
                    <a:pt x="1677" y="2110"/>
                  </a:cubicBezTo>
                  <a:cubicBezTo>
                    <a:pt x="1494" y="1930"/>
                    <a:pt x="1334" y="1874"/>
                    <a:pt x="1195" y="1757"/>
                  </a:cubicBezTo>
                  <a:cubicBezTo>
                    <a:pt x="1108" y="1685"/>
                    <a:pt x="1080" y="1654"/>
                    <a:pt x="1054" y="1654"/>
                  </a:cubicBezTo>
                  <a:cubicBezTo>
                    <a:pt x="1037" y="1654"/>
                    <a:pt x="1021" y="1666"/>
                    <a:pt x="992" y="1687"/>
                  </a:cubicBezTo>
                  <a:cubicBezTo>
                    <a:pt x="912" y="1747"/>
                    <a:pt x="949" y="1943"/>
                    <a:pt x="1065" y="2074"/>
                  </a:cubicBezTo>
                  <a:cubicBezTo>
                    <a:pt x="1185" y="2209"/>
                    <a:pt x="1301" y="2246"/>
                    <a:pt x="1318" y="2286"/>
                  </a:cubicBezTo>
                  <a:cubicBezTo>
                    <a:pt x="1322" y="2298"/>
                    <a:pt x="1310" y="2304"/>
                    <a:pt x="1287" y="2304"/>
                  </a:cubicBezTo>
                  <a:cubicBezTo>
                    <a:pt x="1235" y="2304"/>
                    <a:pt x="1124" y="2276"/>
                    <a:pt x="989" y="2223"/>
                  </a:cubicBezTo>
                  <a:cubicBezTo>
                    <a:pt x="759" y="2133"/>
                    <a:pt x="536" y="1980"/>
                    <a:pt x="316" y="1867"/>
                  </a:cubicBezTo>
                  <a:cubicBezTo>
                    <a:pt x="286" y="1851"/>
                    <a:pt x="253" y="1836"/>
                    <a:pt x="220" y="1836"/>
                  </a:cubicBezTo>
                  <a:cubicBezTo>
                    <a:pt x="210" y="1836"/>
                    <a:pt x="200" y="1837"/>
                    <a:pt x="190" y="1840"/>
                  </a:cubicBezTo>
                  <a:cubicBezTo>
                    <a:pt x="167" y="1847"/>
                    <a:pt x="147" y="1864"/>
                    <a:pt x="130" y="1884"/>
                  </a:cubicBezTo>
                  <a:cubicBezTo>
                    <a:pt x="51" y="1974"/>
                    <a:pt x="7" y="2094"/>
                    <a:pt x="3" y="2216"/>
                  </a:cubicBezTo>
                  <a:cubicBezTo>
                    <a:pt x="0" y="2336"/>
                    <a:pt x="34" y="2456"/>
                    <a:pt x="87" y="2565"/>
                  </a:cubicBezTo>
                  <a:cubicBezTo>
                    <a:pt x="180" y="2765"/>
                    <a:pt x="336" y="2932"/>
                    <a:pt x="519" y="3055"/>
                  </a:cubicBezTo>
                  <a:cubicBezTo>
                    <a:pt x="666" y="3151"/>
                    <a:pt x="809" y="3181"/>
                    <a:pt x="975" y="3234"/>
                  </a:cubicBezTo>
                  <a:cubicBezTo>
                    <a:pt x="1108" y="3274"/>
                    <a:pt x="1245" y="3297"/>
                    <a:pt x="1411" y="3311"/>
                  </a:cubicBezTo>
                  <a:cubicBezTo>
                    <a:pt x="1753" y="3341"/>
                    <a:pt x="1884" y="3341"/>
                    <a:pt x="2090" y="3347"/>
                  </a:cubicBezTo>
                  <a:cubicBezTo>
                    <a:pt x="2232" y="3351"/>
                    <a:pt x="2345" y="3353"/>
                    <a:pt x="2445" y="3353"/>
                  </a:cubicBezTo>
                  <a:cubicBezTo>
                    <a:pt x="2748" y="3353"/>
                    <a:pt x="2932" y="3334"/>
                    <a:pt x="3460" y="3294"/>
                  </a:cubicBezTo>
                  <a:cubicBezTo>
                    <a:pt x="4391" y="3224"/>
                    <a:pt x="4618" y="3084"/>
                    <a:pt x="5040" y="2732"/>
                  </a:cubicBezTo>
                  <a:cubicBezTo>
                    <a:pt x="5303" y="2513"/>
                    <a:pt x="5888" y="2086"/>
                    <a:pt x="6204" y="1638"/>
                  </a:cubicBezTo>
                  <a:cubicBezTo>
                    <a:pt x="6746" y="869"/>
                    <a:pt x="6979" y="27"/>
                    <a:pt x="6979" y="27"/>
                  </a:cubicBezTo>
                  <a:cubicBezTo>
                    <a:pt x="6979" y="27"/>
                    <a:pt x="6874" y="0"/>
                    <a:pt x="672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911;p43">
              <a:extLst>
                <a:ext uri="{FF2B5EF4-FFF2-40B4-BE49-F238E27FC236}">
                  <a16:creationId xmlns:a16="http://schemas.microsoft.com/office/drawing/2014/main" id="{D7C37FAF-5EEE-4D8D-A683-EDB2B9F5C502}"/>
                </a:ext>
              </a:extLst>
            </p:cNvPr>
            <p:cNvSpPr/>
            <p:nvPr/>
          </p:nvSpPr>
          <p:spPr>
            <a:xfrm>
              <a:off x="6008303" y="2349944"/>
              <a:ext cx="97643" cy="99900"/>
            </a:xfrm>
            <a:custGeom>
              <a:avLst/>
              <a:gdLst/>
              <a:ahLst/>
              <a:cxnLst/>
              <a:rect l="l" t="t" r="r" b="b"/>
              <a:pathLst>
                <a:path w="2639" h="2700" extrusionOk="0">
                  <a:moveTo>
                    <a:pt x="2160" y="0"/>
                  </a:moveTo>
                  <a:cubicBezTo>
                    <a:pt x="2086" y="0"/>
                    <a:pt x="2007" y="9"/>
                    <a:pt x="1927" y="32"/>
                  </a:cubicBezTo>
                  <a:cubicBezTo>
                    <a:pt x="1564" y="138"/>
                    <a:pt x="1275" y="374"/>
                    <a:pt x="929" y="744"/>
                  </a:cubicBezTo>
                  <a:cubicBezTo>
                    <a:pt x="586" y="1116"/>
                    <a:pt x="1" y="1715"/>
                    <a:pt x="1" y="1715"/>
                  </a:cubicBezTo>
                  <a:cubicBezTo>
                    <a:pt x="1" y="1715"/>
                    <a:pt x="290" y="2440"/>
                    <a:pt x="932" y="2700"/>
                  </a:cubicBezTo>
                  <a:lnTo>
                    <a:pt x="2286" y="1449"/>
                  </a:lnTo>
                  <a:lnTo>
                    <a:pt x="2638" y="111"/>
                  </a:lnTo>
                  <a:cubicBezTo>
                    <a:pt x="2638" y="111"/>
                    <a:pt x="2426" y="0"/>
                    <a:pt x="216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912;p43">
              <a:extLst>
                <a:ext uri="{FF2B5EF4-FFF2-40B4-BE49-F238E27FC236}">
                  <a16:creationId xmlns:a16="http://schemas.microsoft.com/office/drawing/2014/main" id="{448808F9-84B0-4142-BFD8-74D2AB64737E}"/>
                </a:ext>
              </a:extLst>
            </p:cNvPr>
            <p:cNvSpPr/>
            <p:nvPr/>
          </p:nvSpPr>
          <p:spPr>
            <a:xfrm>
              <a:off x="6008303" y="2350018"/>
              <a:ext cx="85951" cy="99826"/>
            </a:xfrm>
            <a:custGeom>
              <a:avLst/>
              <a:gdLst/>
              <a:ahLst/>
              <a:cxnLst/>
              <a:rect l="l" t="t" r="r" b="b"/>
              <a:pathLst>
                <a:path w="2323" h="2698" extrusionOk="0">
                  <a:moveTo>
                    <a:pt x="2163" y="0"/>
                  </a:moveTo>
                  <a:cubicBezTo>
                    <a:pt x="2090" y="0"/>
                    <a:pt x="2007" y="6"/>
                    <a:pt x="1927" y="30"/>
                  </a:cubicBezTo>
                  <a:cubicBezTo>
                    <a:pt x="1564" y="136"/>
                    <a:pt x="1275" y="372"/>
                    <a:pt x="929" y="742"/>
                  </a:cubicBezTo>
                  <a:cubicBezTo>
                    <a:pt x="586" y="1114"/>
                    <a:pt x="1" y="1713"/>
                    <a:pt x="1" y="1713"/>
                  </a:cubicBezTo>
                  <a:cubicBezTo>
                    <a:pt x="1" y="1713"/>
                    <a:pt x="290" y="2438"/>
                    <a:pt x="932" y="2698"/>
                  </a:cubicBezTo>
                  <a:lnTo>
                    <a:pt x="1105" y="2538"/>
                  </a:lnTo>
                  <a:cubicBezTo>
                    <a:pt x="1112" y="2022"/>
                    <a:pt x="1118" y="1606"/>
                    <a:pt x="1118" y="1433"/>
                  </a:cubicBezTo>
                  <a:cubicBezTo>
                    <a:pt x="1118" y="1404"/>
                    <a:pt x="1118" y="1373"/>
                    <a:pt x="1122" y="1344"/>
                  </a:cubicBezTo>
                  <a:cubicBezTo>
                    <a:pt x="1155" y="652"/>
                    <a:pt x="1680" y="123"/>
                    <a:pt x="2322" y="10"/>
                  </a:cubicBezTo>
                  <a:cubicBezTo>
                    <a:pt x="2273" y="3"/>
                    <a:pt x="2219" y="0"/>
                    <a:pt x="2163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913;p43">
              <a:extLst>
                <a:ext uri="{FF2B5EF4-FFF2-40B4-BE49-F238E27FC236}">
                  <a16:creationId xmlns:a16="http://schemas.microsoft.com/office/drawing/2014/main" id="{945CF8FB-909B-462F-A9CE-7794589E2811}"/>
                </a:ext>
              </a:extLst>
            </p:cNvPr>
            <p:cNvSpPr/>
            <p:nvPr/>
          </p:nvSpPr>
          <p:spPr>
            <a:xfrm>
              <a:off x="5863223" y="2391312"/>
              <a:ext cx="122359" cy="134865"/>
            </a:xfrm>
            <a:custGeom>
              <a:avLst/>
              <a:gdLst/>
              <a:ahLst/>
              <a:cxnLst/>
              <a:rect l="l" t="t" r="r" b="b"/>
              <a:pathLst>
                <a:path w="3307" h="3645" extrusionOk="0">
                  <a:moveTo>
                    <a:pt x="1676" y="1"/>
                  </a:moveTo>
                  <a:cubicBezTo>
                    <a:pt x="1604" y="1"/>
                    <a:pt x="1532" y="17"/>
                    <a:pt x="1477" y="48"/>
                  </a:cubicBezTo>
                  <a:lnTo>
                    <a:pt x="196" y="793"/>
                  </a:lnTo>
                  <a:cubicBezTo>
                    <a:pt x="86" y="860"/>
                    <a:pt x="0" y="1012"/>
                    <a:pt x="0" y="1139"/>
                  </a:cubicBezTo>
                  <a:lnTo>
                    <a:pt x="3" y="2623"/>
                  </a:lnTo>
                  <a:cubicBezTo>
                    <a:pt x="7" y="2749"/>
                    <a:pt x="96" y="2902"/>
                    <a:pt x="206" y="2965"/>
                  </a:cubicBezTo>
                  <a:lnTo>
                    <a:pt x="1427" y="3597"/>
                  </a:lnTo>
                  <a:cubicBezTo>
                    <a:pt x="1482" y="3629"/>
                    <a:pt x="1554" y="3645"/>
                    <a:pt x="1627" y="3645"/>
                  </a:cubicBezTo>
                  <a:cubicBezTo>
                    <a:pt x="1699" y="3645"/>
                    <a:pt x="1771" y="3629"/>
                    <a:pt x="1826" y="3597"/>
                  </a:cubicBezTo>
                  <a:lnTo>
                    <a:pt x="3107" y="2852"/>
                  </a:lnTo>
                  <a:cubicBezTo>
                    <a:pt x="3217" y="2786"/>
                    <a:pt x="3306" y="2632"/>
                    <a:pt x="3303" y="2506"/>
                  </a:cubicBezTo>
                  <a:lnTo>
                    <a:pt x="3300" y="1023"/>
                  </a:lnTo>
                  <a:cubicBezTo>
                    <a:pt x="3300" y="896"/>
                    <a:pt x="3210" y="743"/>
                    <a:pt x="3100" y="680"/>
                  </a:cubicBezTo>
                  <a:lnTo>
                    <a:pt x="1876" y="48"/>
                  </a:lnTo>
                  <a:cubicBezTo>
                    <a:pt x="1821" y="17"/>
                    <a:pt x="1749" y="1"/>
                    <a:pt x="1676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914;p43">
              <a:extLst>
                <a:ext uri="{FF2B5EF4-FFF2-40B4-BE49-F238E27FC236}">
                  <a16:creationId xmlns:a16="http://schemas.microsoft.com/office/drawing/2014/main" id="{686FABE6-E361-4276-9E22-3113F43FC876}"/>
                </a:ext>
              </a:extLst>
            </p:cNvPr>
            <p:cNvSpPr/>
            <p:nvPr/>
          </p:nvSpPr>
          <p:spPr>
            <a:xfrm>
              <a:off x="5925347" y="2391349"/>
              <a:ext cx="59977" cy="36593"/>
            </a:xfrm>
            <a:custGeom>
              <a:avLst/>
              <a:gdLst/>
              <a:ahLst/>
              <a:cxnLst/>
              <a:rect l="l" t="t" r="r" b="b"/>
              <a:pathLst>
                <a:path w="1621" h="989" extrusionOk="0">
                  <a:moveTo>
                    <a:pt x="1" y="1"/>
                  </a:moveTo>
                  <a:cubicBezTo>
                    <a:pt x="70" y="1"/>
                    <a:pt x="144" y="14"/>
                    <a:pt x="197" y="47"/>
                  </a:cubicBezTo>
                  <a:lnTo>
                    <a:pt x="1421" y="679"/>
                  </a:lnTo>
                  <a:lnTo>
                    <a:pt x="201" y="47"/>
                  </a:lnTo>
                  <a:cubicBezTo>
                    <a:pt x="144" y="14"/>
                    <a:pt x="74" y="1"/>
                    <a:pt x="4" y="1"/>
                  </a:cubicBezTo>
                  <a:close/>
                  <a:moveTo>
                    <a:pt x="1421" y="679"/>
                  </a:moveTo>
                  <a:cubicBezTo>
                    <a:pt x="1511" y="732"/>
                    <a:pt x="1590" y="849"/>
                    <a:pt x="1614" y="959"/>
                  </a:cubicBezTo>
                  <a:cubicBezTo>
                    <a:pt x="1618" y="968"/>
                    <a:pt x="1618" y="979"/>
                    <a:pt x="1621" y="988"/>
                  </a:cubicBezTo>
                  <a:cubicBezTo>
                    <a:pt x="1607" y="869"/>
                    <a:pt x="1524" y="735"/>
                    <a:pt x="1421" y="679"/>
                  </a:cubicBezTo>
                  <a:close/>
                </a:path>
              </a:pathLst>
            </a:custGeom>
            <a:solidFill>
              <a:srgbClr val="B5BD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915;p43">
              <a:extLst>
                <a:ext uri="{FF2B5EF4-FFF2-40B4-BE49-F238E27FC236}">
                  <a16:creationId xmlns:a16="http://schemas.microsoft.com/office/drawing/2014/main" id="{C8606E80-FE7B-4E86-910F-EB2BB80D7847}"/>
                </a:ext>
              </a:extLst>
            </p:cNvPr>
            <p:cNvSpPr/>
            <p:nvPr/>
          </p:nvSpPr>
          <p:spPr>
            <a:xfrm>
              <a:off x="5865443" y="2391349"/>
              <a:ext cx="119658" cy="68228"/>
            </a:xfrm>
            <a:custGeom>
              <a:avLst/>
              <a:gdLst/>
              <a:ahLst/>
              <a:cxnLst/>
              <a:rect l="l" t="t" r="r" b="b"/>
              <a:pathLst>
                <a:path w="3234" h="1844" extrusionOk="0">
                  <a:moveTo>
                    <a:pt x="1620" y="1"/>
                  </a:moveTo>
                  <a:cubicBezTo>
                    <a:pt x="1547" y="1"/>
                    <a:pt x="1477" y="17"/>
                    <a:pt x="1420" y="47"/>
                  </a:cubicBezTo>
                  <a:lnTo>
                    <a:pt x="140" y="792"/>
                  </a:lnTo>
                  <a:cubicBezTo>
                    <a:pt x="86" y="825"/>
                    <a:pt x="36" y="879"/>
                    <a:pt x="0" y="942"/>
                  </a:cubicBezTo>
                  <a:lnTo>
                    <a:pt x="1620" y="1803"/>
                  </a:lnTo>
                  <a:cubicBezTo>
                    <a:pt x="1615" y="1812"/>
                    <a:pt x="1611" y="1821"/>
                    <a:pt x="1607" y="1829"/>
                  </a:cubicBezTo>
                  <a:lnTo>
                    <a:pt x="1607" y="1829"/>
                  </a:lnTo>
                  <a:cubicBezTo>
                    <a:pt x="1644" y="1755"/>
                    <a:pt x="1701" y="1691"/>
                    <a:pt x="1763" y="1653"/>
                  </a:cubicBezTo>
                  <a:lnTo>
                    <a:pt x="3043" y="908"/>
                  </a:lnTo>
                  <a:cubicBezTo>
                    <a:pt x="3074" y="889"/>
                    <a:pt x="3103" y="882"/>
                    <a:pt x="3130" y="882"/>
                  </a:cubicBezTo>
                  <a:cubicBezTo>
                    <a:pt x="3180" y="882"/>
                    <a:pt x="3217" y="908"/>
                    <a:pt x="3233" y="959"/>
                  </a:cubicBezTo>
                  <a:cubicBezTo>
                    <a:pt x="3209" y="849"/>
                    <a:pt x="3130" y="732"/>
                    <a:pt x="3040" y="679"/>
                  </a:cubicBezTo>
                  <a:lnTo>
                    <a:pt x="1816" y="47"/>
                  </a:lnTo>
                  <a:cubicBezTo>
                    <a:pt x="1763" y="14"/>
                    <a:pt x="1689" y="1"/>
                    <a:pt x="1620" y="1"/>
                  </a:cubicBezTo>
                  <a:close/>
                  <a:moveTo>
                    <a:pt x="1607" y="1829"/>
                  </a:moveTo>
                  <a:cubicBezTo>
                    <a:pt x="1604" y="1834"/>
                    <a:pt x="1602" y="1839"/>
                    <a:pt x="1600" y="1843"/>
                  </a:cubicBezTo>
                  <a:cubicBezTo>
                    <a:pt x="1602" y="1838"/>
                    <a:pt x="1605" y="1834"/>
                    <a:pt x="1607" y="1829"/>
                  </a:cubicBez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916;p43">
              <a:extLst>
                <a:ext uri="{FF2B5EF4-FFF2-40B4-BE49-F238E27FC236}">
                  <a16:creationId xmlns:a16="http://schemas.microsoft.com/office/drawing/2014/main" id="{259D5486-6633-4960-890D-BA9F43053A60}"/>
                </a:ext>
              </a:extLst>
            </p:cNvPr>
            <p:cNvSpPr/>
            <p:nvPr/>
          </p:nvSpPr>
          <p:spPr>
            <a:xfrm>
              <a:off x="5863223" y="2426167"/>
              <a:ext cx="66341" cy="100011"/>
            </a:xfrm>
            <a:custGeom>
              <a:avLst/>
              <a:gdLst/>
              <a:ahLst/>
              <a:cxnLst/>
              <a:rect l="l" t="t" r="r" b="b"/>
              <a:pathLst>
                <a:path w="1793" h="2703" extrusionOk="0">
                  <a:moveTo>
                    <a:pt x="56" y="1"/>
                  </a:moveTo>
                  <a:cubicBezTo>
                    <a:pt x="20" y="64"/>
                    <a:pt x="0" y="134"/>
                    <a:pt x="0" y="197"/>
                  </a:cubicBezTo>
                  <a:lnTo>
                    <a:pt x="3" y="1681"/>
                  </a:lnTo>
                  <a:cubicBezTo>
                    <a:pt x="7" y="1807"/>
                    <a:pt x="96" y="1960"/>
                    <a:pt x="206" y="2023"/>
                  </a:cubicBezTo>
                  <a:lnTo>
                    <a:pt x="1427" y="2655"/>
                  </a:lnTo>
                  <a:cubicBezTo>
                    <a:pt x="1482" y="2687"/>
                    <a:pt x="1555" y="2703"/>
                    <a:pt x="1628" y="2703"/>
                  </a:cubicBezTo>
                  <a:cubicBezTo>
                    <a:pt x="1686" y="2703"/>
                    <a:pt x="1744" y="2693"/>
                    <a:pt x="1793" y="2672"/>
                  </a:cubicBezTo>
                  <a:lnTo>
                    <a:pt x="1793" y="2672"/>
                  </a:lnTo>
                  <a:cubicBezTo>
                    <a:pt x="1774" y="2679"/>
                    <a:pt x="1756" y="2682"/>
                    <a:pt x="1739" y="2682"/>
                  </a:cubicBezTo>
                  <a:cubicBezTo>
                    <a:pt x="1673" y="2682"/>
                    <a:pt x="1626" y="2632"/>
                    <a:pt x="1626" y="2539"/>
                  </a:cubicBezTo>
                  <a:lnTo>
                    <a:pt x="1620" y="1059"/>
                  </a:lnTo>
                  <a:cubicBezTo>
                    <a:pt x="1620" y="996"/>
                    <a:pt x="1643" y="925"/>
                    <a:pt x="1680" y="862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917;p43">
              <a:extLst>
                <a:ext uri="{FF2B5EF4-FFF2-40B4-BE49-F238E27FC236}">
                  <a16:creationId xmlns:a16="http://schemas.microsoft.com/office/drawing/2014/main" id="{D54DC9A3-D274-45CF-9B63-1E13D98CDE32}"/>
                </a:ext>
              </a:extLst>
            </p:cNvPr>
            <p:cNvSpPr/>
            <p:nvPr/>
          </p:nvSpPr>
          <p:spPr>
            <a:xfrm>
              <a:off x="6149128" y="2967977"/>
              <a:ext cx="30303" cy="51874"/>
            </a:xfrm>
            <a:custGeom>
              <a:avLst/>
              <a:gdLst/>
              <a:ahLst/>
              <a:cxnLst/>
              <a:rect l="l" t="t" r="r" b="b"/>
              <a:pathLst>
                <a:path w="819" h="1402" extrusionOk="0">
                  <a:moveTo>
                    <a:pt x="0" y="0"/>
                  </a:moveTo>
                  <a:lnTo>
                    <a:pt x="0" y="1401"/>
                  </a:lnTo>
                  <a:lnTo>
                    <a:pt x="819" y="1401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918;p43">
              <a:extLst>
                <a:ext uri="{FF2B5EF4-FFF2-40B4-BE49-F238E27FC236}">
                  <a16:creationId xmlns:a16="http://schemas.microsoft.com/office/drawing/2014/main" id="{B57C0130-FD2D-4BA9-A366-086006BB6ABF}"/>
                </a:ext>
              </a:extLst>
            </p:cNvPr>
            <p:cNvSpPr/>
            <p:nvPr/>
          </p:nvSpPr>
          <p:spPr>
            <a:xfrm>
              <a:off x="6063693" y="2926129"/>
              <a:ext cx="31783" cy="55907"/>
            </a:xfrm>
            <a:custGeom>
              <a:avLst/>
              <a:gdLst/>
              <a:ahLst/>
              <a:cxnLst/>
              <a:rect l="l" t="t" r="r" b="b"/>
              <a:pathLst>
                <a:path w="859" h="1511" extrusionOk="0">
                  <a:moveTo>
                    <a:pt x="859" y="1"/>
                  </a:moveTo>
                  <a:lnTo>
                    <a:pt x="1" y="27"/>
                  </a:lnTo>
                  <a:lnTo>
                    <a:pt x="40" y="1510"/>
                  </a:lnTo>
                  <a:lnTo>
                    <a:pt x="859" y="148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919;p43">
              <a:extLst>
                <a:ext uri="{FF2B5EF4-FFF2-40B4-BE49-F238E27FC236}">
                  <a16:creationId xmlns:a16="http://schemas.microsoft.com/office/drawing/2014/main" id="{41B461CF-D441-41A0-9220-FEAFB3DF81D9}"/>
                </a:ext>
              </a:extLst>
            </p:cNvPr>
            <p:cNvSpPr/>
            <p:nvPr/>
          </p:nvSpPr>
          <p:spPr>
            <a:xfrm>
              <a:off x="6040308" y="2538910"/>
              <a:ext cx="157213" cy="459022"/>
            </a:xfrm>
            <a:custGeom>
              <a:avLst/>
              <a:gdLst/>
              <a:ahLst/>
              <a:cxnLst/>
              <a:rect l="l" t="t" r="r" b="b"/>
              <a:pathLst>
                <a:path w="4249" h="12406" extrusionOk="0">
                  <a:moveTo>
                    <a:pt x="224" y="0"/>
                  </a:moveTo>
                  <a:cubicBezTo>
                    <a:pt x="224" y="0"/>
                    <a:pt x="0" y="5752"/>
                    <a:pt x="11" y="6314"/>
                  </a:cubicBezTo>
                  <a:cubicBezTo>
                    <a:pt x="20" y="6810"/>
                    <a:pt x="599" y="11560"/>
                    <a:pt x="599" y="11560"/>
                  </a:cubicBezTo>
                  <a:cubicBezTo>
                    <a:pt x="748" y="11611"/>
                    <a:pt x="885" y="11629"/>
                    <a:pt x="1006" y="11629"/>
                  </a:cubicBezTo>
                  <a:cubicBezTo>
                    <a:pt x="1337" y="11629"/>
                    <a:pt x="1544" y="11490"/>
                    <a:pt x="1544" y="11490"/>
                  </a:cubicBezTo>
                  <a:cubicBezTo>
                    <a:pt x="1544" y="11490"/>
                    <a:pt x="1697" y="8154"/>
                    <a:pt x="1733" y="7618"/>
                  </a:cubicBezTo>
                  <a:cubicBezTo>
                    <a:pt x="1784" y="6920"/>
                    <a:pt x="1634" y="6314"/>
                    <a:pt x="1634" y="6314"/>
                  </a:cubicBezTo>
                  <a:lnTo>
                    <a:pt x="2020" y="2998"/>
                  </a:lnTo>
                  <a:cubicBezTo>
                    <a:pt x="2020" y="2998"/>
                    <a:pt x="2236" y="5759"/>
                    <a:pt x="2363" y="6773"/>
                  </a:cubicBezTo>
                  <a:cubicBezTo>
                    <a:pt x="2512" y="7937"/>
                    <a:pt x="2881" y="12315"/>
                    <a:pt x="2881" y="12315"/>
                  </a:cubicBezTo>
                  <a:cubicBezTo>
                    <a:pt x="3045" y="12382"/>
                    <a:pt x="3197" y="12405"/>
                    <a:pt x="3328" y="12405"/>
                  </a:cubicBezTo>
                  <a:cubicBezTo>
                    <a:pt x="3610" y="12405"/>
                    <a:pt x="3796" y="12299"/>
                    <a:pt x="3796" y="12299"/>
                  </a:cubicBezTo>
                  <a:cubicBezTo>
                    <a:pt x="3796" y="12299"/>
                    <a:pt x="4248" y="9069"/>
                    <a:pt x="4222" y="7891"/>
                  </a:cubicBezTo>
                  <a:cubicBezTo>
                    <a:pt x="4205" y="7082"/>
                    <a:pt x="3989" y="6680"/>
                    <a:pt x="3969" y="6457"/>
                  </a:cubicBezTo>
                  <a:cubicBezTo>
                    <a:pt x="3969" y="6457"/>
                    <a:pt x="4108" y="1904"/>
                    <a:pt x="4108" y="1122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920;p43">
              <a:extLst>
                <a:ext uri="{FF2B5EF4-FFF2-40B4-BE49-F238E27FC236}">
                  <a16:creationId xmlns:a16="http://schemas.microsoft.com/office/drawing/2014/main" id="{3C778EEE-4E51-4A68-B6F9-96ED4B1084B6}"/>
                </a:ext>
              </a:extLst>
            </p:cNvPr>
            <p:cNvSpPr/>
            <p:nvPr/>
          </p:nvSpPr>
          <p:spPr>
            <a:xfrm>
              <a:off x="6047080" y="2349574"/>
              <a:ext cx="145262" cy="247604"/>
            </a:xfrm>
            <a:custGeom>
              <a:avLst/>
              <a:gdLst/>
              <a:ahLst/>
              <a:cxnLst/>
              <a:rect l="l" t="t" r="r" b="b"/>
              <a:pathLst>
                <a:path w="3926" h="6692" extrusionOk="0">
                  <a:moveTo>
                    <a:pt x="1528" y="0"/>
                  </a:moveTo>
                  <a:cubicBezTo>
                    <a:pt x="779" y="0"/>
                    <a:pt x="111" y="572"/>
                    <a:pt x="74" y="1356"/>
                  </a:cubicBezTo>
                  <a:cubicBezTo>
                    <a:pt x="70" y="1385"/>
                    <a:pt x="70" y="1416"/>
                    <a:pt x="70" y="1445"/>
                  </a:cubicBezTo>
                  <a:cubicBezTo>
                    <a:pt x="70" y="2084"/>
                    <a:pt x="1" y="5986"/>
                    <a:pt x="1" y="5986"/>
                  </a:cubicBezTo>
                  <a:cubicBezTo>
                    <a:pt x="671" y="6475"/>
                    <a:pt x="1411" y="6692"/>
                    <a:pt x="2134" y="6692"/>
                  </a:cubicBezTo>
                  <a:cubicBezTo>
                    <a:pt x="2762" y="6692"/>
                    <a:pt x="3378" y="6528"/>
                    <a:pt x="3925" y="6239"/>
                  </a:cubicBezTo>
                  <a:lnTo>
                    <a:pt x="3902" y="3209"/>
                  </a:lnTo>
                  <a:lnTo>
                    <a:pt x="3902" y="1602"/>
                  </a:lnTo>
                  <a:cubicBezTo>
                    <a:pt x="3902" y="1289"/>
                    <a:pt x="3846" y="1060"/>
                    <a:pt x="3783" y="893"/>
                  </a:cubicBezTo>
                  <a:cubicBezTo>
                    <a:pt x="3709" y="711"/>
                    <a:pt x="3566" y="564"/>
                    <a:pt x="3387" y="484"/>
                  </a:cubicBezTo>
                  <a:lnTo>
                    <a:pt x="2642" y="238"/>
                  </a:lnTo>
                  <a:lnTo>
                    <a:pt x="1900" y="48"/>
                  </a:lnTo>
                  <a:cubicBezTo>
                    <a:pt x="1776" y="16"/>
                    <a:pt x="1651" y="0"/>
                    <a:pt x="1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921;p43">
              <a:extLst>
                <a:ext uri="{FF2B5EF4-FFF2-40B4-BE49-F238E27FC236}">
                  <a16:creationId xmlns:a16="http://schemas.microsoft.com/office/drawing/2014/main" id="{8F671FB0-188A-4893-B86A-6AEEC5156C21}"/>
                </a:ext>
              </a:extLst>
            </p:cNvPr>
            <p:cNvSpPr/>
            <p:nvPr/>
          </p:nvSpPr>
          <p:spPr>
            <a:xfrm>
              <a:off x="5919686" y="2374365"/>
              <a:ext cx="271284" cy="161468"/>
            </a:xfrm>
            <a:custGeom>
              <a:avLst/>
              <a:gdLst/>
              <a:ahLst/>
              <a:cxnLst/>
              <a:rect l="l" t="t" r="r" b="b"/>
              <a:pathLst>
                <a:path w="7332" h="4364" extrusionOk="0">
                  <a:moveTo>
                    <a:pt x="6806" y="1"/>
                  </a:moveTo>
                  <a:cubicBezTo>
                    <a:pt x="6487" y="1"/>
                    <a:pt x="6191" y="449"/>
                    <a:pt x="5931" y="746"/>
                  </a:cubicBezTo>
                  <a:cubicBezTo>
                    <a:pt x="5619" y="1105"/>
                    <a:pt x="5050" y="2056"/>
                    <a:pt x="4398" y="2559"/>
                  </a:cubicBezTo>
                  <a:cubicBezTo>
                    <a:pt x="4089" y="2797"/>
                    <a:pt x="2487" y="3344"/>
                    <a:pt x="2156" y="3344"/>
                  </a:cubicBezTo>
                  <a:cubicBezTo>
                    <a:pt x="2141" y="3344"/>
                    <a:pt x="2129" y="3342"/>
                    <a:pt x="2119" y="3340"/>
                  </a:cubicBezTo>
                  <a:cubicBezTo>
                    <a:pt x="1913" y="3290"/>
                    <a:pt x="1837" y="3240"/>
                    <a:pt x="1654" y="3107"/>
                  </a:cubicBezTo>
                  <a:cubicBezTo>
                    <a:pt x="1448" y="2958"/>
                    <a:pt x="1281" y="2921"/>
                    <a:pt x="1129" y="2824"/>
                  </a:cubicBezTo>
                  <a:cubicBezTo>
                    <a:pt x="1039" y="2770"/>
                    <a:pt x="1005" y="2742"/>
                    <a:pt x="979" y="2742"/>
                  </a:cubicBezTo>
                  <a:cubicBezTo>
                    <a:pt x="961" y="2742"/>
                    <a:pt x="946" y="2756"/>
                    <a:pt x="919" y="2785"/>
                  </a:cubicBezTo>
                  <a:cubicBezTo>
                    <a:pt x="849" y="2855"/>
                    <a:pt x="912" y="3044"/>
                    <a:pt x="1042" y="3157"/>
                  </a:cubicBezTo>
                  <a:cubicBezTo>
                    <a:pt x="1181" y="3274"/>
                    <a:pt x="1304" y="3294"/>
                    <a:pt x="1321" y="3330"/>
                  </a:cubicBezTo>
                  <a:cubicBezTo>
                    <a:pt x="1330" y="3346"/>
                    <a:pt x="1305" y="3355"/>
                    <a:pt x="1255" y="3355"/>
                  </a:cubicBezTo>
                  <a:cubicBezTo>
                    <a:pt x="1195" y="3355"/>
                    <a:pt x="1100" y="3342"/>
                    <a:pt x="989" y="3317"/>
                  </a:cubicBezTo>
                  <a:cubicBezTo>
                    <a:pt x="750" y="3260"/>
                    <a:pt x="510" y="3137"/>
                    <a:pt x="274" y="3054"/>
                  </a:cubicBezTo>
                  <a:cubicBezTo>
                    <a:pt x="248" y="3046"/>
                    <a:pt x="219" y="3037"/>
                    <a:pt x="190" y="3037"/>
                  </a:cubicBezTo>
                  <a:cubicBezTo>
                    <a:pt x="174" y="3037"/>
                    <a:pt x="158" y="3040"/>
                    <a:pt x="144" y="3047"/>
                  </a:cubicBezTo>
                  <a:cubicBezTo>
                    <a:pt x="124" y="3058"/>
                    <a:pt x="107" y="3077"/>
                    <a:pt x="94" y="3097"/>
                  </a:cubicBezTo>
                  <a:cubicBezTo>
                    <a:pt x="24" y="3197"/>
                    <a:pt x="1" y="3323"/>
                    <a:pt x="14" y="3443"/>
                  </a:cubicBezTo>
                  <a:cubicBezTo>
                    <a:pt x="27" y="3563"/>
                    <a:pt x="77" y="3679"/>
                    <a:pt x="144" y="3779"/>
                  </a:cubicBezTo>
                  <a:cubicBezTo>
                    <a:pt x="263" y="3965"/>
                    <a:pt x="443" y="4108"/>
                    <a:pt x="639" y="4202"/>
                  </a:cubicBezTo>
                  <a:cubicBezTo>
                    <a:pt x="799" y="4278"/>
                    <a:pt x="969" y="4328"/>
                    <a:pt x="1138" y="4355"/>
                  </a:cubicBezTo>
                  <a:cubicBezTo>
                    <a:pt x="1176" y="4361"/>
                    <a:pt x="1215" y="4364"/>
                    <a:pt x="1254" y="4364"/>
                  </a:cubicBezTo>
                  <a:cubicBezTo>
                    <a:pt x="1357" y="4364"/>
                    <a:pt x="1462" y="4346"/>
                    <a:pt x="1561" y="4332"/>
                  </a:cubicBezTo>
                  <a:cubicBezTo>
                    <a:pt x="1897" y="4285"/>
                    <a:pt x="2030" y="4245"/>
                    <a:pt x="2206" y="4235"/>
                  </a:cubicBezTo>
                  <a:cubicBezTo>
                    <a:pt x="2788" y="4195"/>
                    <a:pt x="4545" y="3742"/>
                    <a:pt x="4927" y="3493"/>
                  </a:cubicBezTo>
                  <a:cubicBezTo>
                    <a:pt x="5712" y="2978"/>
                    <a:pt x="6407" y="2239"/>
                    <a:pt x="6773" y="1653"/>
                  </a:cubicBezTo>
                  <a:cubicBezTo>
                    <a:pt x="7212" y="945"/>
                    <a:pt x="7332" y="160"/>
                    <a:pt x="680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922;p43">
              <a:extLst>
                <a:ext uri="{FF2B5EF4-FFF2-40B4-BE49-F238E27FC236}">
                  <a16:creationId xmlns:a16="http://schemas.microsoft.com/office/drawing/2014/main" id="{F846A97A-B1EC-4AEF-AB08-18C523CC8919}"/>
                </a:ext>
              </a:extLst>
            </p:cNvPr>
            <p:cNvSpPr/>
            <p:nvPr/>
          </p:nvSpPr>
          <p:spPr>
            <a:xfrm>
              <a:off x="6052852" y="2215333"/>
              <a:ext cx="83361" cy="83361"/>
            </a:xfrm>
            <a:custGeom>
              <a:avLst/>
              <a:gdLst/>
              <a:ahLst/>
              <a:cxnLst/>
              <a:rect l="l" t="t" r="r" b="b"/>
              <a:pathLst>
                <a:path w="2253" h="2253" extrusionOk="0">
                  <a:moveTo>
                    <a:pt x="1129" y="1"/>
                  </a:moveTo>
                  <a:cubicBezTo>
                    <a:pt x="507" y="1"/>
                    <a:pt x="1" y="503"/>
                    <a:pt x="1" y="1125"/>
                  </a:cubicBezTo>
                  <a:cubicBezTo>
                    <a:pt x="1" y="1747"/>
                    <a:pt x="507" y="2253"/>
                    <a:pt x="1129" y="2253"/>
                  </a:cubicBezTo>
                  <a:cubicBezTo>
                    <a:pt x="1750" y="2253"/>
                    <a:pt x="2253" y="1747"/>
                    <a:pt x="2253" y="1125"/>
                  </a:cubicBezTo>
                  <a:cubicBezTo>
                    <a:pt x="2253" y="503"/>
                    <a:pt x="1750" y="1"/>
                    <a:pt x="11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923;p43">
              <a:extLst>
                <a:ext uri="{FF2B5EF4-FFF2-40B4-BE49-F238E27FC236}">
                  <a16:creationId xmlns:a16="http://schemas.microsoft.com/office/drawing/2014/main" id="{120FFB3B-5F97-406A-B796-0959BA2F81A7}"/>
                </a:ext>
              </a:extLst>
            </p:cNvPr>
            <p:cNvSpPr/>
            <p:nvPr/>
          </p:nvSpPr>
          <p:spPr>
            <a:xfrm>
              <a:off x="6148869" y="2286598"/>
              <a:ext cx="17760" cy="43623"/>
            </a:xfrm>
            <a:custGeom>
              <a:avLst/>
              <a:gdLst/>
              <a:ahLst/>
              <a:cxnLst/>
              <a:rect l="l" t="t" r="r" b="b"/>
              <a:pathLst>
                <a:path w="480" h="1179" extrusionOk="0">
                  <a:moveTo>
                    <a:pt x="479" y="1"/>
                  </a:moveTo>
                  <a:lnTo>
                    <a:pt x="10" y="576"/>
                  </a:lnTo>
                  <a:lnTo>
                    <a:pt x="0" y="1178"/>
                  </a:lnTo>
                  <a:cubicBezTo>
                    <a:pt x="0" y="1178"/>
                    <a:pt x="150" y="1138"/>
                    <a:pt x="224" y="999"/>
                  </a:cubicBezTo>
                  <a:cubicBezTo>
                    <a:pt x="296" y="859"/>
                    <a:pt x="479" y="1"/>
                    <a:pt x="4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924;p43">
              <a:extLst>
                <a:ext uri="{FF2B5EF4-FFF2-40B4-BE49-F238E27FC236}">
                  <a16:creationId xmlns:a16="http://schemas.microsoft.com/office/drawing/2014/main" id="{C8C7C35B-E5E0-4E3F-91AB-856533D0AEDB}"/>
                </a:ext>
              </a:extLst>
            </p:cNvPr>
            <p:cNvSpPr/>
            <p:nvPr/>
          </p:nvSpPr>
          <p:spPr>
            <a:xfrm>
              <a:off x="6153901" y="2241086"/>
              <a:ext cx="22681" cy="47027"/>
            </a:xfrm>
            <a:custGeom>
              <a:avLst/>
              <a:gdLst/>
              <a:ahLst/>
              <a:cxnLst/>
              <a:rect l="l" t="t" r="r" b="b"/>
              <a:pathLst>
                <a:path w="613" h="1271" extrusionOk="0">
                  <a:moveTo>
                    <a:pt x="159" y="0"/>
                  </a:moveTo>
                  <a:cubicBezTo>
                    <a:pt x="131" y="0"/>
                    <a:pt x="114" y="3"/>
                    <a:pt x="114" y="3"/>
                  </a:cubicBezTo>
                  <a:lnTo>
                    <a:pt x="1" y="1271"/>
                  </a:lnTo>
                  <a:lnTo>
                    <a:pt x="343" y="1231"/>
                  </a:lnTo>
                  <a:cubicBezTo>
                    <a:pt x="530" y="758"/>
                    <a:pt x="613" y="279"/>
                    <a:pt x="463" y="126"/>
                  </a:cubicBezTo>
                  <a:cubicBezTo>
                    <a:pt x="356" y="16"/>
                    <a:pt x="226" y="0"/>
                    <a:pt x="1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925;p43">
              <a:extLst>
                <a:ext uri="{FF2B5EF4-FFF2-40B4-BE49-F238E27FC236}">
                  <a16:creationId xmlns:a16="http://schemas.microsoft.com/office/drawing/2014/main" id="{CAC396EE-B526-4EAF-A133-FADA337A1883}"/>
                </a:ext>
              </a:extLst>
            </p:cNvPr>
            <p:cNvSpPr/>
            <p:nvPr/>
          </p:nvSpPr>
          <p:spPr>
            <a:xfrm>
              <a:off x="6057551" y="2221586"/>
              <a:ext cx="125578" cy="153772"/>
            </a:xfrm>
            <a:custGeom>
              <a:avLst/>
              <a:gdLst/>
              <a:ahLst/>
              <a:cxnLst/>
              <a:rect l="l" t="t" r="r" b="b"/>
              <a:pathLst>
                <a:path w="3394" h="4156" extrusionOk="0">
                  <a:moveTo>
                    <a:pt x="1195" y="0"/>
                  </a:moveTo>
                  <a:cubicBezTo>
                    <a:pt x="680" y="0"/>
                    <a:pt x="191" y="249"/>
                    <a:pt x="113" y="889"/>
                  </a:cubicBezTo>
                  <a:cubicBezTo>
                    <a:pt x="0" y="1838"/>
                    <a:pt x="50" y="2226"/>
                    <a:pt x="183" y="2705"/>
                  </a:cubicBezTo>
                  <a:cubicBezTo>
                    <a:pt x="270" y="3008"/>
                    <a:pt x="443" y="3224"/>
                    <a:pt x="719" y="3268"/>
                  </a:cubicBezTo>
                  <a:cubicBezTo>
                    <a:pt x="753" y="3273"/>
                    <a:pt x="793" y="3275"/>
                    <a:pt x="837" y="3275"/>
                  </a:cubicBezTo>
                  <a:cubicBezTo>
                    <a:pt x="1010" y="3275"/>
                    <a:pt x="1228" y="3241"/>
                    <a:pt x="1228" y="3241"/>
                  </a:cubicBezTo>
                  <a:lnTo>
                    <a:pt x="1228" y="3657"/>
                  </a:lnTo>
                  <a:cubicBezTo>
                    <a:pt x="942" y="3986"/>
                    <a:pt x="1166" y="4156"/>
                    <a:pt x="1510" y="4156"/>
                  </a:cubicBezTo>
                  <a:cubicBezTo>
                    <a:pt x="1821" y="4156"/>
                    <a:pt x="2230" y="4018"/>
                    <a:pt x="2452" y="3734"/>
                  </a:cubicBezTo>
                  <a:lnTo>
                    <a:pt x="2478" y="2333"/>
                  </a:lnTo>
                  <a:cubicBezTo>
                    <a:pt x="2478" y="2333"/>
                    <a:pt x="2515" y="2490"/>
                    <a:pt x="2725" y="2490"/>
                  </a:cubicBezTo>
                  <a:cubicBezTo>
                    <a:pt x="2777" y="2490"/>
                    <a:pt x="2839" y="2480"/>
                    <a:pt x="2914" y="2456"/>
                  </a:cubicBezTo>
                  <a:cubicBezTo>
                    <a:pt x="3131" y="2389"/>
                    <a:pt x="3393" y="1997"/>
                    <a:pt x="3254" y="1698"/>
                  </a:cubicBezTo>
                  <a:cubicBezTo>
                    <a:pt x="3188" y="1559"/>
                    <a:pt x="3091" y="1514"/>
                    <a:pt x="2999" y="1514"/>
                  </a:cubicBezTo>
                  <a:cubicBezTo>
                    <a:pt x="2895" y="1514"/>
                    <a:pt x="2797" y="1571"/>
                    <a:pt x="2752" y="1618"/>
                  </a:cubicBezTo>
                  <a:cubicBezTo>
                    <a:pt x="2678" y="1694"/>
                    <a:pt x="2593" y="1805"/>
                    <a:pt x="2528" y="1805"/>
                  </a:cubicBezTo>
                  <a:cubicBezTo>
                    <a:pt x="2519" y="1805"/>
                    <a:pt x="2510" y="1803"/>
                    <a:pt x="2502" y="1798"/>
                  </a:cubicBezTo>
                  <a:cubicBezTo>
                    <a:pt x="2502" y="1798"/>
                    <a:pt x="2748" y="663"/>
                    <a:pt x="2096" y="254"/>
                  </a:cubicBezTo>
                  <a:cubicBezTo>
                    <a:pt x="1846" y="96"/>
                    <a:pt x="1515" y="0"/>
                    <a:pt x="1195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926;p43">
              <a:extLst>
                <a:ext uri="{FF2B5EF4-FFF2-40B4-BE49-F238E27FC236}">
                  <a16:creationId xmlns:a16="http://schemas.microsoft.com/office/drawing/2014/main" id="{3DBC3523-27E3-4AFA-8B4B-E7CABB93A3A3}"/>
                </a:ext>
              </a:extLst>
            </p:cNvPr>
            <p:cNvSpPr/>
            <p:nvPr/>
          </p:nvSpPr>
          <p:spPr>
            <a:xfrm>
              <a:off x="6053111" y="2205158"/>
              <a:ext cx="110704" cy="87283"/>
            </a:xfrm>
            <a:custGeom>
              <a:avLst/>
              <a:gdLst/>
              <a:ahLst/>
              <a:cxnLst/>
              <a:rect l="l" t="t" r="r" b="b"/>
              <a:pathLst>
                <a:path w="2992" h="2359" extrusionOk="0">
                  <a:moveTo>
                    <a:pt x="578" y="0"/>
                  </a:moveTo>
                  <a:cubicBezTo>
                    <a:pt x="452" y="0"/>
                    <a:pt x="336" y="30"/>
                    <a:pt x="230" y="123"/>
                  </a:cubicBezTo>
                  <a:cubicBezTo>
                    <a:pt x="70" y="259"/>
                    <a:pt x="1" y="505"/>
                    <a:pt x="87" y="698"/>
                  </a:cubicBezTo>
                  <a:cubicBezTo>
                    <a:pt x="107" y="745"/>
                    <a:pt x="137" y="785"/>
                    <a:pt x="170" y="822"/>
                  </a:cubicBezTo>
                  <a:cubicBezTo>
                    <a:pt x="230" y="888"/>
                    <a:pt x="297" y="937"/>
                    <a:pt x="380" y="968"/>
                  </a:cubicBezTo>
                  <a:cubicBezTo>
                    <a:pt x="380" y="968"/>
                    <a:pt x="506" y="1077"/>
                    <a:pt x="948" y="1131"/>
                  </a:cubicBezTo>
                  <a:cubicBezTo>
                    <a:pt x="1077" y="1147"/>
                    <a:pt x="1227" y="1153"/>
                    <a:pt x="1377" y="1153"/>
                  </a:cubicBezTo>
                  <a:cubicBezTo>
                    <a:pt x="1740" y="1153"/>
                    <a:pt x="2104" y="1118"/>
                    <a:pt x="2169" y="1111"/>
                  </a:cubicBezTo>
                  <a:cubicBezTo>
                    <a:pt x="2178" y="1109"/>
                    <a:pt x="2186" y="1109"/>
                    <a:pt x="2193" y="1109"/>
                  </a:cubicBezTo>
                  <a:cubicBezTo>
                    <a:pt x="2300" y="1109"/>
                    <a:pt x="2327" y="1239"/>
                    <a:pt x="2393" y="1553"/>
                  </a:cubicBezTo>
                  <a:cubicBezTo>
                    <a:pt x="2452" y="1852"/>
                    <a:pt x="2502" y="2354"/>
                    <a:pt x="2622" y="2358"/>
                  </a:cubicBezTo>
                  <a:cubicBezTo>
                    <a:pt x="2655" y="2358"/>
                    <a:pt x="2788" y="2139"/>
                    <a:pt x="2872" y="2062"/>
                  </a:cubicBezTo>
                  <a:cubicBezTo>
                    <a:pt x="2991" y="1952"/>
                    <a:pt x="2838" y="974"/>
                    <a:pt x="2838" y="974"/>
                  </a:cubicBezTo>
                  <a:cubicBezTo>
                    <a:pt x="2838" y="974"/>
                    <a:pt x="2951" y="731"/>
                    <a:pt x="2725" y="478"/>
                  </a:cubicBezTo>
                  <a:cubicBezTo>
                    <a:pt x="2562" y="299"/>
                    <a:pt x="2289" y="279"/>
                    <a:pt x="1823" y="206"/>
                  </a:cubicBezTo>
                  <a:cubicBezTo>
                    <a:pt x="1581" y="169"/>
                    <a:pt x="1211" y="99"/>
                    <a:pt x="965" y="53"/>
                  </a:cubicBezTo>
                  <a:cubicBezTo>
                    <a:pt x="825" y="27"/>
                    <a:pt x="697" y="0"/>
                    <a:pt x="5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927;p43">
              <a:extLst>
                <a:ext uri="{FF2B5EF4-FFF2-40B4-BE49-F238E27FC236}">
                  <a16:creationId xmlns:a16="http://schemas.microsoft.com/office/drawing/2014/main" id="{50B3164B-EF14-435E-9502-8DDEC00F719D}"/>
                </a:ext>
              </a:extLst>
            </p:cNvPr>
            <p:cNvSpPr/>
            <p:nvPr/>
          </p:nvSpPr>
          <p:spPr>
            <a:xfrm>
              <a:off x="6155899" y="2230800"/>
              <a:ext cx="17612" cy="13246"/>
            </a:xfrm>
            <a:custGeom>
              <a:avLst/>
              <a:gdLst/>
              <a:ahLst/>
              <a:cxnLst/>
              <a:rect l="l" t="t" r="r" b="b"/>
              <a:pathLst>
                <a:path w="476" h="358" extrusionOk="0">
                  <a:moveTo>
                    <a:pt x="268" y="1"/>
                  </a:moveTo>
                  <a:cubicBezTo>
                    <a:pt x="231" y="1"/>
                    <a:pt x="195" y="10"/>
                    <a:pt x="160" y="29"/>
                  </a:cubicBezTo>
                  <a:cubicBezTo>
                    <a:pt x="46" y="92"/>
                    <a:pt x="0" y="238"/>
                    <a:pt x="60" y="358"/>
                  </a:cubicBezTo>
                  <a:lnTo>
                    <a:pt x="476" y="132"/>
                  </a:lnTo>
                  <a:cubicBezTo>
                    <a:pt x="434" y="50"/>
                    <a:pt x="353" y="1"/>
                    <a:pt x="2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928;p43">
              <a:extLst>
                <a:ext uri="{FF2B5EF4-FFF2-40B4-BE49-F238E27FC236}">
                  <a16:creationId xmlns:a16="http://schemas.microsoft.com/office/drawing/2014/main" id="{160CA884-A10B-4FAF-B27E-9612A7422ABD}"/>
                </a:ext>
              </a:extLst>
            </p:cNvPr>
            <p:cNvSpPr/>
            <p:nvPr/>
          </p:nvSpPr>
          <p:spPr>
            <a:xfrm>
              <a:off x="6102951" y="2321675"/>
              <a:ext cx="41884" cy="26011"/>
            </a:xfrm>
            <a:custGeom>
              <a:avLst/>
              <a:gdLst/>
              <a:ahLst/>
              <a:cxnLst/>
              <a:rect l="l" t="t" r="r" b="b"/>
              <a:pathLst>
                <a:path w="1132" h="703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1098" y="88"/>
                    <a:pt x="978" y="220"/>
                    <a:pt x="836" y="297"/>
                  </a:cubicBezTo>
                  <a:cubicBezTo>
                    <a:pt x="619" y="413"/>
                    <a:pt x="1" y="536"/>
                    <a:pt x="1" y="536"/>
                  </a:cubicBezTo>
                  <a:lnTo>
                    <a:pt x="1" y="702"/>
                  </a:lnTo>
                  <a:cubicBezTo>
                    <a:pt x="1" y="702"/>
                    <a:pt x="806" y="553"/>
                    <a:pt x="962" y="350"/>
                  </a:cubicBezTo>
                  <a:cubicBezTo>
                    <a:pt x="1092" y="187"/>
                    <a:pt x="1132" y="1"/>
                    <a:pt x="1132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929;p43">
              <a:extLst>
                <a:ext uri="{FF2B5EF4-FFF2-40B4-BE49-F238E27FC236}">
                  <a16:creationId xmlns:a16="http://schemas.microsoft.com/office/drawing/2014/main" id="{B9B1A74F-8CA2-4E33-9CB4-08369C04040E}"/>
                </a:ext>
              </a:extLst>
            </p:cNvPr>
            <p:cNvSpPr/>
            <p:nvPr/>
          </p:nvSpPr>
          <p:spPr>
            <a:xfrm>
              <a:off x="6104061" y="2277643"/>
              <a:ext cx="9139" cy="9472"/>
            </a:xfrm>
            <a:custGeom>
              <a:avLst/>
              <a:gdLst/>
              <a:ahLst/>
              <a:cxnLst/>
              <a:rect l="l" t="t" r="r" b="b"/>
              <a:pathLst>
                <a:path w="247" h="256" extrusionOk="0">
                  <a:moveTo>
                    <a:pt x="124" y="0"/>
                  </a:moveTo>
                  <a:cubicBezTo>
                    <a:pt x="58" y="0"/>
                    <a:pt x="1" y="56"/>
                    <a:pt x="1" y="126"/>
                  </a:cubicBezTo>
                  <a:cubicBezTo>
                    <a:pt x="1" y="200"/>
                    <a:pt x="58" y="256"/>
                    <a:pt x="124" y="256"/>
                  </a:cubicBezTo>
                  <a:cubicBezTo>
                    <a:pt x="193" y="256"/>
                    <a:pt x="247" y="200"/>
                    <a:pt x="247" y="126"/>
                  </a:cubicBezTo>
                  <a:cubicBezTo>
                    <a:pt x="247" y="56"/>
                    <a:pt x="193" y="0"/>
                    <a:pt x="1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930;p43">
              <a:extLst>
                <a:ext uri="{FF2B5EF4-FFF2-40B4-BE49-F238E27FC236}">
                  <a16:creationId xmlns:a16="http://schemas.microsoft.com/office/drawing/2014/main" id="{58AC9425-518E-422F-BB3F-DA1D07F5845F}"/>
                </a:ext>
              </a:extLst>
            </p:cNvPr>
            <p:cNvSpPr/>
            <p:nvPr/>
          </p:nvSpPr>
          <p:spPr>
            <a:xfrm>
              <a:off x="6108871" y="2261955"/>
              <a:ext cx="11359" cy="8547"/>
            </a:xfrm>
            <a:custGeom>
              <a:avLst/>
              <a:gdLst/>
              <a:ahLst/>
              <a:cxnLst/>
              <a:rect l="l" t="t" r="r" b="b"/>
              <a:pathLst>
                <a:path w="307" h="231" extrusionOk="0">
                  <a:moveTo>
                    <a:pt x="136" y="0"/>
                  </a:moveTo>
                  <a:cubicBezTo>
                    <a:pt x="82" y="0"/>
                    <a:pt x="28" y="31"/>
                    <a:pt x="0" y="85"/>
                  </a:cubicBezTo>
                  <a:lnTo>
                    <a:pt x="267" y="231"/>
                  </a:lnTo>
                  <a:cubicBezTo>
                    <a:pt x="307" y="154"/>
                    <a:pt x="276" y="61"/>
                    <a:pt x="203" y="18"/>
                  </a:cubicBezTo>
                  <a:cubicBezTo>
                    <a:pt x="182" y="6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931;p43">
              <a:extLst>
                <a:ext uri="{FF2B5EF4-FFF2-40B4-BE49-F238E27FC236}">
                  <a16:creationId xmlns:a16="http://schemas.microsoft.com/office/drawing/2014/main" id="{67329F4D-28A5-4E3E-9BA6-33BB56D1B0A9}"/>
                </a:ext>
              </a:extLst>
            </p:cNvPr>
            <p:cNvSpPr/>
            <p:nvPr/>
          </p:nvSpPr>
          <p:spPr>
            <a:xfrm>
              <a:off x="6094589" y="2314053"/>
              <a:ext cx="11470" cy="7733"/>
            </a:xfrm>
            <a:custGeom>
              <a:avLst/>
              <a:gdLst/>
              <a:ahLst/>
              <a:cxnLst/>
              <a:rect l="l" t="t" r="r" b="b"/>
              <a:pathLst>
                <a:path w="310" h="209" extrusionOk="0">
                  <a:moveTo>
                    <a:pt x="283" y="1"/>
                  </a:moveTo>
                  <a:lnTo>
                    <a:pt x="1" y="107"/>
                  </a:lnTo>
                  <a:cubicBezTo>
                    <a:pt x="21" y="170"/>
                    <a:pt x="80" y="208"/>
                    <a:pt x="142" y="208"/>
                  </a:cubicBezTo>
                  <a:cubicBezTo>
                    <a:pt x="158" y="208"/>
                    <a:pt x="174" y="206"/>
                    <a:pt x="190" y="200"/>
                  </a:cubicBezTo>
                  <a:cubicBezTo>
                    <a:pt x="270" y="170"/>
                    <a:pt x="310" y="80"/>
                    <a:pt x="283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932;p43">
              <a:extLst>
                <a:ext uri="{FF2B5EF4-FFF2-40B4-BE49-F238E27FC236}">
                  <a16:creationId xmlns:a16="http://schemas.microsoft.com/office/drawing/2014/main" id="{67EA0184-D37B-476F-8010-A499DDF64147}"/>
                </a:ext>
              </a:extLst>
            </p:cNvPr>
            <p:cNvSpPr/>
            <p:nvPr/>
          </p:nvSpPr>
          <p:spPr>
            <a:xfrm>
              <a:off x="6062731" y="2259661"/>
              <a:ext cx="10730" cy="9250"/>
            </a:xfrm>
            <a:custGeom>
              <a:avLst/>
              <a:gdLst/>
              <a:ahLst/>
              <a:cxnLst/>
              <a:rect l="l" t="t" r="r" b="b"/>
              <a:pathLst>
                <a:path w="290" h="250" extrusionOk="0">
                  <a:moveTo>
                    <a:pt x="170" y="0"/>
                  </a:moveTo>
                  <a:cubicBezTo>
                    <a:pt x="139" y="0"/>
                    <a:pt x="107" y="10"/>
                    <a:pt x="80" y="30"/>
                  </a:cubicBezTo>
                  <a:cubicBezTo>
                    <a:pt x="13" y="83"/>
                    <a:pt x="0" y="180"/>
                    <a:pt x="50" y="250"/>
                  </a:cubicBezTo>
                  <a:lnTo>
                    <a:pt x="289" y="63"/>
                  </a:lnTo>
                  <a:cubicBezTo>
                    <a:pt x="262" y="22"/>
                    <a:pt x="216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933;p43">
              <a:extLst>
                <a:ext uri="{FF2B5EF4-FFF2-40B4-BE49-F238E27FC236}">
                  <a16:creationId xmlns:a16="http://schemas.microsoft.com/office/drawing/2014/main" id="{5FB421E7-F3F2-485B-92C8-110A4BF55235}"/>
                </a:ext>
              </a:extLst>
            </p:cNvPr>
            <p:cNvSpPr/>
            <p:nvPr/>
          </p:nvSpPr>
          <p:spPr>
            <a:xfrm>
              <a:off x="6067282" y="2276274"/>
              <a:ext cx="9250" cy="9509"/>
            </a:xfrm>
            <a:custGeom>
              <a:avLst/>
              <a:gdLst/>
              <a:ahLst/>
              <a:cxnLst/>
              <a:rect l="l" t="t" r="r" b="b"/>
              <a:pathLst>
                <a:path w="250" h="257" extrusionOk="0">
                  <a:moveTo>
                    <a:pt x="123" y="0"/>
                  </a:moveTo>
                  <a:cubicBezTo>
                    <a:pt x="57" y="0"/>
                    <a:pt x="0" y="57"/>
                    <a:pt x="0" y="130"/>
                  </a:cubicBezTo>
                  <a:cubicBezTo>
                    <a:pt x="0" y="200"/>
                    <a:pt x="57" y="257"/>
                    <a:pt x="123" y="257"/>
                  </a:cubicBezTo>
                  <a:cubicBezTo>
                    <a:pt x="193" y="257"/>
                    <a:pt x="249" y="200"/>
                    <a:pt x="249" y="130"/>
                  </a:cubicBezTo>
                  <a:cubicBezTo>
                    <a:pt x="249" y="57"/>
                    <a:pt x="193" y="0"/>
                    <a:pt x="1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34;p43">
              <a:extLst>
                <a:ext uri="{FF2B5EF4-FFF2-40B4-BE49-F238E27FC236}">
                  <a16:creationId xmlns:a16="http://schemas.microsoft.com/office/drawing/2014/main" id="{CFF8153B-F0FE-4BFA-8D92-0727842B268D}"/>
                </a:ext>
              </a:extLst>
            </p:cNvPr>
            <p:cNvSpPr/>
            <p:nvPr/>
          </p:nvSpPr>
          <p:spPr>
            <a:xfrm>
              <a:off x="6074756" y="2276755"/>
              <a:ext cx="15947" cy="27491"/>
            </a:xfrm>
            <a:custGeom>
              <a:avLst/>
              <a:gdLst/>
              <a:ahLst/>
              <a:cxnLst/>
              <a:rect l="l" t="t" r="r" b="b"/>
              <a:pathLst>
                <a:path w="431" h="743" extrusionOk="0">
                  <a:moveTo>
                    <a:pt x="430" y="0"/>
                  </a:moveTo>
                  <a:lnTo>
                    <a:pt x="1" y="613"/>
                  </a:lnTo>
                  <a:lnTo>
                    <a:pt x="390" y="743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35;p43">
              <a:extLst>
                <a:ext uri="{FF2B5EF4-FFF2-40B4-BE49-F238E27FC236}">
                  <a16:creationId xmlns:a16="http://schemas.microsoft.com/office/drawing/2014/main" id="{37139177-1E68-4272-8017-E610E48E47D0}"/>
                </a:ext>
              </a:extLst>
            </p:cNvPr>
            <p:cNvSpPr/>
            <p:nvPr/>
          </p:nvSpPr>
          <p:spPr>
            <a:xfrm>
              <a:off x="6098437" y="3000576"/>
              <a:ext cx="88615" cy="80845"/>
            </a:xfrm>
            <a:custGeom>
              <a:avLst/>
              <a:gdLst/>
              <a:ahLst/>
              <a:cxnLst/>
              <a:rect l="l" t="t" r="r" b="b"/>
              <a:pathLst>
                <a:path w="2395" h="2185" extrusionOk="0">
                  <a:moveTo>
                    <a:pt x="2195" y="1"/>
                  </a:moveTo>
                  <a:cubicBezTo>
                    <a:pt x="2193" y="1"/>
                    <a:pt x="2191" y="1"/>
                    <a:pt x="2189" y="1"/>
                  </a:cubicBezTo>
                  <a:lnTo>
                    <a:pt x="2189" y="88"/>
                  </a:lnTo>
                  <a:cubicBezTo>
                    <a:pt x="2129" y="154"/>
                    <a:pt x="1966" y="221"/>
                    <a:pt x="1779" y="227"/>
                  </a:cubicBezTo>
                  <a:cubicBezTo>
                    <a:pt x="1772" y="227"/>
                    <a:pt x="1765" y="228"/>
                    <a:pt x="1757" y="228"/>
                  </a:cubicBezTo>
                  <a:cubicBezTo>
                    <a:pt x="1626" y="228"/>
                    <a:pt x="1367" y="202"/>
                    <a:pt x="1370" y="117"/>
                  </a:cubicBezTo>
                  <a:lnTo>
                    <a:pt x="1370" y="1"/>
                  </a:lnTo>
                  <a:cubicBezTo>
                    <a:pt x="1290" y="34"/>
                    <a:pt x="1108" y="729"/>
                    <a:pt x="784" y="1026"/>
                  </a:cubicBezTo>
                  <a:cubicBezTo>
                    <a:pt x="525" y="1262"/>
                    <a:pt x="173" y="1534"/>
                    <a:pt x="83" y="1798"/>
                  </a:cubicBezTo>
                  <a:cubicBezTo>
                    <a:pt x="1" y="2039"/>
                    <a:pt x="451" y="2184"/>
                    <a:pt x="721" y="2184"/>
                  </a:cubicBezTo>
                  <a:cubicBezTo>
                    <a:pt x="756" y="2184"/>
                    <a:pt x="787" y="2182"/>
                    <a:pt x="815" y="2177"/>
                  </a:cubicBezTo>
                  <a:cubicBezTo>
                    <a:pt x="1097" y="2127"/>
                    <a:pt x="1583" y="1930"/>
                    <a:pt x="1702" y="1747"/>
                  </a:cubicBezTo>
                  <a:cubicBezTo>
                    <a:pt x="1826" y="1564"/>
                    <a:pt x="1882" y="1295"/>
                    <a:pt x="1982" y="1159"/>
                  </a:cubicBezTo>
                  <a:cubicBezTo>
                    <a:pt x="2082" y="1026"/>
                    <a:pt x="2312" y="876"/>
                    <a:pt x="2365" y="720"/>
                  </a:cubicBezTo>
                  <a:cubicBezTo>
                    <a:pt x="2395" y="636"/>
                    <a:pt x="2358" y="447"/>
                    <a:pt x="2318" y="290"/>
                  </a:cubicBezTo>
                  <a:cubicBezTo>
                    <a:pt x="2280" y="150"/>
                    <a:pt x="2241" y="1"/>
                    <a:pt x="21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36;p43">
              <a:extLst>
                <a:ext uri="{FF2B5EF4-FFF2-40B4-BE49-F238E27FC236}">
                  <a16:creationId xmlns:a16="http://schemas.microsoft.com/office/drawing/2014/main" id="{35EA7A0A-FE24-44F1-B418-71CE0308BECC}"/>
                </a:ext>
              </a:extLst>
            </p:cNvPr>
            <p:cNvSpPr/>
            <p:nvPr/>
          </p:nvSpPr>
          <p:spPr>
            <a:xfrm>
              <a:off x="5991097" y="2970679"/>
              <a:ext cx="115847" cy="59644"/>
            </a:xfrm>
            <a:custGeom>
              <a:avLst/>
              <a:gdLst/>
              <a:ahLst/>
              <a:cxnLst/>
              <a:rect l="l" t="t" r="r" b="b"/>
              <a:pathLst>
                <a:path w="3131" h="1612" extrusionOk="0">
                  <a:moveTo>
                    <a:pt x="2825" y="0"/>
                  </a:moveTo>
                  <a:cubicBezTo>
                    <a:pt x="2824" y="0"/>
                    <a:pt x="2822" y="0"/>
                    <a:pt x="2821" y="1"/>
                  </a:cubicBezTo>
                  <a:lnTo>
                    <a:pt x="2821" y="80"/>
                  </a:lnTo>
                  <a:cubicBezTo>
                    <a:pt x="2758" y="178"/>
                    <a:pt x="2523" y="237"/>
                    <a:pt x="2307" y="237"/>
                  </a:cubicBezTo>
                  <a:cubicBezTo>
                    <a:pt x="2189" y="237"/>
                    <a:pt x="2076" y="219"/>
                    <a:pt x="1999" y="180"/>
                  </a:cubicBezTo>
                  <a:lnTo>
                    <a:pt x="1996" y="54"/>
                  </a:lnTo>
                  <a:cubicBezTo>
                    <a:pt x="1953" y="57"/>
                    <a:pt x="1916" y="117"/>
                    <a:pt x="1823" y="217"/>
                  </a:cubicBezTo>
                  <a:cubicBezTo>
                    <a:pt x="1709" y="340"/>
                    <a:pt x="1523" y="473"/>
                    <a:pt x="1341" y="566"/>
                  </a:cubicBezTo>
                  <a:cubicBezTo>
                    <a:pt x="1035" y="719"/>
                    <a:pt x="439" y="955"/>
                    <a:pt x="169" y="1075"/>
                  </a:cubicBezTo>
                  <a:cubicBezTo>
                    <a:pt x="0" y="1152"/>
                    <a:pt x="7" y="1358"/>
                    <a:pt x="183" y="1471"/>
                  </a:cubicBezTo>
                  <a:cubicBezTo>
                    <a:pt x="298" y="1549"/>
                    <a:pt x="523" y="1611"/>
                    <a:pt x="810" y="1611"/>
                  </a:cubicBezTo>
                  <a:cubicBezTo>
                    <a:pt x="954" y="1611"/>
                    <a:pt x="1115" y="1595"/>
                    <a:pt x="1284" y="1557"/>
                  </a:cubicBezTo>
                  <a:cubicBezTo>
                    <a:pt x="1548" y="1499"/>
                    <a:pt x="1894" y="1257"/>
                    <a:pt x="2120" y="1257"/>
                  </a:cubicBezTo>
                  <a:cubicBezTo>
                    <a:pt x="2128" y="1257"/>
                    <a:pt x="2135" y="1257"/>
                    <a:pt x="2142" y="1258"/>
                  </a:cubicBezTo>
                  <a:cubicBezTo>
                    <a:pt x="2197" y="1261"/>
                    <a:pt x="2263" y="1264"/>
                    <a:pt x="2334" y="1264"/>
                  </a:cubicBezTo>
                  <a:cubicBezTo>
                    <a:pt x="2560" y="1264"/>
                    <a:pt x="2834" y="1240"/>
                    <a:pt x="2960" y="1152"/>
                  </a:cubicBezTo>
                  <a:cubicBezTo>
                    <a:pt x="3130" y="1035"/>
                    <a:pt x="3063" y="789"/>
                    <a:pt x="3014" y="579"/>
                  </a:cubicBezTo>
                  <a:cubicBezTo>
                    <a:pt x="2965" y="351"/>
                    <a:pt x="2900" y="0"/>
                    <a:pt x="28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37;p43">
              <a:extLst>
                <a:ext uri="{FF2B5EF4-FFF2-40B4-BE49-F238E27FC236}">
                  <a16:creationId xmlns:a16="http://schemas.microsoft.com/office/drawing/2014/main" id="{2B5D88AE-EDFE-4EFF-8557-39A7F6A7967C}"/>
                </a:ext>
              </a:extLst>
            </p:cNvPr>
            <p:cNvSpPr/>
            <p:nvPr/>
          </p:nvSpPr>
          <p:spPr>
            <a:xfrm>
              <a:off x="6072795" y="2625567"/>
              <a:ext cx="42291" cy="136678"/>
            </a:xfrm>
            <a:custGeom>
              <a:avLst/>
              <a:gdLst/>
              <a:ahLst/>
              <a:cxnLst/>
              <a:rect l="l" t="t" r="r" b="b"/>
              <a:pathLst>
                <a:path w="1143" h="3694" extrusionOk="0">
                  <a:moveTo>
                    <a:pt x="0" y="1"/>
                  </a:moveTo>
                  <a:cubicBezTo>
                    <a:pt x="0" y="1"/>
                    <a:pt x="220" y="413"/>
                    <a:pt x="875" y="799"/>
                  </a:cubicBezTo>
                  <a:lnTo>
                    <a:pt x="786" y="3693"/>
                  </a:lnTo>
                  <a:lnTo>
                    <a:pt x="1142" y="656"/>
                  </a:lnTo>
                  <a:cubicBezTo>
                    <a:pt x="1142" y="656"/>
                    <a:pt x="487" y="47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938;p43">
              <a:extLst>
                <a:ext uri="{FF2B5EF4-FFF2-40B4-BE49-F238E27FC236}">
                  <a16:creationId xmlns:a16="http://schemas.microsoft.com/office/drawing/2014/main" id="{17686EAC-CFB8-4DEE-8003-58C09A023B72}"/>
                </a:ext>
              </a:extLst>
            </p:cNvPr>
            <p:cNvSpPr/>
            <p:nvPr/>
          </p:nvSpPr>
          <p:spPr>
            <a:xfrm>
              <a:off x="6095847" y="2367076"/>
              <a:ext cx="97236" cy="118585"/>
            </a:xfrm>
            <a:custGeom>
              <a:avLst/>
              <a:gdLst/>
              <a:ahLst/>
              <a:cxnLst/>
              <a:rect l="l" t="t" r="r" b="b"/>
              <a:pathLst>
                <a:path w="2628" h="3205" extrusionOk="0">
                  <a:moveTo>
                    <a:pt x="2000" y="1"/>
                  </a:moveTo>
                  <a:cubicBezTo>
                    <a:pt x="1754" y="1"/>
                    <a:pt x="1383" y="260"/>
                    <a:pt x="1024" y="749"/>
                  </a:cubicBezTo>
                  <a:cubicBezTo>
                    <a:pt x="625" y="1299"/>
                    <a:pt x="422" y="1681"/>
                    <a:pt x="0" y="2329"/>
                  </a:cubicBezTo>
                  <a:cubicBezTo>
                    <a:pt x="426" y="2822"/>
                    <a:pt x="1230" y="3204"/>
                    <a:pt x="1230" y="3204"/>
                  </a:cubicBezTo>
                  <a:cubicBezTo>
                    <a:pt x="1700" y="2719"/>
                    <a:pt x="2299" y="1724"/>
                    <a:pt x="2451" y="1142"/>
                  </a:cubicBezTo>
                  <a:cubicBezTo>
                    <a:pt x="2627" y="493"/>
                    <a:pt x="2468" y="204"/>
                    <a:pt x="2079" y="11"/>
                  </a:cubicBezTo>
                  <a:cubicBezTo>
                    <a:pt x="2054" y="4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939;p43">
              <a:extLst>
                <a:ext uri="{FF2B5EF4-FFF2-40B4-BE49-F238E27FC236}">
                  <a16:creationId xmlns:a16="http://schemas.microsoft.com/office/drawing/2014/main" id="{AD4BEA85-3F3C-419A-B65B-FD1800F62AF6}"/>
                </a:ext>
              </a:extLst>
            </p:cNvPr>
            <p:cNvSpPr/>
            <p:nvPr/>
          </p:nvSpPr>
          <p:spPr>
            <a:xfrm>
              <a:off x="6095847" y="2367113"/>
              <a:ext cx="93314" cy="118548"/>
            </a:xfrm>
            <a:custGeom>
              <a:avLst/>
              <a:gdLst/>
              <a:ahLst/>
              <a:cxnLst/>
              <a:rect l="l" t="t" r="r" b="b"/>
              <a:pathLst>
                <a:path w="2522" h="3204" extrusionOk="0">
                  <a:moveTo>
                    <a:pt x="1999" y="0"/>
                  </a:moveTo>
                  <a:cubicBezTo>
                    <a:pt x="1752" y="0"/>
                    <a:pt x="1380" y="257"/>
                    <a:pt x="1024" y="748"/>
                  </a:cubicBezTo>
                  <a:cubicBezTo>
                    <a:pt x="625" y="1298"/>
                    <a:pt x="422" y="1680"/>
                    <a:pt x="0" y="2328"/>
                  </a:cubicBezTo>
                  <a:cubicBezTo>
                    <a:pt x="426" y="2821"/>
                    <a:pt x="1230" y="3203"/>
                    <a:pt x="1230" y="3203"/>
                  </a:cubicBezTo>
                  <a:cubicBezTo>
                    <a:pt x="1700" y="2718"/>
                    <a:pt x="2299" y="1723"/>
                    <a:pt x="2451" y="1141"/>
                  </a:cubicBezTo>
                  <a:cubicBezTo>
                    <a:pt x="2501" y="965"/>
                    <a:pt x="2521" y="811"/>
                    <a:pt x="2521" y="685"/>
                  </a:cubicBezTo>
                  <a:cubicBezTo>
                    <a:pt x="2521" y="340"/>
                    <a:pt x="2362" y="150"/>
                    <a:pt x="2079" y="10"/>
                  </a:cubicBezTo>
                  <a:cubicBezTo>
                    <a:pt x="2052" y="4"/>
                    <a:pt x="2025" y="0"/>
                    <a:pt x="1999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940;p43">
              <a:extLst>
                <a:ext uri="{FF2B5EF4-FFF2-40B4-BE49-F238E27FC236}">
                  <a16:creationId xmlns:a16="http://schemas.microsoft.com/office/drawing/2014/main" id="{082F26FA-0706-4BCB-B8C6-D33EF5C49FCB}"/>
                </a:ext>
              </a:extLst>
            </p:cNvPr>
            <p:cNvSpPr/>
            <p:nvPr/>
          </p:nvSpPr>
          <p:spPr>
            <a:xfrm>
              <a:off x="4838229" y="2346466"/>
              <a:ext cx="99937" cy="144929"/>
            </a:xfrm>
            <a:custGeom>
              <a:avLst/>
              <a:gdLst/>
              <a:ahLst/>
              <a:cxnLst/>
              <a:rect l="l" t="t" r="r" b="b"/>
              <a:pathLst>
                <a:path w="2701" h="3917" extrusionOk="0">
                  <a:moveTo>
                    <a:pt x="400" y="1"/>
                  </a:moveTo>
                  <a:cubicBezTo>
                    <a:pt x="266" y="1"/>
                    <a:pt x="132" y="12"/>
                    <a:pt x="0" y="12"/>
                  </a:cubicBezTo>
                  <a:lnTo>
                    <a:pt x="306" y="1417"/>
                  </a:lnTo>
                  <a:cubicBezTo>
                    <a:pt x="306" y="1417"/>
                    <a:pt x="1783" y="3881"/>
                    <a:pt x="1803" y="3915"/>
                  </a:cubicBezTo>
                  <a:cubicBezTo>
                    <a:pt x="1804" y="3916"/>
                    <a:pt x="1806" y="3916"/>
                    <a:pt x="1808" y="3916"/>
                  </a:cubicBezTo>
                  <a:cubicBezTo>
                    <a:pt x="1886" y="3916"/>
                    <a:pt x="2701" y="3482"/>
                    <a:pt x="2701" y="3482"/>
                  </a:cubicBezTo>
                  <a:cubicBezTo>
                    <a:pt x="2701" y="3482"/>
                    <a:pt x="1626" y="1004"/>
                    <a:pt x="1258" y="448"/>
                  </a:cubicBezTo>
                  <a:cubicBezTo>
                    <a:pt x="1001" y="60"/>
                    <a:pt x="703" y="1"/>
                    <a:pt x="40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941;p43">
              <a:extLst>
                <a:ext uri="{FF2B5EF4-FFF2-40B4-BE49-F238E27FC236}">
                  <a16:creationId xmlns:a16="http://schemas.microsoft.com/office/drawing/2014/main" id="{F428296A-BC48-4281-B116-F7AD5F210EF4}"/>
                </a:ext>
              </a:extLst>
            </p:cNvPr>
            <p:cNvSpPr/>
            <p:nvPr/>
          </p:nvSpPr>
          <p:spPr>
            <a:xfrm>
              <a:off x="4754164" y="2198461"/>
              <a:ext cx="132682" cy="129426"/>
            </a:xfrm>
            <a:custGeom>
              <a:avLst/>
              <a:gdLst/>
              <a:ahLst/>
              <a:cxnLst/>
              <a:rect l="l" t="t" r="r" b="b"/>
              <a:pathLst>
                <a:path w="3586" h="3498" extrusionOk="0">
                  <a:moveTo>
                    <a:pt x="1520" y="1"/>
                  </a:moveTo>
                  <a:cubicBezTo>
                    <a:pt x="679" y="1"/>
                    <a:pt x="0" y="679"/>
                    <a:pt x="0" y="1521"/>
                  </a:cubicBezTo>
                  <a:lnTo>
                    <a:pt x="0" y="1704"/>
                  </a:lnTo>
                  <a:cubicBezTo>
                    <a:pt x="0" y="2695"/>
                    <a:pt x="802" y="3497"/>
                    <a:pt x="1793" y="3497"/>
                  </a:cubicBezTo>
                  <a:cubicBezTo>
                    <a:pt x="2784" y="3497"/>
                    <a:pt x="3586" y="2695"/>
                    <a:pt x="3586" y="1704"/>
                  </a:cubicBezTo>
                  <a:lnTo>
                    <a:pt x="3586" y="1521"/>
                  </a:lnTo>
                  <a:cubicBezTo>
                    <a:pt x="3586" y="679"/>
                    <a:pt x="2904" y="1"/>
                    <a:pt x="206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942;p43">
              <a:extLst>
                <a:ext uri="{FF2B5EF4-FFF2-40B4-BE49-F238E27FC236}">
                  <a16:creationId xmlns:a16="http://schemas.microsoft.com/office/drawing/2014/main" id="{8CC4E311-6154-4654-8F87-2754D6001C4E}"/>
                </a:ext>
              </a:extLst>
            </p:cNvPr>
            <p:cNvSpPr/>
            <p:nvPr/>
          </p:nvSpPr>
          <p:spPr>
            <a:xfrm>
              <a:off x="4755496" y="2198461"/>
              <a:ext cx="131350" cy="125467"/>
            </a:xfrm>
            <a:custGeom>
              <a:avLst/>
              <a:gdLst/>
              <a:ahLst/>
              <a:cxnLst/>
              <a:rect l="l" t="t" r="r" b="b"/>
              <a:pathLst>
                <a:path w="3550" h="3391" extrusionOk="0">
                  <a:moveTo>
                    <a:pt x="1484" y="1"/>
                  </a:moveTo>
                  <a:cubicBezTo>
                    <a:pt x="755" y="1"/>
                    <a:pt x="150" y="510"/>
                    <a:pt x="1" y="1189"/>
                  </a:cubicBezTo>
                  <a:lnTo>
                    <a:pt x="30" y="1189"/>
                  </a:lnTo>
                  <a:lnTo>
                    <a:pt x="30" y="2193"/>
                  </a:lnTo>
                  <a:cubicBezTo>
                    <a:pt x="187" y="2749"/>
                    <a:pt x="606" y="3194"/>
                    <a:pt x="1148" y="3390"/>
                  </a:cubicBezTo>
                  <a:lnTo>
                    <a:pt x="1148" y="2891"/>
                  </a:lnTo>
                  <a:cubicBezTo>
                    <a:pt x="1148" y="2891"/>
                    <a:pt x="1055" y="3014"/>
                    <a:pt x="899" y="3014"/>
                  </a:cubicBezTo>
                  <a:cubicBezTo>
                    <a:pt x="835" y="3014"/>
                    <a:pt x="759" y="2994"/>
                    <a:pt x="676" y="2939"/>
                  </a:cubicBezTo>
                  <a:cubicBezTo>
                    <a:pt x="383" y="2742"/>
                    <a:pt x="373" y="2263"/>
                    <a:pt x="543" y="2090"/>
                  </a:cubicBezTo>
                  <a:cubicBezTo>
                    <a:pt x="609" y="2024"/>
                    <a:pt x="706" y="1990"/>
                    <a:pt x="806" y="1990"/>
                  </a:cubicBezTo>
                  <a:cubicBezTo>
                    <a:pt x="955" y="1990"/>
                    <a:pt x="1105" y="2067"/>
                    <a:pt x="1148" y="2210"/>
                  </a:cubicBezTo>
                  <a:lnTo>
                    <a:pt x="1159" y="2210"/>
                  </a:lnTo>
                  <a:cubicBezTo>
                    <a:pt x="1225" y="2210"/>
                    <a:pt x="1621" y="2200"/>
                    <a:pt x="2129" y="1917"/>
                  </a:cubicBezTo>
                  <a:cubicBezTo>
                    <a:pt x="2691" y="1608"/>
                    <a:pt x="2908" y="1078"/>
                    <a:pt x="2948" y="743"/>
                  </a:cubicBezTo>
                  <a:cubicBezTo>
                    <a:pt x="3141" y="859"/>
                    <a:pt x="3380" y="1345"/>
                    <a:pt x="3357" y="2369"/>
                  </a:cubicBezTo>
                  <a:cubicBezTo>
                    <a:pt x="3357" y="2426"/>
                    <a:pt x="3354" y="2475"/>
                    <a:pt x="3350" y="2529"/>
                  </a:cubicBezTo>
                  <a:cubicBezTo>
                    <a:pt x="3477" y="2280"/>
                    <a:pt x="3550" y="2000"/>
                    <a:pt x="3550" y="1704"/>
                  </a:cubicBezTo>
                  <a:lnTo>
                    <a:pt x="3550" y="1521"/>
                  </a:lnTo>
                  <a:cubicBezTo>
                    <a:pt x="3550" y="679"/>
                    <a:pt x="2868" y="1"/>
                    <a:pt x="2029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943;p43">
              <a:extLst>
                <a:ext uri="{FF2B5EF4-FFF2-40B4-BE49-F238E27FC236}">
                  <a16:creationId xmlns:a16="http://schemas.microsoft.com/office/drawing/2014/main" id="{F6782F3C-D4E2-4639-B53D-0CFA2E7D3751}"/>
                </a:ext>
              </a:extLst>
            </p:cNvPr>
            <p:cNvSpPr/>
            <p:nvPr/>
          </p:nvSpPr>
          <p:spPr>
            <a:xfrm>
              <a:off x="4725710" y="2242418"/>
              <a:ext cx="30932" cy="92352"/>
            </a:xfrm>
            <a:custGeom>
              <a:avLst/>
              <a:gdLst/>
              <a:ahLst/>
              <a:cxnLst/>
              <a:rect l="l" t="t" r="r" b="b"/>
              <a:pathLst>
                <a:path w="836" h="2496" extrusionOk="0">
                  <a:moveTo>
                    <a:pt x="835" y="1"/>
                  </a:moveTo>
                  <a:cubicBezTo>
                    <a:pt x="373" y="1"/>
                    <a:pt x="0" y="377"/>
                    <a:pt x="0" y="836"/>
                  </a:cubicBezTo>
                  <a:lnTo>
                    <a:pt x="0" y="2495"/>
                  </a:lnTo>
                  <a:cubicBezTo>
                    <a:pt x="463" y="2495"/>
                    <a:pt x="835" y="2123"/>
                    <a:pt x="835" y="1660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944;p43">
              <a:extLst>
                <a:ext uri="{FF2B5EF4-FFF2-40B4-BE49-F238E27FC236}">
                  <a16:creationId xmlns:a16="http://schemas.microsoft.com/office/drawing/2014/main" id="{F012F88D-CC38-4E9E-8FA2-839A1069D8D8}"/>
                </a:ext>
              </a:extLst>
            </p:cNvPr>
            <p:cNvSpPr/>
            <p:nvPr/>
          </p:nvSpPr>
          <p:spPr>
            <a:xfrm>
              <a:off x="4725710" y="2242418"/>
              <a:ext cx="30932" cy="92352"/>
            </a:xfrm>
            <a:custGeom>
              <a:avLst/>
              <a:gdLst/>
              <a:ahLst/>
              <a:cxnLst/>
              <a:rect l="l" t="t" r="r" b="b"/>
              <a:pathLst>
                <a:path w="836" h="2496" extrusionOk="0">
                  <a:moveTo>
                    <a:pt x="835" y="1"/>
                  </a:moveTo>
                  <a:cubicBezTo>
                    <a:pt x="373" y="1"/>
                    <a:pt x="0" y="377"/>
                    <a:pt x="0" y="836"/>
                  </a:cubicBezTo>
                  <a:lnTo>
                    <a:pt x="0" y="2495"/>
                  </a:lnTo>
                  <a:cubicBezTo>
                    <a:pt x="463" y="2495"/>
                    <a:pt x="835" y="2123"/>
                    <a:pt x="835" y="1660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945;p43">
              <a:extLst>
                <a:ext uri="{FF2B5EF4-FFF2-40B4-BE49-F238E27FC236}">
                  <a16:creationId xmlns:a16="http://schemas.microsoft.com/office/drawing/2014/main" id="{A3073C37-B417-4D48-B315-075018B536A4}"/>
                </a:ext>
              </a:extLst>
            </p:cNvPr>
            <p:cNvSpPr/>
            <p:nvPr/>
          </p:nvSpPr>
          <p:spPr>
            <a:xfrm>
              <a:off x="4831088" y="2963870"/>
              <a:ext cx="90465" cy="78144"/>
            </a:xfrm>
            <a:custGeom>
              <a:avLst/>
              <a:gdLst/>
              <a:ahLst/>
              <a:cxnLst/>
              <a:rect l="l" t="t" r="r" b="b"/>
              <a:pathLst>
                <a:path w="2445" h="2112" extrusionOk="0">
                  <a:moveTo>
                    <a:pt x="230" y="1"/>
                  </a:moveTo>
                  <a:cubicBezTo>
                    <a:pt x="161" y="1"/>
                    <a:pt x="134" y="172"/>
                    <a:pt x="80" y="391"/>
                  </a:cubicBezTo>
                  <a:cubicBezTo>
                    <a:pt x="26" y="604"/>
                    <a:pt x="0" y="777"/>
                    <a:pt x="100" y="906"/>
                  </a:cubicBezTo>
                  <a:cubicBezTo>
                    <a:pt x="246" y="1089"/>
                    <a:pt x="473" y="1126"/>
                    <a:pt x="652" y="1269"/>
                  </a:cubicBezTo>
                  <a:cubicBezTo>
                    <a:pt x="895" y="1459"/>
                    <a:pt x="905" y="1795"/>
                    <a:pt x="1164" y="1955"/>
                  </a:cubicBezTo>
                  <a:cubicBezTo>
                    <a:pt x="1331" y="2061"/>
                    <a:pt x="1536" y="2112"/>
                    <a:pt x="1740" y="2112"/>
                  </a:cubicBezTo>
                  <a:cubicBezTo>
                    <a:pt x="1874" y="2112"/>
                    <a:pt x="2007" y="2090"/>
                    <a:pt x="2129" y="2047"/>
                  </a:cubicBezTo>
                  <a:cubicBezTo>
                    <a:pt x="2445" y="1938"/>
                    <a:pt x="2392" y="1768"/>
                    <a:pt x="2358" y="1701"/>
                  </a:cubicBezTo>
                  <a:cubicBezTo>
                    <a:pt x="2338" y="1658"/>
                    <a:pt x="2298" y="1628"/>
                    <a:pt x="2262" y="1598"/>
                  </a:cubicBezTo>
                  <a:cubicBezTo>
                    <a:pt x="2009" y="1408"/>
                    <a:pt x="1773" y="1222"/>
                    <a:pt x="1560" y="989"/>
                  </a:cubicBezTo>
                  <a:cubicBezTo>
                    <a:pt x="1420" y="837"/>
                    <a:pt x="1038" y="201"/>
                    <a:pt x="1038" y="201"/>
                  </a:cubicBezTo>
                  <a:cubicBezTo>
                    <a:pt x="957" y="241"/>
                    <a:pt x="839" y="259"/>
                    <a:pt x="717" y="259"/>
                  </a:cubicBezTo>
                  <a:cubicBezTo>
                    <a:pt x="507" y="259"/>
                    <a:pt x="287" y="205"/>
                    <a:pt x="226" y="108"/>
                  </a:cubicBezTo>
                  <a:lnTo>
                    <a:pt x="240" y="2"/>
                  </a:lnTo>
                  <a:cubicBezTo>
                    <a:pt x="236" y="1"/>
                    <a:pt x="233" y="1"/>
                    <a:pt x="2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946;p43">
              <a:extLst>
                <a:ext uri="{FF2B5EF4-FFF2-40B4-BE49-F238E27FC236}">
                  <a16:creationId xmlns:a16="http://schemas.microsoft.com/office/drawing/2014/main" id="{4C194865-A688-424C-BB97-9E23056D51C7}"/>
                </a:ext>
              </a:extLst>
            </p:cNvPr>
            <p:cNvSpPr/>
            <p:nvPr/>
          </p:nvSpPr>
          <p:spPr>
            <a:xfrm>
              <a:off x="4838710" y="2939449"/>
              <a:ext cx="67488" cy="84619"/>
            </a:xfrm>
            <a:custGeom>
              <a:avLst/>
              <a:gdLst/>
              <a:ahLst/>
              <a:cxnLst/>
              <a:rect l="l" t="t" r="r" b="b"/>
              <a:pathLst>
                <a:path w="1824" h="2287" extrusionOk="0">
                  <a:moveTo>
                    <a:pt x="57" y="0"/>
                  </a:moveTo>
                  <a:lnTo>
                    <a:pt x="20" y="768"/>
                  </a:lnTo>
                  <a:cubicBezTo>
                    <a:pt x="0" y="944"/>
                    <a:pt x="147" y="1098"/>
                    <a:pt x="402" y="1320"/>
                  </a:cubicBezTo>
                  <a:cubicBezTo>
                    <a:pt x="659" y="1540"/>
                    <a:pt x="981" y="2056"/>
                    <a:pt x="1214" y="2182"/>
                  </a:cubicBezTo>
                  <a:cubicBezTo>
                    <a:pt x="1348" y="2256"/>
                    <a:pt x="1458" y="2287"/>
                    <a:pt x="1547" y="2287"/>
                  </a:cubicBezTo>
                  <a:cubicBezTo>
                    <a:pt x="1613" y="2287"/>
                    <a:pt x="1667" y="2270"/>
                    <a:pt x="1710" y="2242"/>
                  </a:cubicBezTo>
                  <a:cubicBezTo>
                    <a:pt x="1813" y="2172"/>
                    <a:pt x="1823" y="2122"/>
                    <a:pt x="1574" y="1866"/>
                  </a:cubicBezTo>
                  <a:cubicBezTo>
                    <a:pt x="1497" y="1796"/>
                    <a:pt x="1424" y="1726"/>
                    <a:pt x="1354" y="1649"/>
                  </a:cubicBezTo>
                  <a:cubicBezTo>
                    <a:pt x="1265" y="1550"/>
                    <a:pt x="1075" y="1254"/>
                    <a:pt x="948" y="1051"/>
                  </a:cubicBezTo>
                  <a:cubicBezTo>
                    <a:pt x="875" y="931"/>
                    <a:pt x="782" y="778"/>
                    <a:pt x="775" y="616"/>
                  </a:cubicBezTo>
                  <a:cubicBezTo>
                    <a:pt x="772" y="412"/>
                    <a:pt x="792" y="46"/>
                    <a:pt x="792" y="4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947;p43">
              <a:extLst>
                <a:ext uri="{FF2B5EF4-FFF2-40B4-BE49-F238E27FC236}">
                  <a16:creationId xmlns:a16="http://schemas.microsoft.com/office/drawing/2014/main" id="{6A0E4541-2BE0-4D45-AB49-1A4AE64EB74E}"/>
                </a:ext>
              </a:extLst>
            </p:cNvPr>
            <p:cNvSpPr/>
            <p:nvPr/>
          </p:nvSpPr>
          <p:spPr>
            <a:xfrm>
              <a:off x="4740473" y="2991066"/>
              <a:ext cx="90502" cy="78144"/>
            </a:xfrm>
            <a:custGeom>
              <a:avLst/>
              <a:gdLst/>
              <a:ahLst/>
              <a:cxnLst/>
              <a:rect l="l" t="t" r="r" b="b"/>
              <a:pathLst>
                <a:path w="2446" h="2112" extrusionOk="0">
                  <a:moveTo>
                    <a:pt x="230" y="1"/>
                  </a:moveTo>
                  <a:cubicBezTo>
                    <a:pt x="161" y="1"/>
                    <a:pt x="135" y="172"/>
                    <a:pt x="80" y="391"/>
                  </a:cubicBezTo>
                  <a:cubicBezTo>
                    <a:pt x="28" y="604"/>
                    <a:pt x="1" y="777"/>
                    <a:pt x="104" y="903"/>
                  </a:cubicBezTo>
                  <a:cubicBezTo>
                    <a:pt x="247" y="1089"/>
                    <a:pt x="473" y="1126"/>
                    <a:pt x="653" y="1269"/>
                  </a:cubicBezTo>
                  <a:cubicBezTo>
                    <a:pt x="896" y="1459"/>
                    <a:pt x="909" y="1795"/>
                    <a:pt x="1165" y="1955"/>
                  </a:cubicBezTo>
                  <a:cubicBezTo>
                    <a:pt x="1334" y="2061"/>
                    <a:pt x="1540" y="2112"/>
                    <a:pt x="1745" y="2112"/>
                  </a:cubicBezTo>
                  <a:cubicBezTo>
                    <a:pt x="1879" y="2112"/>
                    <a:pt x="2012" y="2090"/>
                    <a:pt x="2133" y="2047"/>
                  </a:cubicBezTo>
                  <a:cubicBezTo>
                    <a:pt x="2446" y="1938"/>
                    <a:pt x="2396" y="1768"/>
                    <a:pt x="2363" y="1699"/>
                  </a:cubicBezTo>
                  <a:cubicBezTo>
                    <a:pt x="2343" y="1659"/>
                    <a:pt x="2303" y="1628"/>
                    <a:pt x="2263" y="1599"/>
                  </a:cubicBezTo>
                  <a:cubicBezTo>
                    <a:pt x="2010" y="1409"/>
                    <a:pt x="1777" y="1223"/>
                    <a:pt x="1565" y="990"/>
                  </a:cubicBezTo>
                  <a:cubicBezTo>
                    <a:pt x="1425" y="837"/>
                    <a:pt x="1042" y="202"/>
                    <a:pt x="1042" y="202"/>
                  </a:cubicBezTo>
                  <a:cubicBezTo>
                    <a:pt x="960" y="241"/>
                    <a:pt x="840" y="259"/>
                    <a:pt x="718" y="259"/>
                  </a:cubicBezTo>
                  <a:cubicBezTo>
                    <a:pt x="508" y="259"/>
                    <a:pt x="289" y="205"/>
                    <a:pt x="230" y="108"/>
                  </a:cubicBezTo>
                  <a:lnTo>
                    <a:pt x="240" y="2"/>
                  </a:lnTo>
                  <a:cubicBezTo>
                    <a:pt x="237" y="1"/>
                    <a:pt x="233" y="1"/>
                    <a:pt x="2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948;p43">
              <a:extLst>
                <a:ext uri="{FF2B5EF4-FFF2-40B4-BE49-F238E27FC236}">
                  <a16:creationId xmlns:a16="http://schemas.microsoft.com/office/drawing/2014/main" id="{67CA5990-038F-4E3C-B567-8E858E41FC80}"/>
                </a:ext>
              </a:extLst>
            </p:cNvPr>
            <p:cNvSpPr/>
            <p:nvPr/>
          </p:nvSpPr>
          <p:spPr>
            <a:xfrm>
              <a:off x="4748243" y="2968569"/>
              <a:ext cx="67340" cy="82695"/>
            </a:xfrm>
            <a:custGeom>
              <a:avLst/>
              <a:gdLst/>
              <a:ahLst/>
              <a:cxnLst/>
              <a:rect l="l" t="t" r="r" b="b"/>
              <a:pathLst>
                <a:path w="1820" h="2235" extrusionOk="0">
                  <a:moveTo>
                    <a:pt x="772" y="1"/>
                  </a:moveTo>
                  <a:lnTo>
                    <a:pt x="37" y="4"/>
                  </a:lnTo>
                  <a:lnTo>
                    <a:pt x="20" y="716"/>
                  </a:lnTo>
                  <a:cubicBezTo>
                    <a:pt x="1" y="893"/>
                    <a:pt x="143" y="1046"/>
                    <a:pt x="400" y="1269"/>
                  </a:cubicBezTo>
                  <a:cubicBezTo>
                    <a:pt x="656" y="1488"/>
                    <a:pt x="982" y="2000"/>
                    <a:pt x="1211" y="2130"/>
                  </a:cubicBezTo>
                  <a:cubicBezTo>
                    <a:pt x="1345" y="2204"/>
                    <a:pt x="1456" y="2235"/>
                    <a:pt x="1546" y="2235"/>
                  </a:cubicBezTo>
                  <a:cubicBezTo>
                    <a:pt x="1612" y="2235"/>
                    <a:pt x="1665" y="2218"/>
                    <a:pt x="1707" y="2190"/>
                  </a:cubicBezTo>
                  <a:cubicBezTo>
                    <a:pt x="1810" y="2120"/>
                    <a:pt x="1820" y="2070"/>
                    <a:pt x="1570" y="1814"/>
                  </a:cubicBezTo>
                  <a:lnTo>
                    <a:pt x="1570" y="1811"/>
                  </a:lnTo>
                  <a:cubicBezTo>
                    <a:pt x="1497" y="1745"/>
                    <a:pt x="1424" y="1674"/>
                    <a:pt x="1355" y="1598"/>
                  </a:cubicBezTo>
                  <a:cubicBezTo>
                    <a:pt x="1264" y="1498"/>
                    <a:pt x="1071" y="1198"/>
                    <a:pt x="948" y="999"/>
                  </a:cubicBezTo>
                  <a:cubicBezTo>
                    <a:pt x="872" y="879"/>
                    <a:pt x="788" y="716"/>
                    <a:pt x="776" y="557"/>
                  </a:cubicBezTo>
                  <a:cubicBezTo>
                    <a:pt x="762" y="377"/>
                    <a:pt x="772" y="1"/>
                    <a:pt x="77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949;p43">
              <a:extLst>
                <a:ext uri="{FF2B5EF4-FFF2-40B4-BE49-F238E27FC236}">
                  <a16:creationId xmlns:a16="http://schemas.microsoft.com/office/drawing/2014/main" id="{AD4F011E-2691-4C03-9996-7179A3450B14}"/>
                </a:ext>
              </a:extLst>
            </p:cNvPr>
            <p:cNvSpPr/>
            <p:nvPr/>
          </p:nvSpPr>
          <p:spPr>
            <a:xfrm>
              <a:off x="4725599" y="2520446"/>
              <a:ext cx="177378" cy="461464"/>
            </a:xfrm>
            <a:custGeom>
              <a:avLst/>
              <a:gdLst/>
              <a:ahLst/>
              <a:cxnLst/>
              <a:rect l="l" t="t" r="r" b="b"/>
              <a:pathLst>
                <a:path w="4794" h="12472" extrusionOk="0">
                  <a:moveTo>
                    <a:pt x="4421" y="0"/>
                  </a:moveTo>
                  <a:lnTo>
                    <a:pt x="639" y="210"/>
                  </a:lnTo>
                  <a:cubicBezTo>
                    <a:pt x="0" y="1608"/>
                    <a:pt x="729" y="6913"/>
                    <a:pt x="729" y="6913"/>
                  </a:cubicBezTo>
                  <a:cubicBezTo>
                    <a:pt x="709" y="7139"/>
                    <a:pt x="510" y="7492"/>
                    <a:pt x="486" y="8187"/>
                  </a:cubicBezTo>
                  <a:cubicBezTo>
                    <a:pt x="456" y="9075"/>
                    <a:pt x="613" y="12362"/>
                    <a:pt x="613" y="12362"/>
                  </a:cubicBezTo>
                  <a:cubicBezTo>
                    <a:pt x="613" y="12362"/>
                    <a:pt x="792" y="12472"/>
                    <a:pt x="1050" y="12472"/>
                  </a:cubicBezTo>
                  <a:cubicBezTo>
                    <a:pt x="1170" y="12472"/>
                    <a:pt x="1307" y="12448"/>
                    <a:pt x="1451" y="12379"/>
                  </a:cubicBezTo>
                  <a:cubicBezTo>
                    <a:pt x="1451" y="12379"/>
                    <a:pt x="2209" y="7918"/>
                    <a:pt x="2358" y="6743"/>
                  </a:cubicBezTo>
                  <a:cubicBezTo>
                    <a:pt x="2489" y="5719"/>
                    <a:pt x="2734" y="3310"/>
                    <a:pt x="2734" y="3310"/>
                  </a:cubicBezTo>
                  <a:lnTo>
                    <a:pt x="3244" y="6737"/>
                  </a:lnTo>
                  <a:cubicBezTo>
                    <a:pt x="3244" y="6737"/>
                    <a:pt x="2984" y="7309"/>
                    <a:pt x="2971" y="7828"/>
                  </a:cubicBezTo>
                  <a:cubicBezTo>
                    <a:pt x="2951" y="8519"/>
                    <a:pt x="3054" y="11740"/>
                    <a:pt x="3054" y="11740"/>
                  </a:cubicBezTo>
                  <a:cubicBezTo>
                    <a:pt x="3054" y="11740"/>
                    <a:pt x="3217" y="11796"/>
                    <a:pt x="3515" y="11796"/>
                  </a:cubicBezTo>
                  <a:cubicBezTo>
                    <a:pt x="3627" y="11796"/>
                    <a:pt x="3758" y="11788"/>
                    <a:pt x="3906" y="11766"/>
                  </a:cubicBezTo>
                  <a:cubicBezTo>
                    <a:pt x="3906" y="11766"/>
                    <a:pt x="4677" y="7412"/>
                    <a:pt x="4750" y="6580"/>
                  </a:cubicBezTo>
                  <a:cubicBezTo>
                    <a:pt x="4793" y="6085"/>
                    <a:pt x="4421" y="0"/>
                    <a:pt x="442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950;p43">
              <a:extLst>
                <a:ext uri="{FF2B5EF4-FFF2-40B4-BE49-F238E27FC236}">
                  <a16:creationId xmlns:a16="http://schemas.microsoft.com/office/drawing/2014/main" id="{39967BA7-D76B-4090-84BF-71E0A86F43CD}"/>
                </a:ext>
              </a:extLst>
            </p:cNvPr>
            <p:cNvSpPr/>
            <p:nvPr/>
          </p:nvSpPr>
          <p:spPr>
            <a:xfrm>
              <a:off x="4826759" y="2580018"/>
              <a:ext cx="55056" cy="173234"/>
            </a:xfrm>
            <a:custGeom>
              <a:avLst/>
              <a:gdLst/>
              <a:ahLst/>
              <a:cxnLst/>
              <a:rect l="l" t="t" r="r" b="b"/>
              <a:pathLst>
                <a:path w="1488" h="4682" extrusionOk="0">
                  <a:moveTo>
                    <a:pt x="1488" y="1"/>
                  </a:moveTo>
                  <a:cubicBezTo>
                    <a:pt x="1089" y="377"/>
                    <a:pt x="210" y="556"/>
                    <a:pt x="210" y="556"/>
                  </a:cubicBezTo>
                  <a:lnTo>
                    <a:pt x="0" y="1700"/>
                  </a:lnTo>
                  <a:lnTo>
                    <a:pt x="443" y="4681"/>
                  </a:lnTo>
                  <a:lnTo>
                    <a:pt x="214" y="1691"/>
                  </a:lnTo>
                  <a:lnTo>
                    <a:pt x="446" y="693"/>
                  </a:lnTo>
                  <a:cubicBezTo>
                    <a:pt x="1069" y="520"/>
                    <a:pt x="1488" y="1"/>
                    <a:pt x="1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951;p43">
              <a:extLst>
                <a:ext uri="{FF2B5EF4-FFF2-40B4-BE49-F238E27FC236}">
                  <a16:creationId xmlns:a16="http://schemas.microsoft.com/office/drawing/2014/main" id="{88EA473D-7761-45A3-AEFA-BD58F87C700F}"/>
                </a:ext>
              </a:extLst>
            </p:cNvPr>
            <p:cNvSpPr/>
            <p:nvPr/>
          </p:nvSpPr>
          <p:spPr>
            <a:xfrm>
              <a:off x="4749205" y="2346910"/>
              <a:ext cx="143079" cy="197617"/>
            </a:xfrm>
            <a:custGeom>
              <a:avLst/>
              <a:gdLst/>
              <a:ahLst/>
              <a:cxnLst/>
              <a:rect l="l" t="t" r="r" b="b"/>
              <a:pathLst>
                <a:path w="3867" h="5341" extrusionOk="0">
                  <a:moveTo>
                    <a:pt x="2406" y="0"/>
                  </a:moveTo>
                  <a:lnTo>
                    <a:pt x="1252" y="34"/>
                  </a:lnTo>
                  <a:cubicBezTo>
                    <a:pt x="690" y="110"/>
                    <a:pt x="390" y="237"/>
                    <a:pt x="207" y="766"/>
                  </a:cubicBezTo>
                  <a:cubicBezTo>
                    <a:pt x="87" y="1108"/>
                    <a:pt x="121" y="1617"/>
                    <a:pt x="240" y="1963"/>
                  </a:cubicBezTo>
                  <a:lnTo>
                    <a:pt x="733" y="3400"/>
                  </a:lnTo>
                  <a:cubicBezTo>
                    <a:pt x="733" y="3400"/>
                    <a:pt x="247" y="4152"/>
                    <a:pt x="1" y="4900"/>
                  </a:cubicBezTo>
                  <a:cubicBezTo>
                    <a:pt x="566" y="5216"/>
                    <a:pt x="1205" y="5341"/>
                    <a:pt x="1799" y="5341"/>
                  </a:cubicBezTo>
                  <a:cubicBezTo>
                    <a:pt x="2714" y="5341"/>
                    <a:pt x="3521" y="5044"/>
                    <a:pt x="3783" y="4690"/>
                  </a:cubicBezTo>
                  <a:cubicBezTo>
                    <a:pt x="3803" y="4564"/>
                    <a:pt x="3687" y="3966"/>
                    <a:pt x="3720" y="3330"/>
                  </a:cubicBezTo>
                  <a:cubicBezTo>
                    <a:pt x="3756" y="2652"/>
                    <a:pt x="3866" y="1873"/>
                    <a:pt x="3759" y="1451"/>
                  </a:cubicBezTo>
                  <a:cubicBezTo>
                    <a:pt x="3560" y="672"/>
                    <a:pt x="3018" y="167"/>
                    <a:pt x="2406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952;p43">
              <a:extLst>
                <a:ext uri="{FF2B5EF4-FFF2-40B4-BE49-F238E27FC236}">
                  <a16:creationId xmlns:a16="http://schemas.microsoft.com/office/drawing/2014/main" id="{0A1E00B9-4CE6-4F0F-95A6-6CE715EAFCEA}"/>
                </a:ext>
              </a:extLst>
            </p:cNvPr>
            <p:cNvSpPr/>
            <p:nvPr/>
          </p:nvSpPr>
          <p:spPr>
            <a:xfrm>
              <a:off x="4759196" y="2403929"/>
              <a:ext cx="36334" cy="78773"/>
            </a:xfrm>
            <a:custGeom>
              <a:avLst/>
              <a:gdLst/>
              <a:ahLst/>
              <a:cxnLst/>
              <a:rect l="l" t="t" r="r" b="b"/>
              <a:pathLst>
                <a:path w="982" h="2129" extrusionOk="0">
                  <a:moveTo>
                    <a:pt x="646" y="0"/>
                  </a:moveTo>
                  <a:lnTo>
                    <a:pt x="1" y="509"/>
                  </a:lnTo>
                  <a:lnTo>
                    <a:pt x="463" y="1859"/>
                  </a:lnTo>
                  <a:lnTo>
                    <a:pt x="982" y="2128"/>
                  </a:lnTo>
                  <a:lnTo>
                    <a:pt x="512" y="1384"/>
                  </a:lnTo>
                  <a:cubicBezTo>
                    <a:pt x="512" y="1384"/>
                    <a:pt x="623" y="369"/>
                    <a:pt x="64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953;p43">
              <a:extLst>
                <a:ext uri="{FF2B5EF4-FFF2-40B4-BE49-F238E27FC236}">
                  <a16:creationId xmlns:a16="http://schemas.microsoft.com/office/drawing/2014/main" id="{A10EE8A6-D6B2-4C7D-AA77-489CF464C430}"/>
                </a:ext>
              </a:extLst>
            </p:cNvPr>
            <p:cNvSpPr/>
            <p:nvPr/>
          </p:nvSpPr>
          <p:spPr>
            <a:xfrm>
              <a:off x="4769260" y="2225953"/>
              <a:ext cx="111333" cy="153439"/>
            </a:xfrm>
            <a:custGeom>
              <a:avLst/>
              <a:gdLst/>
              <a:ahLst/>
              <a:cxnLst/>
              <a:rect l="l" t="t" r="r" b="b"/>
              <a:pathLst>
                <a:path w="3009" h="4147" extrusionOk="0">
                  <a:moveTo>
                    <a:pt x="2576" y="0"/>
                  </a:moveTo>
                  <a:cubicBezTo>
                    <a:pt x="2536" y="335"/>
                    <a:pt x="2319" y="865"/>
                    <a:pt x="1757" y="1174"/>
                  </a:cubicBezTo>
                  <a:cubicBezTo>
                    <a:pt x="1250" y="1453"/>
                    <a:pt x="859" y="1467"/>
                    <a:pt x="788" y="1467"/>
                  </a:cubicBezTo>
                  <a:cubicBezTo>
                    <a:pt x="780" y="1467"/>
                    <a:pt x="776" y="1467"/>
                    <a:pt x="776" y="1467"/>
                  </a:cubicBezTo>
                  <a:cubicBezTo>
                    <a:pt x="734" y="1323"/>
                    <a:pt x="583" y="1246"/>
                    <a:pt x="432" y="1246"/>
                  </a:cubicBezTo>
                  <a:cubicBezTo>
                    <a:pt x="335" y="1246"/>
                    <a:pt x="238" y="1279"/>
                    <a:pt x="171" y="1347"/>
                  </a:cubicBezTo>
                  <a:cubicBezTo>
                    <a:pt x="1" y="1520"/>
                    <a:pt x="11" y="1999"/>
                    <a:pt x="304" y="2196"/>
                  </a:cubicBezTo>
                  <a:cubicBezTo>
                    <a:pt x="387" y="2251"/>
                    <a:pt x="462" y="2270"/>
                    <a:pt x="526" y="2270"/>
                  </a:cubicBezTo>
                  <a:cubicBezTo>
                    <a:pt x="685" y="2270"/>
                    <a:pt x="776" y="2148"/>
                    <a:pt x="776" y="2148"/>
                  </a:cubicBezTo>
                  <a:lnTo>
                    <a:pt x="776" y="3409"/>
                  </a:lnTo>
                  <a:cubicBezTo>
                    <a:pt x="776" y="3409"/>
                    <a:pt x="996" y="3762"/>
                    <a:pt x="1335" y="3995"/>
                  </a:cubicBezTo>
                  <a:cubicBezTo>
                    <a:pt x="1486" y="4099"/>
                    <a:pt x="1668" y="4146"/>
                    <a:pt x="1827" y="4146"/>
                  </a:cubicBezTo>
                  <a:cubicBezTo>
                    <a:pt x="2029" y="4146"/>
                    <a:pt x="2194" y="4069"/>
                    <a:pt x="2207" y="3935"/>
                  </a:cubicBezTo>
                  <a:cubicBezTo>
                    <a:pt x="2230" y="3696"/>
                    <a:pt x="1864" y="3269"/>
                    <a:pt x="1864" y="3269"/>
                  </a:cubicBezTo>
                  <a:lnTo>
                    <a:pt x="1864" y="2750"/>
                  </a:lnTo>
                  <a:cubicBezTo>
                    <a:pt x="2030" y="2778"/>
                    <a:pt x="2198" y="2802"/>
                    <a:pt x="2335" y="2802"/>
                  </a:cubicBezTo>
                  <a:cubicBezTo>
                    <a:pt x="2418" y="2802"/>
                    <a:pt x="2490" y="2793"/>
                    <a:pt x="2543" y="2770"/>
                  </a:cubicBezTo>
                  <a:cubicBezTo>
                    <a:pt x="2683" y="2707"/>
                    <a:pt x="2965" y="2495"/>
                    <a:pt x="2985" y="1626"/>
                  </a:cubicBezTo>
                  <a:cubicBezTo>
                    <a:pt x="3008" y="602"/>
                    <a:pt x="2769" y="116"/>
                    <a:pt x="2576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954;p43">
              <a:extLst>
                <a:ext uri="{FF2B5EF4-FFF2-40B4-BE49-F238E27FC236}">
                  <a16:creationId xmlns:a16="http://schemas.microsoft.com/office/drawing/2014/main" id="{28543A72-D9EF-45CE-91B8-5E5E4848D3F3}"/>
                </a:ext>
              </a:extLst>
            </p:cNvPr>
            <p:cNvSpPr/>
            <p:nvPr/>
          </p:nvSpPr>
          <p:spPr>
            <a:xfrm>
              <a:off x="4835602" y="2274054"/>
              <a:ext cx="8399" cy="8399"/>
            </a:xfrm>
            <a:custGeom>
              <a:avLst/>
              <a:gdLst/>
              <a:ahLst/>
              <a:cxnLst/>
              <a:rect l="l" t="t" r="r" b="b"/>
              <a:pathLst>
                <a:path w="227" h="227" extrusionOk="0">
                  <a:moveTo>
                    <a:pt x="113" y="0"/>
                  </a:moveTo>
                  <a:cubicBezTo>
                    <a:pt x="111" y="0"/>
                    <a:pt x="109" y="0"/>
                    <a:pt x="107" y="1"/>
                  </a:cubicBezTo>
                  <a:cubicBezTo>
                    <a:pt x="47" y="4"/>
                    <a:pt x="1" y="57"/>
                    <a:pt x="4" y="120"/>
                  </a:cubicBezTo>
                  <a:cubicBezTo>
                    <a:pt x="7" y="178"/>
                    <a:pt x="58" y="227"/>
                    <a:pt x="115" y="227"/>
                  </a:cubicBezTo>
                  <a:cubicBezTo>
                    <a:pt x="117" y="227"/>
                    <a:pt x="119" y="227"/>
                    <a:pt x="121" y="227"/>
                  </a:cubicBezTo>
                  <a:cubicBezTo>
                    <a:pt x="181" y="223"/>
                    <a:pt x="227" y="170"/>
                    <a:pt x="224" y="110"/>
                  </a:cubicBezTo>
                  <a:cubicBezTo>
                    <a:pt x="221" y="49"/>
                    <a:pt x="170" y="0"/>
                    <a:pt x="1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955;p43">
              <a:extLst>
                <a:ext uri="{FF2B5EF4-FFF2-40B4-BE49-F238E27FC236}">
                  <a16:creationId xmlns:a16="http://schemas.microsoft.com/office/drawing/2014/main" id="{900D6327-1231-4EF4-8F38-0E8088BCE383}"/>
                </a:ext>
              </a:extLst>
            </p:cNvPr>
            <p:cNvSpPr/>
            <p:nvPr/>
          </p:nvSpPr>
          <p:spPr>
            <a:xfrm>
              <a:off x="4844112" y="2305320"/>
              <a:ext cx="10249" cy="6549"/>
            </a:xfrm>
            <a:custGeom>
              <a:avLst/>
              <a:gdLst/>
              <a:ahLst/>
              <a:cxnLst/>
              <a:rect l="l" t="t" r="r" b="b"/>
              <a:pathLst>
                <a:path w="277" h="177" extrusionOk="0">
                  <a:moveTo>
                    <a:pt x="24" y="0"/>
                  </a:moveTo>
                  <a:lnTo>
                    <a:pt x="24" y="0"/>
                  </a:lnTo>
                  <a:cubicBezTo>
                    <a:pt x="1" y="70"/>
                    <a:pt x="41" y="150"/>
                    <a:pt x="110" y="170"/>
                  </a:cubicBezTo>
                  <a:cubicBezTo>
                    <a:pt x="124" y="175"/>
                    <a:pt x="137" y="177"/>
                    <a:pt x="151" y="177"/>
                  </a:cubicBezTo>
                  <a:cubicBezTo>
                    <a:pt x="207" y="177"/>
                    <a:pt x="258" y="139"/>
                    <a:pt x="276" y="8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956;p43">
              <a:extLst>
                <a:ext uri="{FF2B5EF4-FFF2-40B4-BE49-F238E27FC236}">
                  <a16:creationId xmlns:a16="http://schemas.microsoft.com/office/drawing/2014/main" id="{9BEA8692-D1B8-48B9-849E-040E529F225E}"/>
                </a:ext>
              </a:extLst>
            </p:cNvPr>
            <p:cNvSpPr/>
            <p:nvPr/>
          </p:nvSpPr>
          <p:spPr>
            <a:xfrm>
              <a:off x="4868718" y="2257774"/>
              <a:ext cx="9768" cy="7918"/>
            </a:xfrm>
            <a:custGeom>
              <a:avLst/>
              <a:gdLst/>
              <a:ahLst/>
              <a:cxnLst/>
              <a:rect l="l" t="t" r="r" b="b"/>
              <a:pathLst>
                <a:path w="264" h="214" extrusionOk="0">
                  <a:moveTo>
                    <a:pt x="110" y="1"/>
                  </a:moveTo>
                  <a:cubicBezTo>
                    <a:pt x="68" y="1"/>
                    <a:pt x="26" y="22"/>
                    <a:pt x="1" y="61"/>
                  </a:cubicBezTo>
                  <a:lnTo>
                    <a:pt x="224" y="214"/>
                  </a:lnTo>
                  <a:cubicBezTo>
                    <a:pt x="264" y="151"/>
                    <a:pt x="247" y="65"/>
                    <a:pt x="184" y="25"/>
                  </a:cubicBezTo>
                  <a:cubicBezTo>
                    <a:pt x="161" y="8"/>
                    <a:pt x="135" y="1"/>
                    <a:pt x="11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957;p43">
              <a:extLst>
                <a:ext uri="{FF2B5EF4-FFF2-40B4-BE49-F238E27FC236}">
                  <a16:creationId xmlns:a16="http://schemas.microsoft.com/office/drawing/2014/main" id="{3A6953AE-B1F9-4034-8B5A-90BBEE871955}"/>
                </a:ext>
              </a:extLst>
            </p:cNvPr>
            <p:cNvSpPr/>
            <p:nvPr/>
          </p:nvSpPr>
          <p:spPr>
            <a:xfrm>
              <a:off x="4868718" y="2257811"/>
              <a:ext cx="9028" cy="7881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10" y="1"/>
                  </a:moveTo>
                  <a:cubicBezTo>
                    <a:pt x="67" y="1"/>
                    <a:pt x="27" y="20"/>
                    <a:pt x="1" y="60"/>
                  </a:cubicBezTo>
                  <a:lnTo>
                    <a:pt x="224" y="213"/>
                  </a:lnTo>
                  <a:cubicBezTo>
                    <a:pt x="237" y="190"/>
                    <a:pt x="244" y="163"/>
                    <a:pt x="244" y="137"/>
                  </a:cubicBezTo>
                  <a:cubicBezTo>
                    <a:pt x="244" y="93"/>
                    <a:pt x="224" y="50"/>
                    <a:pt x="184" y="24"/>
                  </a:cubicBezTo>
                  <a:cubicBezTo>
                    <a:pt x="164" y="7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958;p43">
              <a:extLst>
                <a:ext uri="{FF2B5EF4-FFF2-40B4-BE49-F238E27FC236}">
                  <a16:creationId xmlns:a16="http://schemas.microsoft.com/office/drawing/2014/main" id="{A6ECBA6C-A258-4FF1-9120-A8A7BDA8A1BA}"/>
                </a:ext>
              </a:extLst>
            </p:cNvPr>
            <p:cNvSpPr/>
            <p:nvPr/>
          </p:nvSpPr>
          <p:spPr>
            <a:xfrm>
              <a:off x="4866868" y="2271094"/>
              <a:ext cx="8325" cy="8399"/>
            </a:xfrm>
            <a:custGeom>
              <a:avLst/>
              <a:gdLst/>
              <a:ahLst/>
              <a:cxnLst/>
              <a:rect l="l" t="t" r="r" b="b"/>
              <a:pathLst>
                <a:path w="225" h="227" extrusionOk="0">
                  <a:moveTo>
                    <a:pt x="108" y="1"/>
                  </a:moveTo>
                  <a:cubicBezTo>
                    <a:pt x="48" y="4"/>
                    <a:pt x="1" y="57"/>
                    <a:pt x="5" y="121"/>
                  </a:cubicBezTo>
                  <a:cubicBezTo>
                    <a:pt x="8" y="182"/>
                    <a:pt x="54" y="227"/>
                    <a:pt x="111" y="227"/>
                  </a:cubicBezTo>
                  <a:cubicBezTo>
                    <a:pt x="113" y="227"/>
                    <a:pt x="115" y="227"/>
                    <a:pt x="117" y="227"/>
                  </a:cubicBezTo>
                  <a:cubicBezTo>
                    <a:pt x="177" y="227"/>
                    <a:pt x="224" y="173"/>
                    <a:pt x="220" y="110"/>
                  </a:cubicBezTo>
                  <a:cubicBezTo>
                    <a:pt x="217" y="47"/>
                    <a:pt x="167" y="1"/>
                    <a:pt x="1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959;p43">
              <a:extLst>
                <a:ext uri="{FF2B5EF4-FFF2-40B4-BE49-F238E27FC236}">
                  <a16:creationId xmlns:a16="http://schemas.microsoft.com/office/drawing/2014/main" id="{6A16CCFC-0D05-49D7-B924-ADDB2E7D97E4}"/>
                </a:ext>
              </a:extLst>
            </p:cNvPr>
            <p:cNvSpPr/>
            <p:nvPr/>
          </p:nvSpPr>
          <p:spPr>
            <a:xfrm>
              <a:off x="4856064" y="2272833"/>
              <a:ext cx="13431" cy="24272"/>
            </a:xfrm>
            <a:custGeom>
              <a:avLst/>
              <a:gdLst/>
              <a:ahLst/>
              <a:cxnLst/>
              <a:rect l="l" t="t" r="r" b="b"/>
              <a:pathLst>
                <a:path w="363" h="656" extrusionOk="0">
                  <a:moveTo>
                    <a:pt x="0" y="0"/>
                  </a:moveTo>
                  <a:lnTo>
                    <a:pt x="17" y="655"/>
                  </a:lnTo>
                  <a:lnTo>
                    <a:pt x="363" y="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960;p43">
              <a:extLst>
                <a:ext uri="{FF2B5EF4-FFF2-40B4-BE49-F238E27FC236}">
                  <a16:creationId xmlns:a16="http://schemas.microsoft.com/office/drawing/2014/main" id="{6D44C87F-891E-484B-9AC9-EF56FF83311C}"/>
                </a:ext>
              </a:extLst>
            </p:cNvPr>
            <p:cNvSpPr/>
            <p:nvPr/>
          </p:nvSpPr>
          <p:spPr>
            <a:xfrm>
              <a:off x="4803375" y="2311833"/>
              <a:ext cx="34891" cy="22311"/>
            </a:xfrm>
            <a:custGeom>
              <a:avLst/>
              <a:gdLst/>
              <a:ahLst/>
              <a:cxnLst/>
              <a:rect l="l" t="t" r="r" b="b"/>
              <a:pathLst>
                <a:path w="943" h="603" extrusionOk="0">
                  <a:moveTo>
                    <a:pt x="0" y="1"/>
                  </a:moveTo>
                  <a:cubicBezTo>
                    <a:pt x="0" y="1"/>
                    <a:pt x="31" y="144"/>
                    <a:pt x="200" y="290"/>
                  </a:cubicBezTo>
                  <a:cubicBezTo>
                    <a:pt x="373" y="437"/>
                    <a:pt x="942" y="603"/>
                    <a:pt x="942" y="603"/>
                  </a:cubicBezTo>
                  <a:lnTo>
                    <a:pt x="942" y="429"/>
                  </a:lnTo>
                  <a:cubicBezTo>
                    <a:pt x="663" y="393"/>
                    <a:pt x="90" y="227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961;p43">
              <a:extLst>
                <a:ext uri="{FF2B5EF4-FFF2-40B4-BE49-F238E27FC236}">
                  <a16:creationId xmlns:a16="http://schemas.microsoft.com/office/drawing/2014/main" id="{8F3D01E9-301B-40E2-9B0B-CEBDDC6D4B0E}"/>
                </a:ext>
              </a:extLst>
            </p:cNvPr>
            <p:cNvSpPr/>
            <p:nvPr/>
          </p:nvSpPr>
          <p:spPr>
            <a:xfrm>
              <a:off x="4865647" y="2427388"/>
              <a:ext cx="142561" cy="165612"/>
            </a:xfrm>
            <a:custGeom>
              <a:avLst/>
              <a:gdLst/>
              <a:ahLst/>
              <a:cxnLst/>
              <a:rect l="l" t="t" r="r" b="b"/>
              <a:pathLst>
                <a:path w="3853" h="4476" extrusionOk="0">
                  <a:moveTo>
                    <a:pt x="3853" y="1"/>
                  </a:moveTo>
                  <a:lnTo>
                    <a:pt x="879" y="783"/>
                  </a:lnTo>
                  <a:lnTo>
                    <a:pt x="1" y="4475"/>
                  </a:lnTo>
                  <a:lnTo>
                    <a:pt x="2828" y="3653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962;p43">
              <a:extLst>
                <a:ext uri="{FF2B5EF4-FFF2-40B4-BE49-F238E27FC236}">
                  <a16:creationId xmlns:a16="http://schemas.microsoft.com/office/drawing/2014/main" id="{8EB4BC1D-3AD9-44B3-9EEE-8CF116497A22}"/>
                </a:ext>
              </a:extLst>
            </p:cNvPr>
            <p:cNvSpPr/>
            <p:nvPr/>
          </p:nvSpPr>
          <p:spPr>
            <a:xfrm>
              <a:off x="4960295" y="2517745"/>
              <a:ext cx="21460" cy="9990"/>
            </a:xfrm>
            <a:custGeom>
              <a:avLst/>
              <a:gdLst/>
              <a:ahLst/>
              <a:cxnLst/>
              <a:rect l="l" t="t" r="r" b="b"/>
              <a:pathLst>
                <a:path w="580" h="270" extrusionOk="0">
                  <a:moveTo>
                    <a:pt x="1" y="1"/>
                  </a:moveTo>
                  <a:cubicBezTo>
                    <a:pt x="27" y="73"/>
                    <a:pt x="177" y="270"/>
                    <a:pt x="497" y="270"/>
                  </a:cubicBezTo>
                  <a:lnTo>
                    <a:pt x="536" y="270"/>
                  </a:lnTo>
                  <a:lnTo>
                    <a:pt x="580" y="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963;p43">
              <a:extLst>
                <a:ext uri="{FF2B5EF4-FFF2-40B4-BE49-F238E27FC236}">
                  <a16:creationId xmlns:a16="http://schemas.microsoft.com/office/drawing/2014/main" id="{CE126AA4-146E-4AA1-80B6-B088E7069274}"/>
                </a:ext>
              </a:extLst>
            </p:cNvPr>
            <p:cNvSpPr/>
            <p:nvPr/>
          </p:nvSpPr>
          <p:spPr>
            <a:xfrm>
              <a:off x="4878560" y="2522074"/>
              <a:ext cx="57165" cy="17501"/>
            </a:xfrm>
            <a:custGeom>
              <a:avLst/>
              <a:gdLst/>
              <a:ahLst/>
              <a:cxnLst/>
              <a:rect l="l" t="t" r="r" b="b"/>
              <a:pathLst>
                <a:path w="1545" h="473" extrusionOk="0">
                  <a:moveTo>
                    <a:pt x="1545" y="0"/>
                  </a:moveTo>
                  <a:lnTo>
                    <a:pt x="54" y="273"/>
                  </a:lnTo>
                  <a:lnTo>
                    <a:pt x="1" y="455"/>
                  </a:lnTo>
                  <a:cubicBezTo>
                    <a:pt x="1" y="455"/>
                    <a:pt x="157" y="472"/>
                    <a:pt x="363" y="472"/>
                  </a:cubicBezTo>
                  <a:cubicBezTo>
                    <a:pt x="560" y="472"/>
                    <a:pt x="796" y="459"/>
                    <a:pt x="986" y="396"/>
                  </a:cubicBezTo>
                  <a:cubicBezTo>
                    <a:pt x="1328" y="280"/>
                    <a:pt x="1531" y="100"/>
                    <a:pt x="154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964;p43">
              <a:extLst>
                <a:ext uri="{FF2B5EF4-FFF2-40B4-BE49-F238E27FC236}">
                  <a16:creationId xmlns:a16="http://schemas.microsoft.com/office/drawing/2014/main" id="{AC01894D-5A97-404D-9962-28F779920BA0}"/>
                </a:ext>
              </a:extLst>
            </p:cNvPr>
            <p:cNvSpPr/>
            <p:nvPr/>
          </p:nvSpPr>
          <p:spPr>
            <a:xfrm>
              <a:off x="4929177" y="2441189"/>
              <a:ext cx="48026" cy="18130"/>
            </a:xfrm>
            <a:custGeom>
              <a:avLst/>
              <a:gdLst/>
              <a:ahLst/>
              <a:cxnLst/>
              <a:rect l="l" t="t" r="r" b="b"/>
              <a:pathLst>
                <a:path w="1298" h="490" extrusionOk="0">
                  <a:moveTo>
                    <a:pt x="1178" y="1"/>
                  </a:moveTo>
                  <a:cubicBezTo>
                    <a:pt x="1108" y="1"/>
                    <a:pt x="1011" y="14"/>
                    <a:pt x="902" y="44"/>
                  </a:cubicBezTo>
                  <a:lnTo>
                    <a:pt x="463" y="157"/>
                  </a:lnTo>
                  <a:cubicBezTo>
                    <a:pt x="233" y="217"/>
                    <a:pt x="37" y="313"/>
                    <a:pt x="23" y="377"/>
                  </a:cubicBezTo>
                  <a:lnTo>
                    <a:pt x="0" y="490"/>
                  </a:lnTo>
                  <a:lnTo>
                    <a:pt x="1267" y="163"/>
                  </a:lnTo>
                  <a:cubicBezTo>
                    <a:pt x="1267" y="163"/>
                    <a:pt x="1278" y="111"/>
                    <a:pt x="1290" y="47"/>
                  </a:cubicBezTo>
                  <a:cubicBezTo>
                    <a:pt x="1298" y="17"/>
                    <a:pt x="1254" y="1"/>
                    <a:pt x="1178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965;p43">
              <a:extLst>
                <a:ext uri="{FF2B5EF4-FFF2-40B4-BE49-F238E27FC236}">
                  <a16:creationId xmlns:a16="http://schemas.microsoft.com/office/drawing/2014/main" id="{4024601B-BA29-4C96-9F79-62420AFA7266}"/>
                </a:ext>
              </a:extLst>
            </p:cNvPr>
            <p:cNvSpPr/>
            <p:nvPr/>
          </p:nvSpPr>
          <p:spPr>
            <a:xfrm>
              <a:off x="4926328" y="2425649"/>
              <a:ext cx="57535" cy="23347"/>
            </a:xfrm>
            <a:custGeom>
              <a:avLst/>
              <a:gdLst/>
              <a:ahLst/>
              <a:cxnLst/>
              <a:rect l="l" t="t" r="r" b="b"/>
              <a:pathLst>
                <a:path w="1555" h="631" extrusionOk="0">
                  <a:moveTo>
                    <a:pt x="1028" y="1"/>
                  </a:moveTo>
                  <a:cubicBezTo>
                    <a:pt x="989" y="1"/>
                    <a:pt x="942" y="6"/>
                    <a:pt x="885" y="18"/>
                  </a:cubicBezTo>
                  <a:cubicBezTo>
                    <a:pt x="500" y="104"/>
                    <a:pt x="417" y="384"/>
                    <a:pt x="417" y="384"/>
                  </a:cubicBezTo>
                  <a:cubicBezTo>
                    <a:pt x="417" y="384"/>
                    <a:pt x="334" y="407"/>
                    <a:pt x="230" y="437"/>
                  </a:cubicBezTo>
                  <a:cubicBezTo>
                    <a:pt x="127" y="467"/>
                    <a:pt x="34" y="520"/>
                    <a:pt x="24" y="560"/>
                  </a:cubicBezTo>
                  <a:lnTo>
                    <a:pt x="1" y="631"/>
                  </a:lnTo>
                  <a:lnTo>
                    <a:pt x="1" y="631"/>
                  </a:lnTo>
                  <a:lnTo>
                    <a:pt x="1534" y="227"/>
                  </a:lnTo>
                  <a:cubicBezTo>
                    <a:pt x="1534" y="227"/>
                    <a:pt x="1541" y="195"/>
                    <a:pt x="1551" y="155"/>
                  </a:cubicBezTo>
                  <a:cubicBezTo>
                    <a:pt x="1555" y="130"/>
                    <a:pt x="1529" y="116"/>
                    <a:pt x="1486" y="116"/>
                  </a:cubicBezTo>
                  <a:cubicBezTo>
                    <a:pt x="1460" y="116"/>
                    <a:pt x="1427" y="121"/>
                    <a:pt x="1391" y="132"/>
                  </a:cubicBezTo>
                  <a:lnTo>
                    <a:pt x="1218" y="178"/>
                  </a:lnTo>
                  <a:cubicBezTo>
                    <a:pt x="1218" y="178"/>
                    <a:pt x="1257" y="1"/>
                    <a:pt x="102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966;p43">
              <a:extLst>
                <a:ext uri="{FF2B5EF4-FFF2-40B4-BE49-F238E27FC236}">
                  <a16:creationId xmlns:a16="http://schemas.microsoft.com/office/drawing/2014/main" id="{44E5B147-1E57-4828-A035-94AD8082CB6A}"/>
                </a:ext>
              </a:extLst>
            </p:cNvPr>
            <p:cNvSpPr/>
            <p:nvPr/>
          </p:nvSpPr>
          <p:spPr>
            <a:xfrm>
              <a:off x="4938131" y="2434196"/>
              <a:ext cx="39442" cy="20942"/>
            </a:xfrm>
            <a:custGeom>
              <a:avLst/>
              <a:gdLst/>
              <a:ahLst/>
              <a:cxnLst/>
              <a:rect l="l" t="t" r="r" b="b"/>
              <a:pathLst>
                <a:path w="1066" h="566" extrusionOk="0">
                  <a:moveTo>
                    <a:pt x="1065" y="0"/>
                  </a:moveTo>
                  <a:lnTo>
                    <a:pt x="1" y="269"/>
                  </a:lnTo>
                  <a:lnTo>
                    <a:pt x="11" y="312"/>
                  </a:lnTo>
                  <a:cubicBezTo>
                    <a:pt x="38" y="305"/>
                    <a:pt x="60" y="301"/>
                    <a:pt x="77" y="301"/>
                  </a:cubicBezTo>
                  <a:cubicBezTo>
                    <a:pt x="127" y="301"/>
                    <a:pt x="138" y="330"/>
                    <a:pt x="130" y="372"/>
                  </a:cubicBezTo>
                  <a:cubicBezTo>
                    <a:pt x="121" y="426"/>
                    <a:pt x="87" y="566"/>
                    <a:pt x="87" y="566"/>
                  </a:cubicBezTo>
                  <a:lnTo>
                    <a:pt x="766" y="386"/>
                  </a:lnTo>
                  <a:cubicBezTo>
                    <a:pt x="766" y="386"/>
                    <a:pt x="776" y="306"/>
                    <a:pt x="799" y="196"/>
                  </a:cubicBezTo>
                  <a:cubicBezTo>
                    <a:pt x="819" y="100"/>
                    <a:pt x="879" y="80"/>
                    <a:pt x="1019" y="47"/>
                  </a:cubicBezTo>
                  <a:lnTo>
                    <a:pt x="106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967;p43">
              <a:extLst>
                <a:ext uri="{FF2B5EF4-FFF2-40B4-BE49-F238E27FC236}">
                  <a16:creationId xmlns:a16="http://schemas.microsoft.com/office/drawing/2014/main" id="{4FBB4BDB-1D9A-48C3-B929-19B84B4686C5}"/>
                </a:ext>
              </a:extLst>
            </p:cNvPr>
            <p:cNvSpPr/>
            <p:nvPr/>
          </p:nvSpPr>
          <p:spPr>
            <a:xfrm>
              <a:off x="4929806" y="2441596"/>
              <a:ext cx="48137" cy="18204"/>
            </a:xfrm>
            <a:custGeom>
              <a:avLst/>
              <a:gdLst/>
              <a:ahLst/>
              <a:cxnLst/>
              <a:rect l="l" t="t" r="r" b="b"/>
              <a:pathLst>
                <a:path w="1301" h="492" extrusionOk="0">
                  <a:moveTo>
                    <a:pt x="1180" y="0"/>
                  </a:moveTo>
                  <a:cubicBezTo>
                    <a:pt x="1109" y="0"/>
                    <a:pt x="1011" y="14"/>
                    <a:pt x="901" y="43"/>
                  </a:cubicBezTo>
                  <a:lnTo>
                    <a:pt x="465" y="156"/>
                  </a:lnTo>
                  <a:cubicBezTo>
                    <a:pt x="236" y="215"/>
                    <a:pt x="40" y="315"/>
                    <a:pt x="26" y="375"/>
                  </a:cubicBezTo>
                  <a:lnTo>
                    <a:pt x="0" y="492"/>
                  </a:lnTo>
                  <a:lnTo>
                    <a:pt x="1267" y="163"/>
                  </a:lnTo>
                  <a:cubicBezTo>
                    <a:pt x="1267" y="163"/>
                    <a:pt x="1281" y="112"/>
                    <a:pt x="1293" y="49"/>
                  </a:cubicBezTo>
                  <a:cubicBezTo>
                    <a:pt x="1300" y="17"/>
                    <a:pt x="1256" y="0"/>
                    <a:pt x="1180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968;p43">
              <a:extLst>
                <a:ext uri="{FF2B5EF4-FFF2-40B4-BE49-F238E27FC236}">
                  <a16:creationId xmlns:a16="http://schemas.microsoft.com/office/drawing/2014/main" id="{DBF553D4-DC8B-4E14-B8CB-45DF41042255}"/>
                </a:ext>
              </a:extLst>
            </p:cNvPr>
            <p:cNvSpPr/>
            <p:nvPr/>
          </p:nvSpPr>
          <p:spPr>
            <a:xfrm>
              <a:off x="4743433" y="2479708"/>
              <a:ext cx="202871" cy="57017"/>
            </a:xfrm>
            <a:custGeom>
              <a:avLst/>
              <a:gdLst/>
              <a:ahLst/>
              <a:cxnLst/>
              <a:rect l="l" t="t" r="r" b="b"/>
              <a:pathLst>
                <a:path w="5483" h="1541" extrusionOk="0">
                  <a:moveTo>
                    <a:pt x="542" y="1"/>
                  </a:moveTo>
                  <a:lnTo>
                    <a:pt x="0" y="909"/>
                  </a:lnTo>
                  <a:cubicBezTo>
                    <a:pt x="353" y="1018"/>
                    <a:pt x="2419" y="1418"/>
                    <a:pt x="3197" y="1474"/>
                  </a:cubicBezTo>
                  <a:cubicBezTo>
                    <a:pt x="3321" y="1481"/>
                    <a:pt x="3444" y="1494"/>
                    <a:pt x="3567" y="1511"/>
                  </a:cubicBezTo>
                  <a:cubicBezTo>
                    <a:pt x="3753" y="1534"/>
                    <a:pt x="3939" y="1541"/>
                    <a:pt x="4046" y="1541"/>
                  </a:cubicBezTo>
                  <a:cubicBezTo>
                    <a:pt x="4425" y="1541"/>
                    <a:pt x="4973" y="1491"/>
                    <a:pt x="5257" y="1066"/>
                  </a:cubicBezTo>
                  <a:cubicBezTo>
                    <a:pt x="5482" y="723"/>
                    <a:pt x="5238" y="554"/>
                    <a:pt x="4969" y="554"/>
                  </a:cubicBezTo>
                  <a:cubicBezTo>
                    <a:pt x="4901" y="554"/>
                    <a:pt x="4831" y="565"/>
                    <a:pt x="4767" y="587"/>
                  </a:cubicBezTo>
                  <a:cubicBezTo>
                    <a:pt x="4660" y="623"/>
                    <a:pt x="4522" y="638"/>
                    <a:pt x="4388" y="638"/>
                  </a:cubicBezTo>
                  <a:cubicBezTo>
                    <a:pt x="4133" y="638"/>
                    <a:pt x="3894" y="584"/>
                    <a:pt x="3909" y="523"/>
                  </a:cubicBezTo>
                  <a:cubicBezTo>
                    <a:pt x="3932" y="430"/>
                    <a:pt x="4002" y="134"/>
                    <a:pt x="4002" y="134"/>
                  </a:cubicBezTo>
                  <a:cubicBezTo>
                    <a:pt x="4002" y="134"/>
                    <a:pt x="3997" y="133"/>
                    <a:pt x="3987" y="133"/>
                  </a:cubicBezTo>
                  <a:cubicBezTo>
                    <a:pt x="3945" y="133"/>
                    <a:pt x="3826" y="150"/>
                    <a:pt x="3753" y="337"/>
                  </a:cubicBezTo>
                  <a:cubicBezTo>
                    <a:pt x="3667" y="559"/>
                    <a:pt x="3425" y="720"/>
                    <a:pt x="3195" y="720"/>
                  </a:cubicBezTo>
                  <a:cubicBezTo>
                    <a:pt x="3183" y="720"/>
                    <a:pt x="3172" y="720"/>
                    <a:pt x="3161" y="719"/>
                  </a:cubicBezTo>
                  <a:cubicBezTo>
                    <a:pt x="2925" y="699"/>
                    <a:pt x="542" y="1"/>
                    <a:pt x="54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969;p43">
              <a:extLst>
                <a:ext uri="{FF2B5EF4-FFF2-40B4-BE49-F238E27FC236}">
                  <a16:creationId xmlns:a16="http://schemas.microsoft.com/office/drawing/2014/main" id="{3FC38AF2-4834-484F-AF1C-8530C49777C3}"/>
                </a:ext>
              </a:extLst>
            </p:cNvPr>
            <p:cNvSpPr/>
            <p:nvPr/>
          </p:nvSpPr>
          <p:spPr>
            <a:xfrm>
              <a:off x="4953412" y="2464907"/>
              <a:ext cx="52429" cy="60273"/>
            </a:xfrm>
            <a:custGeom>
              <a:avLst/>
              <a:gdLst/>
              <a:ahLst/>
              <a:cxnLst/>
              <a:rect l="l" t="t" r="r" b="b"/>
              <a:pathLst>
                <a:path w="1417" h="1629" extrusionOk="0">
                  <a:moveTo>
                    <a:pt x="1297" y="0"/>
                  </a:moveTo>
                  <a:cubicBezTo>
                    <a:pt x="1260" y="0"/>
                    <a:pt x="1217" y="21"/>
                    <a:pt x="1178" y="64"/>
                  </a:cubicBezTo>
                  <a:cubicBezTo>
                    <a:pt x="1178" y="64"/>
                    <a:pt x="1071" y="448"/>
                    <a:pt x="1048" y="537"/>
                  </a:cubicBezTo>
                  <a:cubicBezTo>
                    <a:pt x="1022" y="627"/>
                    <a:pt x="675" y="793"/>
                    <a:pt x="456" y="853"/>
                  </a:cubicBezTo>
                  <a:cubicBezTo>
                    <a:pt x="240" y="913"/>
                    <a:pt x="1" y="983"/>
                    <a:pt x="104" y="1289"/>
                  </a:cubicBezTo>
                  <a:cubicBezTo>
                    <a:pt x="196" y="1559"/>
                    <a:pt x="529" y="1629"/>
                    <a:pt x="717" y="1629"/>
                  </a:cubicBezTo>
                  <a:cubicBezTo>
                    <a:pt x="726" y="1629"/>
                    <a:pt x="734" y="1629"/>
                    <a:pt x="742" y="1628"/>
                  </a:cubicBezTo>
                  <a:cubicBezTo>
                    <a:pt x="925" y="1618"/>
                    <a:pt x="1174" y="1446"/>
                    <a:pt x="1274" y="1162"/>
                  </a:cubicBezTo>
                  <a:cubicBezTo>
                    <a:pt x="1401" y="803"/>
                    <a:pt x="1331" y="417"/>
                    <a:pt x="1384" y="208"/>
                  </a:cubicBezTo>
                  <a:cubicBezTo>
                    <a:pt x="1416" y="72"/>
                    <a:pt x="1366" y="0"/>
                    <a:pt x="129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970;p43">
              <a:extLst>
                <a:ext uri="{FF2B5EF4-FFF2-40B4-BE49-F238E27FC236}">
                  <a16:creationId xmlns:a16="http://schemas.microsoft.com/office/drawing/2014/main" id="{940E7AFD-EC93-4611-BF6C-56FDD22F072C}"/>
                </a:ext>
              </a:extLst>
            </p:cNvPr>
            <p:cNvSpPr/>
            <p:nvPr/>
          </p:nvSpPr>
          <p:spPr>
            <a:xfrm>
              <a:off x="4722121" y="2350610"/>
              <a:ext cx="69227" cy="169016"/>
            </a:xfrm>
            <a:custGeom>
              <a:avLst/>
              <a:gdLst/>
              <a:ahLst/>
              <a:cxnLst/>
              <a:rect l="l" t="t" r="r" b="b"/>
              <a:pathLst>
                <a:path w="1871" h="4568" extrusionOk="0">
                  <a:moveTo>
                    <a:pt x="1512" y="0"/>
                  </a:moveTo>
                  <a:cubicBezTo>
                    <a:pt x="1417" y="0"/>
                    <a:pt x="1244" y="33"/>
                    <a:pt x="1023" y="216"/>
                  </a:cubicBezTo>
                  <a:cubicBezTo>
                    <a:pt x="679" y="503"/>
                    <a:pt x="487" y="1145"/>
                    <a:pt x="370" y="1670"/>
                  </a:cubicBezTo>
                  <a:cubicBezTo>
                    <a:pt x="251" y="2192"/>
                    <a:pt x="1" y="3919"/>
                    <a:pt x="31" y="4099"/>
                  </a:cubicBezTo>
                  <a:cubicBezTo>
                    <a:pt x="57" y="4278"/>
                    <a:pt x="380" y="4388"/>
                    <a:pt x="1332" y="4567"/>
                  </a:cubicBezTo>
                  <a:lnTo>
                    <a:pt x="1118" y="3490"/>
                  </a:lnTo>
                  <a:lnTo>
                    <a:pt x="1594" y="1681"/>
                  </a:lnTo>
                  <a:cubicBezTo>
                    <a:pt x="1594" y="1681"/>
                    <a:pt x="1871" y="699"/>
                    <a:pt x="1594" y="10"/>
                  </a:cubicBezTo>
                  <a:cubicBezTo>
                    <a:pt x="1594" y="10"/>
                    <a:pt x="1565" y="0"/>
                    <a:pt x="1512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971;p43">
              <a:extLst>
                <a:ext uri="{FF2B5EF4-FFF2-40B4-BE49-F238E27FC236}">
                  <a16:creationId xmlns:a16="http://schemas.microsoft.com/office/drawing/2014/main" id="{CB217355-3524-43E2-BE66-FE8A94D01E55}"/>
                </a:ext>
              </a:extLst>
            </p:cNvPr>
            <p:cNvSpPr/>
            <p:nvPr/>
          </p:nvSpPr>
          <p:spPr>
            <a:xfrm>
              <a:off x="5345657" y="2663234"/>
              <a:ext cx="225256" cy="286306"/>
            </a:xfrm>
            <a:custGeom>
              <a:avLst/>
              <a:gdLst/>
              <a:ahLst/>
              <a:cxnLst/>
              <a:rect l="l" t="t" r="r" b="b"/>
              <a:pathLst>
                <a:path w="6088" h="7738" extrusionOk="0">
                  <a:moveTo>
                    <a:pt x="3044" y="1"/>
                  </a:moveTo>
                  <a:cubicBezTo>
                    <a:pt x="1364" y="1"/>
                    <a:pt x="1" y="789"/>
                    <a:pt x="1" y="1757"/>
                  </a:cubicBezTo>
                  <a:lnTo>
                    <a:pt x="1" y="5985"/>
                  </a:lnTo>
                  <a:cubicBezTo>
                    <a:pt x="1" y="6952"/>
                    <a:pt x="1364" y="7737"/>
                    <a:pt x="3044" y="7737"/>
                  </a:cubicBezTo>
                  <a:cubicBezTo>
                    <a:pt x="4728" y="7737"/>
                    <a:pt x="6088" y="6952"/>
                    <a:pt x="6088" y="5985"/>
                  </a:cubicBezTo>
                  <a:lnTo>
                    <a:pt x="6088" y="1757"/>
                  </a:lnTo>
                  <a:cubicBezTo>
                    <a:pt x="6088" y="789"/>
                    <a:pt x="4728" y="1"/>
                    <a:pt x="304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972;p43">
              <a:extLst>
                <a:ext uri="{FF2B5EF4-FFF2-40B4-BE49-F238E27FC236}">
                  <a16:creationId xmlns:a16="http://schemas.microsoft.com/office/drawing/2014/main" id="{D55BA981-7D56-4FE5-AD3A-F83FBF2C9F8B}"/>
                </a:ext>
              </a:extLst>
            </p:cNvPr>
            <p:cNvSpPr/>
            <p:nvPr/>
          </p:nvSpPr>
          <p:spPr>
            <a:xfrm>
              <a:off x="5345657" y="2663234"/>
              <a:ext cx="225256" cy="286306"/>
            </a:xfrm>
            <a:custGeom>
              <a:avLst/>
              <a:gdLst/>
              <a:ahLst/>
              <a:cxnLst/>
              <a:rect l="l" t="t" r="r" b="b"/>
              <a:pathLst>
                <a:path w="6088" h="7738" extrusionOk="0">
                  <a:moveTo>
                    <a:pt x="3044" y="1"/>
                  </a:moveTo>
                  <a:cubicBezTo>
                    <a:pt x="1364" y="1"/>
                    <a:pt x="1" y="789"/>
                    <a:pt x="1" y="1757"/>
                  </a:cubicBezTo>
                  <a:lnTo>
                    <a:pt x="1" y="5985"/>
                  </a:lnTo>
                  <a:cubicBezTo>
                    <a:pt x="1" y="6952"/>
                    <a:pt x="1364" y="7737"/>
                    <a:pt x="3044" y="7737"/>
                  </a:cubicBezTo>
                  <a:cubicBezTo>
                    <a:pt x="4728" y="7737"/>
                    <a:pt x="6088" y="6952"/>
                    <a:pt x="6088" y="5985"/>
                  </a:cubicBezTo>
                  <a:lnTo>
                    <a:pt x="6088" y="1757"/>
                  </a:lnTo>
                  <a:cubicBezTo>
                    <a:pt x="6088" y="789"/>
                    <a:pt x="4728" y="1"/>
                    <a:pt x="3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973;p43">
              <a:extLst>
                <a:ext uri="{FF2B5EF4-FFF2-40B4-BE49-F238E27FC236}">
                  <a16:creationId xmlns:a16="http://schemas.microsoft.com/office/drawing/2014/main" id="{DE468105-E829-4EBD-B381-E024FA035215}"/>
                </a:ext>
              </a:extLst>
            </p:cNvPr>
            <p:cNvSpPr/>
            <p:nvPr/>
          </p:nvSpPr>
          <p:spPr>
            <a:xfrm>
              <a:off x="5345657" y="2884798"/>
              <a:ext cx="296" cy="4070"/>
            </a:xfrm>
            <a:custGeom>
              <a:avLst/>
              <a:gdLst/>
              <a:ahLst/>
              <a:cxnLst/>
              <a:rect l="l" t="t" r="r" b="b"/>
              <a:pathLst>
                <a:path w="8" h="110" extrusionOk="0">
                  <a:moveTo>
                    <a:pt x="7" y="109"/>
                  </a:moveTo>
                  <a:lnTo>
                    <a:pt x="7" y="109"/>
                  </a:lnTo>
                  <a:lnTo>
                    <a:pt x="7" y="109"/>
                  </a:lnTo>
                  <a:close/>
                  <a:moveTo>
                    <a:pt x="7" y="100"/>
                  </a:moveTo>
                  <a:lnTo>
                    <a:pt x="7" y="100"/>
                  </a:lnTo>
                  <a:lnTo>
                    <a:pt x="7" y="100"/>
                  </a:lnTo>
                  <a:close/>
                  <a:moveTo>
                    <a:pt x="7" y="97"/>
                  </a:moveTo>
                  <a:lnTo>
                    <a:pt x="7" y="97"/>
                  </a:lnTo>
                  <a:lnTo>
                    <a:pt x="7" y="97"/>
                  </a:lnTo>
                  <a:close/>
                  <a:moveTo>
                    <a:pt x="7" y="86"/>
                  </a:moveTo>
                  <a:lnTo>
                    <a:pt x="7" y="86"/>
                  </a:lnTo>
                  <a:lnTo>
                    <a:pt x="7" y="86"/>
                  </a:lnTo>
                  <a:close/>
                  <a:moveTo>
                    <a:pt x="7" y="83"/>
                  </a:moveTo>
                  <a:lnTo>
                    <a:pt x="7" y="83"/>
                  </a:lnTo>
                  <a:lnTo>
                    <a:pt x="7" y="83"/>
                  </a:lnTo>
                  <a:close/>
                  <a:moveTo>
                    <a:pt x="4" y="77"/>
                  </a:moveTo>
                  <a:lnTo>
                    <a:pt x="4" y="77"/>
                  </a:lnTo>
                  <a:lnTo>
                    <a:pt x="4" y="77"/>
                  </a:lnTo>
                  <a:close/>
                  <a:moveTo>
                    <a:pt x="4" y="73"/>
                  </a:moveTo>
                  <a:lnTo>
                    <a:pt x="4" y="73"/>
                  </a:lnTo>
                  <a:lnTo>
                    <a:pt x="4" y="73"/>
                  </a:lnTo>
                  <a:close/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close/>
                  <a:moveTo>
                    <a:pt x="4" y="60"/>
                  </a:moveTo>
                  <a:lnTo>
                    <a:pt x="4" y="60"/>
                  </a:lnTo>
                  <a:lnTo>
                    <a:pt x="4" y="60"/>
                  </a:lnTo>
                  <a:close/>
                  <a:moveTo>
                    <a:pt x="4" y="50"/>
                  </a:moveTo>
                  <a:lnTo>
                    <a:pt x="4" y="50"/>
                  </a:lnTo>
                  <a:lnTo>
                    <a:pt x="4" y="50"/>
                  </a:lnTo>
                  <a:close/>
                  <a:moveTo>
                    <a:pt x="4" y="46"/>
                  </a:moveTo>
                  <a:lnTo>
                    <a:pt x="4" y="46"/>
                  </a:lnTo>
                  <a:lnTo>
                    <a:pt x="4" y="46"/>
                  </a:lnTo>
                  <a:close/>
                  <a:moveTo>
                    <a:pt x="4" y="40"/>
                  </a:moveTo>
                  <a:lnTo>
                    <a:pt x="4" y="43"/>
                  </a:lnTo>
                  <a:lnTo>
                    <a:pt x="4" y="40"/>
                  </a:lnTo>
                  <a:close/>
                  <a:moveTo>
                    <a:pt x="4" y="37"/>
                  </a:move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4" y="26"/>
                  </a:moveTo>
                  <a:lnTo>
                    <a:pt x="4" y="26"/>
                  </a:lnTo>
                  <a:lnTo>
                    <a:pt x="4" y="26"/>
                  </a:lnTo>
                  <a:close/>
                  <a:moveTo>
                    <a:pt x="4" y="23"/>
                  </a:move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4" y="20"/>
                  </a:moveTo>
                  <a:lnTo>
                    <a:pt x="4" y="20"/>
                  </a:lnTo>
                  <a:lnTo>
                    <a:pt x="4" y="20"/>
                  </a:lnTo>
                  <a:close/>
                  <a:moveTo>
                    <a:pt x="4" y="13"/>
                  </a:moveTo>
                  <a:lnTo>
                    <a:pt x="4" y="13"/>
                  </a:lnTo>
                  <a:lnTo>
                    <a:pt x="4" y="13"/>
                  </a:lnTo>
                  <a:close/>
                  <a:moveTo>
                    <a:pt x="1" y="10"/>
                  </a:moveTo>
                  <a:lnTo>
                    <a:pt x="1" y="10"/>
                  </a:lnTo>
                  <a:lnTo>
                    <a:pt x="1" y="10"/>
                  </a:lnTo>
                  <a:close/>
                  <a:moveTo>
                    <a:pt x="1" y="3"/>
                  </a:moveTo>
                  <a:lnTo>
                    <a:pt x="1" y="6"/>
                  </a:lnTo>
                  <a:lnTo>
                    <a:pt x="1" y="3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974;p43">
              <a:extLst>
                <a:ext uri="{FF2B5EF4-FFF2-40B4-BE49-F238E27FC236}">
                  <a16:creationId xmlns:a16="http://schemas.microsoft.com/office/drawing/2014/main" id="{D1698645-2C6F-4C21-9B70-5000AADB327E}"/>
                </a:ext>
              </a:extLst>
            </p:cNvPr>
            <p:cNvSpPr/>
            <p:nvPr/>
          </p:nvSpPr>
          <p:spPr>
            <a:xfrm>
              <a:off x="5345657" y="2762435"/>
              <a:ext cx="78810" cy="184149"/>
            </a:xfrm>
            <a:custGeom>
              <a:avLst/>
              <a:gdLst/>
              <a:ahLst/>
              <a:cxnLst/>
              <a:rect l="l" t="t" r="r" b="b"/>
              <a:pathLst>
                <a:path w="2130" h="4977" extrusionOk="0">
                  <a:moveTo>
                    <a:pt x="1" y="0"/>
                  </a:moveTo>
                  <a:lnTo>
                    <a:pt x="1" y="3304"/>
                  </a:lnTo>
                  <a:lnTo>
                    <a:pt x="1" y="3307"/>
                  </a:lnTo>
                  <a:lnTo>
                    <a:pt x="1" y="3310"/>
                  </a:lnTo>
                  <a:lnTo>
                    <a:pt x="1" y="3313"/>
                  </a:lnTo>
                  <a:lnTo>
                    <a:pt x="1" y="3317"/>
                  </a:lnTo>
                  <a:cubicBezTo>
                    <a:pt x="4" y="3317"/>
                    <a:pt x="4" y="3320"/>
                    <a:pt x="4" y="3320"/>
                  </a:cubicBezTo>
                  <a:lnTo>
                    <a:pt x="4" y="3327"/>
                  </a:lnTo>
                  <a:lnTo>
                    <a:pt x="4" y="3330"/>
                  </a:lnTo>
                  <a:lnTo>
                    <a:pt x="4" y="3333"/>
                  </a:lnTo>
                  <a:lnTo>
                    <a:pt x="4" y="3344"/>
                  </a:lnTo>
                  <a:lnTo>
                    <a:pt x="4" y="3347"/>
                  </a:lnTo>
                  <a:lnTo>
                    <a:pt x="4" y="3350"/>
                  </a:lnTo>
                  <a:lnTo>
                    <a:pt x="4" y="3353"/>
                  </a:lnTo>
                  <a:lnTo>
                    <a:pt x="4" y="3357"/>
                  </a:lnTo>
                  <a:lnTo>
                    <a:pt x="4" y="3367"/>
                  </a:lnTo>
                  <a:lnTo>
                    <a:pt x="4" y="3370"/>
                  </a:lnTo>
                  <a:lnTo>
                    <a:pt x="4" y="3380"/>
                  </a:lnTo>
                  <a:lnTo>
                    <a:pt x="4" y="3384"/>
                  </a:lnTo>
                  <a:cubicBezTo>
                    <a:pt x="4" y="3387"/>
                    <a:pt x="7" y="3387"/>
                    <a:pt x="7" y="3390"/>
                  </a:cubicBezTo>
                  <a:lnTo>
                    <a:pt x="7" y="3393"/>
                  </a:lnTo>
                  <a:lnTo>
                    <a:pt x="7" y="3404"/>
                  </a:lnTo>
                  <a:lnTo>
                    <a:pt x="7" y="3407"/>
                  </a:lnTo>
                  <a:lnTo>
                    <a:pt x="7" y="3416"/>
                  </a:lnTo>
                  <a:cubicBezTo>
                    <a:pt x="90" y="4152"/>
                    <a:pt x="956" y="4764"/>
                    <a:pt x="2129" y="4976"/>
                  </a:cubicBezTo>
                  <a:lnTo>
                    <a:pt x="2129" y="842"/>
                  </a:lnTo>
                  <a:cubicBezTo>
                    <a:pt x="1258" y="716"/>
                    <a:pt x="506" y="41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975;p43">
              <a:extLst>
                <a:ext uri="{FF2B5EF4-FFF2-40B4-BE49-F238E27FC236}">
                  <a16:creationId xmlns:a16="http://schemas.microsoft.com/office/drawing/2014/main" id="{E2A95201-0A32-4BA3-915A-6360C153F657}"/>
                </a:ext>
              </a:extLst>
            </p:cNvPr>
            <p:cNvSpPr/>
            <p:nvPr/>
          </p:nvSpPr>
          <p:spPr>
            <a:xfrm>
              <a:off x="5016647" y="2241567"/>
              <a:ext cx="883523" cy="554482"/>
            </a:xfrm>
            <a:custGeom>
              <a:avLst/>
              <a:gdLst/>
              <a:ahLst/>
              <a:cxnLst/>
              <a:rect l="l" t="t" r="r" b="b"/>
              <a:pathLst>
                <a:path w="23879" h="1498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8407" y="13525"/>
                    <a:pt x="8427" y="13562"/>
                  </a:cubicBezTo>
                  <a:lnTo>
                    <a:pt x="8431" y="13565"/>
                  </a:lnTo>
                  <a:cubicBezTo>
                    <a:pt x="8945" y="14394"/>
                    <a:pt x="10323" y="14986"/>
                    <a:pt x="11936" y="14986"/>
                  </a:cubicBezTo>
                  <a:cubicBezTo>
                    <a:pt x="13553" y="14986"/>
                    <a:pt x="14927" y="14394"/>
                    <a:pt x="15445" y="13565"/>
                  </a:cubicBezTo>
                  <a:cubicBezTo>
                    <a:pt x="15469" y="13529"/>
                    <a:pt x="23878" y="1"/>
                    <a:pt x="23878" y="0"/>
                  </a:cubicBezTo>
                  <a:lnTo>
                    <a:pt x="23878" y="0"/>
                  </a:lnTo>
                  <a:cubicBezTo>
                    <a:pt x="23878" y="1"/>
                    <a:pt x="19627" y="2744"/>
                    <a:pt x="11939" y="2744"/>
                  </a:cubicBezTo>
                  <a:cubicBezTo>
                    <a:pt x="10430" y="2744"/>
                    <a:pt x="9052" y="2638"/>
                    <a:pt x="7812" y="2465"/>
                  </a:cubicBezTo>
                  <a:cubicBezTo>
                    <a:pt x="2746" y="177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976;p43">
              <a:extLst>
                <a:ext uri="{FF2B5EF4-FFF2-40B4-BE49-F238E27FC236}">
                  <a16:creationId xmlns:a16="http://schemas.microsoft.com/office/drawing/2014/main" id="{C30B09E9-356E-4430-8284-798939C1B18C}"/>
                </a:ext>
              </a:extLst>
            </p:cNvPr>
            <p:cNvSpPr/>
            <p:nvPr/>
          </p:nvSpPr>
          <p:spPr>
            <a:xfrm>
              <a:off x="5016647" y="2241567"/>
              <a:ext cx="407814" cy="552003"/>
            </a:xfrm>
            <a:custGeom>
              <a:avLst/>
              <a:gdLst/>
              <a:ahLst/>
              <a:cxnLst/>
              <a:rect l="l" t="t" r="r" b="b"/>
              <a:pathLst>
                <a:path w="11022" h="14919" extrusionOk="0">
                  <a:moveTo>
                    <a:pt x="1" y="0"/>
                  </a:moveTo>
                  <a:cubicBezTo>
                    <a:pt x="1" y="1"/>
                    <a:pt x="8407" y="13525"/>
                    <a:pt x="8427" y="13562"/>
                  </a:cubicBezTo>
                  <a:lnTo>
                    <a:pt x="8431" y="13565"/>
                  </a:lnTo>
                  <a:cubicBezTo>
                    <a:pt x="8846" y="14231"/>
                    <a:pt x="9817" y="14742"/>
                    <a:pt x="11021" y="14919"/>
                  </a:cubicBezTo>
                  <a:lnTo>
                    <a:pt x="5829" y="3496"/>
                  </a:lnTo>
                  <a:lnTo>
                    <a:pt x="4555" y="1813"/>
                  </a:lnTo>
                  <a:cubicBezTo>
                    <a:pt x="1581" y="101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977;p43">
              <a:extLst>
                <a:ext uri="{FF2B5EF4-FFF2-40B4-BE49-F238E27FC236}">
                  <a16:creationId xmlns:a16="http://schemas.microsoft.com/office/drawing/2014/main" id="{80BB1337-9C0E-42B2-A7B1-EC740F54BAAB}"/>
                </a:ext>
              </a:extLst>
            </p:cNvPr>
            <p:cNvSpPr/>
            <p:nvPr/>
          </p:nvSpPr>
          <p:spPr>
            <a:xfrm>
              <a:off x="4848663" y="1757183"/>
              <a:ext cx="1219483" cy="641395"/>
            </a:xfrm>
            <a:custGeom>
              <a:avLst/>
              <a:gdLst/>
              <a:ahLst/>
              <a:cxnLst/>
              <a:rect l="l" t="t" r="r" b="b"/>
              <a:pathLst>
                <a:path w="32959" h="17335" extrusionOk="0">
                  <a:moveTo>
                    <a:pt x="16481" y="0"/>
                  </a:moveTo>
                  <a:cubicBezTo>
                    <a:pt x="12638" y="0"/>
                    <a:pt x="8795" y="846"/>
                    <a:pt x="5865" y="2540"/>
                  </a:cubicBezTo>
                  <a:cubicBezTo>
                    <a:pt x="1" y="5926"/>
                    <a:pt x="1" y="11412"/>
                    <a:pt x="5865" y="14797"/>
                  </a:cubicBezTo>
                  <a:cubicBezTo>
                    <a:pt x="7206" y="15573"/>
                    <a:pt x="8735" y="16168"/>
                    <a:pt x="10369" y="16587"/>
                  </a:cubicBezTo>
                  <a:cubicBezTo>
                    <a:pt x="12310" y="17086"/>
                    <a:pt x="14395" y="17335"/>
                    <a:pt x="16480" y="17335"/>
                  </a:cubicBezTo>
                  <a:cubicBezTo>
                    <a:pt x="18723" y="17335"/>
                    <a:pt x="20966" y="17047"/>
                    <a:pt x="23025" y="16471"/>
                  </a:cubicBezTo>
                  <a:cubicBezTo>
                    <a:pt x="23588" y="16314"/>
                    <a:pt x="24134" y="16135"/>
                    <a:pt x="24662" y="15935"/>
                  </a:cubicBezTo>
                  <a:cubicBezTo>
                    <a:pt x="24886" y="15855"/>
                    <a:pt x="25101" y="15766"/>
                    <a:pt x="25317" y="15676"/>
                  </a:cubicBezTo>
                  <a:cubicBezTo>
                    <a:pt x="25624" y="15546"/>
                    <a:pt x="25919" y="15413"/>
                    <a:pt x="26212" y="15267"/>
                  </a:cubicBezTo>
                  <a:cubicBezTo>
                    <a:pt x="26515" y="15120"/>
                    <a:pt x="26808" y="14964"/>
                    <a:pt x="27094" y="14797"/>
                  </a:cubicBezTo>
                  <a:cubicBezTo>
                    <a:pt x="32958" y="11412"/>
                    <a:pt x="32958" y="5923"/>
                    <a:pt x="27094" y="2540"/>
                  </a:cubicBezTo>
                  <a:cubicBezTo>
                    <a:pt x="24526" y="1053"/>
                    <a:pt x="21256" y="222"/>
                    <a:pt x="17900" y="39"/>
                  </a:cubicBezTo>
                  <a:lnTo>
                    <a:pt x="17896" y="39"/>
                  </a:lnTo>
                  <a:cubicBezTo>
                    <a:pt x="17426" y="13"/>
                    <a:pt x="16953" y="0"/>
                    <a:pt x="164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978;p43">
              <a:extLst>
                <a:ext uri="{FF2B5EF4-FFF2-40B4-BE49-F238E27FC236}">
                  <a16:creationId xmlns:a16="http://schemas.microsoft.com/office/drawing/2014/main" id="{4334ABD1-AA27-470C-9FA6-36292A5E0A00}"/>
                </a:ext>
              </a:extLst>
            </p:cNvPr>
            <p:cNvSpPr/>
            <p:nvPr/>
          </p:nvSpPr>
          <p:spPr>
            <a:xfrm>
              <a:off x="4902943" y="1757220"/>
              <a:ext cx="607910" cy="613719"/>
            </a:xfrm>
            <a:custGeom>
              <a:avLst/>
              <a:gdLst/>
              <a:ahLst/>
              <a:cxnLst/>
              <a:rect l="l" t="t" r="r" b="b"/>
              <a:pathLst>
                <a:path w="16430" h="16587" extrusionOk="0">
                  <a:moveTo>
                    <a:pt x="15019" y="1"/>
                  </a:moveTo>
                  <a:cubicBezTo>
                    <a:pt x="11174" y="1"/>
                    <a:pt x="7332" y="846"/>
                    <a:pt x="4398" y="2539"/>
                  </a:cubicBezTo>
                  <a:cubicBezTo>
                    <a:pt x="1465" y="4232"/>
                    <a:pt x="0" y="6451"/>
                    <a:pt x="0" y="8666"/>
                  </a:cubicBezTo>
                  <a:cubicBezTo>
                    <a:pt x="0" y="10885"/>
                    <a:pt x="1468" y="13103"/>
                    <a:pt x="4398" y="14796"/>
                  </a:cubicBezTo>
                  <a:cubicBezTo>
                    <a:pt x="5739" y="15572"/>
                    <a:pt x="7268" y="16167"/>
                    <a:pt x="8902" y="16586"/>
                  </a:cubicBezTo>
                  <a:lnTo>
                    <a:pt x="8905" y="16586"/>
                  </a:lnTo>
                  <a:cubicBezTo>
                    <a:pt x="8343" y="15805"/>
                    <a:pt x="7974" y="13945"/>
                    <a:pt x="9052" y="13832"/>
                  </a:cubicBezTo>
                  <a:cubicBezTo>
                    <a:pt x="7592" y="13450"/>
                    <a:pt x="6238" y="12917"/>
                    <a:pt x="5060" y="12235"/>
                  </a:cubicBezTo>
                  <a:cubicBezTo>
                    <a:pt x="3373" y="11264"/>
                    <a:pt x="2233" y="10103"/>
                    <a:pt x="1750" y="8879"/>
                  </a:cubicBezTo>
                  <a:cubicBezTo>
                    <a:pt x="1584" y="8457"/>
                    <a:pt x="1504" y="8027"/>
                    <a:pt x="1504" y="7605"/>
                  </a:cubicBezTo>
                  <a:cubicBezTo>
                    <a:pt x="1504" y="6980"/>
                    <a:pt x="1680" y="6361"/>
                    <a:pt x="2036" y="5746"/>
                  </a:cubicBezTo>
                  <a:cubicBezTo>
                    <a:pt x="2618" y="4737"/>
                    <a:pt x="3663" y="3783"/>
                    <a:pt x="5057" y="2978"/>
                  </a:cubicBezTo>
                  <a:cubicBezTo>
                    <a:pt x="5093" y="2955"/>
                    <a:pt x="5130" y="2935"/>
                    <a:pt x="5170" y="2912"/>
                  </a:cubicBezTo>
                  <a:cubicBezTo>
                    <a:pt x="7851" y="1401"/>
                    <a:pt x="11420" y="643"/>
                    <a:pt x="14989" y="643"/>
                  </a:cubicBezTo>
                  <a:lnTo>
                    <a:pt x="14992" y="643"/>
                  </a:lnTo>
                  <a:cubicBezTo>
                    <a:pt x="15122" y="643"/>
                    <a:pt x="15252" y="646"/>
                    <a:pt x="15385" y="646"/>
                  </a:cubicBezTo>
                  <a:lnTo>
                    <a:pt x="15422" y="646"/>
                  </a:lnTo>
                  <a:cubicBezTo>
                    <a:pt x="15422" y="646"/>
                    <a:pt x="15335" y="177"/>
                    <a:pt x="16429" y="38"/>
                  </a:cubicBezTo>
                  <a:cubicBezTo>
                    <a:pt x="15961" y="11"/>
                    <a:pt x="15491" y="1"/>
                    <a:pt x="15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979;p43">
              <a:extLst>
                <a:ext uri="{FF2B5EF4-FFF2-40B4-BE49-F238E27FC236}">
                  <a16:creationId xmlns:a16="http://schemas.microsoft.com/office/drawing/2014/main" id="{AE8A94A8-E9F2-4ACF-B16D-749D6EBAC97D}"/>
                </a:ext>
              </a:extLst>
            </p:cNvPr>
            <p:cNvSpPr/>
            <p:nvPr/>
          </p:nvSpPr>
          <p:spPr>
            <a:xfrm>
              <a:off x="4952672" y="1780974"/>
              <a:ext cx="1032411" cy="515225"/>
            </a:xfrm>
            <a:custGeom>
              <a:avLst/>
              <a:gdLst/>
              <a:ahLst/>
              <a:cxnLst/>
              <a:rect l="l" t="t" r="r" b="b"/>
              <a:pathLst>
                <a:path w="27903" h="13925" extrusionOk="0">
                  <a:moveTo>
                    <a:pt x="13655" y="0"/>
                  </a:moveTo>
                  <a:cubicBezTo>
                    <a:pt x="10031" y="0"/>
                    <a:pt x="6406" y="780"/>
                    <a:pt x="3713" y="2336"/>
                  </a:cubicBezTo>
                  <a:cubicBezTo>
                    <a:pt x="2319" y="3141"/>
                    <a:pt x="1274" y="4095"/>
                    <a:pt x="692" y="5104"/>
                  </a:cubicBezTo>
                  <a:cubicBezTo>
                    <a:pt x="93" y="6138"/>
                    <a:pt x="1" y="7192"/>
                    <a:pt x="406" y="8237"/>
                  </a:cubicBezTo>
                  <a:cubicBezTo>
                    <a:pt x="889" y="9461"/>
                    <a:pt x="2029" y="10622"/>
                    <a:pt x="3716" y="11593"/>
                  </a:cubicBezTo>
                  <a:cubicBezTo>
                    <a:pt x="4894" y="12275"/>
                    <a:pt x="6248" y="12808"/>
                    <a:pt x="7708" y="13190"/>
                  </a:cubicBezTo>
                  <a:cubicBezTo>
                    <a:pt x="8259" y="13333"/>
                    <a:pt x="8826" y="13459"/>
                    <a:pt x="9401" y="13559"/>
                  </a:cubicBezTo>
                  <a:cubicBezTo>
                    <a:pt x="10405" y="13735"/>
                    <a:pt x="11446" y="13852"/>
                    <a:pt x="12487" y="13895"/>
                  </a:cubicBezTo>
                  <a:cubicBezTo>
                    <a:pt x="12704" y="13905"/>
                    <a:pt x="12917" y="13912"/>
                    <a:pt x="13129" y="13918"/>
                  </a:cubicBezTo>
                  <a:cubicBezTo>
                    <a:pt x="13323" y="13922"/>
                    <a:pt x="13518" y="13925"/>
                    <a:pt x="13713" y="13925"/>
                  </a:cubicBezTo>
                  <a:cubicBezTo>
                    <a:pt x="13876" y="13925"/>
                    <a:pt x="14038" y="13923"/>
                    <a:pt x="14201" y="13918"/>
                  </a:cubicBezTo>
                  <a:cubicBezTo>
                    <a:pt x="15415" y="13895"/>
                    <a:pt x="16629" y="13778"/>
                    <a:pt x="17796" y="13579"/>
                  </a:cubicBezTo>
                  <a:cubicBezTo>
                    <a:pt x="17810" y="13576"/>
                    <a:pt x="17823" y="13572"/>
                    <a:pt x="17836" y="13572"/>
                  </a:cubicBezTo>
                  <a:cubicBezTo>
                    <a:pt x="18615" y="13436"/>
                    <a:pt x="19373" y="13260"/>
                    <a:pt x="20102" y="13050"/>
                  </a:cubicBezTo>
                  <a:cubicBezTo>
                    <a:pt x="20627" y="12897"/>
                    <a:pt x="21137" y="12725"/>
                    <a:pt x="21625" y="12531"/>
                  </a:cubicBezTo>
                  <a:cubicBezTo>
                    <a:pt x="21831" y="12452"/>
                    <a:pt x="22035" y="12369"/>
                    <a:pt x="22234" y="12278"/>
                  </a:cubicBezTo>
                  <a:cubicBezTo>
                    <a:pt x="22474" y="12172"/>
                    <a:pt x="22706" y="12062"/>
                    <a:pt x="22939" y="11946"/>
                  </a:cubicBezTo>
                  <a:cubicBezTo>
                    <a:pt x="23162" y="11833"/>
                    <a:pt x="23378" y="11716"/>
                    <a:pt x="23591" y="11593"/>
                  </a:cubicBezTo>
                  <a:cubicBezTo>
                    <a:pt x="24988" y="10789"/>
                    <a:pt x="26033" y="9831"/>
                    <a:pt x="26615" y="8826"/>
                  </a:cubicBezTo>
                  <a:cubicBezTo>
                    <a:pt x="27902" y="6593"/>
                    <a:pt x="26771" y="4169"/>
                    <a:pt x="23595" y="2336"/>
                  </a:cubicBezTo>
                  <a:cubicBezTo>
                    <a:pt x="21006" y="839"/>
                    <a:pt x="17557" y="61"/>
                    <a:pt x="14078" y="4"/>
                  </a:cubicBezTo>
                  <a:cubicBezTo>
                    <a:pt x="13937" y="2"/>
                    <a:pt x="13796" y="0"/>
                    <a:pt x="1365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980;p43">
              <a:extLst>
                <a:ext uri="{FF2B5EF4-FFF2-40B4-BE49-F238E27FC236}">
                  <a16:creationId xmlns:a16="http://schemas.microsoft.com/office/drawing/2014/main" id="{5E9A41A1-B879-42FE-BE27-18D46EC836EA}"/>
                </a:ext>
              </a:extLst>
            </p:cNvPr>
            <p:cNvSpPr/>
            <p:nvPr/>
          </p:nvSpPr>
          <p:spPr>
            <a:xfrm>
              <a:off x="5172605" y="2134966"/>
              <a:ext cx="571354" cy="161246"/>
            </a:xfrm>
            <a:custGeom>
              <a:avLst/>
              <a:gdLst/>
              <a:ahLst/>
              <a:cxnLst/>
              <a:rect l="l" t="t" r="r" b="b"/>
              <a:pathLst>
                <a:path w="15442" h="4358" extrusionOk="0">
                  <a:moveTo>
                    <a:pt x="7721" y="0"/>
                  </a:moveTo>
                  <a:cubicBezTo>
                    <a:pt x="4199" y="0"/>
                    <a:pt x="1188" y="1274"/>
                    <a:pt x="0" y="3064"/>
                  </a:cubicBezTo>
                  <a:cubicBezTo>
                    <a:pt x="566" y="3273"/>
                    <a:pt x="1155" y="3463"/>
                    <a:pt x="1764" y="3623"/>
                  </a:cubicBezTo>
                  <a:cubicBezTo>
                    <a:pt x="2315" y="3766"/>
                    <a:pt x="2882" y="3892"/>
                    <a:pt x="3457" y="3992"/>
                  </a:cubicBezTo>
                  <a:cubicBezTo>
                    <a:pt x="4461" y="4168"/>
                    <a:pt x="5502" y="4285"/>
                    <a:pt x="6543" y="4328"/>
                  </a:cubicBezTo>
                  <a:cubicBezTo>
                    <a:pt x="6760" y="4338"/>
                    <a:pt x="6973" y="4345"/>
                    <a:pt x="7185" y="4351"/>
                  </a:cubicBezTo>
                  <a:cubicBezTo>
                    <a:pt x="7379" y="4355"/>
                    <a:pt x="7574" y="4358"/>
                    <a:pt x="7769" y="4358"/>
                  </a:cubicBezTo>
                  <a:cubicBezTo>
                    <a:pt x="7932" y="4358"/>
                    <a:pt x="8094" y="4356"/>
                    <a:pt x="8257" y="4351"/>
                  </a:cubicBezTo>
                  <a:cubicBezTo>
                    <a:pt x="9471" y="4328"/>
                    <a:pt x="10685" y="4211"/>
                    <a:pt x="11852" y="4012"/>
                  </a:cubicBezTo>
                  <a:cubicBezTo>
                    <a:pt x="11866" y="4009"/>
                    <a:pt x="11879" y="4005"/>
                    <a:pt x="11892" y="4005"/>
                  </a:cubicBezTo>
                  <a:cubicBezTo>
                    <a:pt x="12671" y="3869"/>
                    <a:pt x="13429" y="3693"/>
                    <a:pt x="14158" y="3483"/>
                  </a:cubicBezTo>
                  <a:cubicBezTo>
                    <a:pt x="14597" y="3353"/>
                    <a:pt x="15026" y="3210"/>
                    <a:pt x="15442" y="3054"/>
                  </a:cubicBezTo>
                  <a:cubicBezTo>
                    <a:pt x="14247" y="1271"/>
                    <a:pt x="11244" y="0"/>
                    <a:pt x="772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981;p43">
              <a:extLst>
                <a:ext uri="{FF2B5EF4-FFF2-40B4-BE49-F238E27FC236}">
                  <a16:creationId xmlns:a16="http://schemas.microsoft.com/office/drawing/2014/main" id="{34252634-9C39-4790-ADA6-36AA3915E653}"/>
                </a:ext>
              </a:extLst>
            </p:cNvPr>
            <p:cNvSpPr/>
            <p:nvPr/>
          </p:nvSpPr>
          <p:spPr>
            <a:xfrm>
              <a:off x="5538653" y="2086199"/>
              <a:ext cx="106116" cy="106264"/>
            </a:xfrm>
            <a:custGeom>
              <a:avLst/>
              <a:gdLst/>
              <a:ahLst/>
              <a:cxnLst/>
              <a:rect l="l" t="t" r="r" b="b"/>
              <a:pathLst>
                <a:path w="2868" h="2872" extrusionOk="0">
                  <a:moveTo>
                    <a:pt x="1434" y="1"/>
                  </a:moveTo>
                  <a:cubicBezTo>
                    <a:pt x="642" y="1"/>
                    <a:pt x="0" y="644"/>
                    <a:pt x="0" y="1438"/>
                  </a:cubicBezTo>
                  <a:cubicBezTo>
                    <a:pt x="0" y="2230"/>
                    <a:pt x="642" y="2872"/>
                    <a:pt x="1434" y="2872"/>
                  </a:cubicBezTo>
                  <a:cubicBezTo>
                    <a:pt x="2226" y="2872"/>
                    <a:pt x="2868" y="2230"/>
                    <a:pt x="2868" y="1438"/>
                  </a:cubicBezTo>
                  <a:cubicBezTo>
                    <a:pt x="2868" y="644"/>
                    <a:pt x="2226" y="1"/>
                    <a:pt x="1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982;p43">
              <a:extLst>
                <a:ext uri="{FF2B5EF4-FFF2-40B4-BE49-F238E27FC236}">
                  <a16:creationId xmlns:a16="http://schemas.microsoft.com/office/drawing/2014/main" id="{25A28580-5770-42D4-9168-F7D5FD3BA2C1}"/>
                </a:ext>
              </a:extLst>
            </p:cNvPr>
            <p:cNvSpPr/>
            <p:nvPr/>
          </p:nvSpPr>
          <p:spPr>
            <a:xfrm>
              <a:off x="5538653" y="2135965"/>
              <a:ext cx="106116" cy="32005"/>
            </a:xfrm>
            <a:custGeom>
              <a:avLst/>
              <a:gdLst/>
              <a:ahLst/>
              <a:cxnLst/>
              <a:rect l="l" t="t" r="r" b="b"/>
              <a:pathLst>
                <a:path w="2868" h="865" extrusionOk="0">
                  <a:moveTo>
                    <a:pt x="2868" y="93"/>
                  </a:moveTo>
                  <a:lnTo>
                    <a:pt x="2868" y="93"/>
                  </a:lnTo>
                  <a:cubicBezTo>
                    <a:pt x="2868" y="376"/>
                    <a:pt x="2785" y="642"/>
                    <a:pt x="2641" y="865"/>
                  </a:cubicBezTo>
                  <a:lnTo>
                    <a:pt x="2641" y="865"/>
                  </a:lnTo>
                  <a:cubicBezTo>
                    <a:pt x="2785" y="642"/>
                    <a:pt x="2868" y="376"/>
                    <a:pt x="2868" y="93"/>
                  </a:cubicBezTo>
                  <a:close/>
                  <a:moveTo>
                    <a:pt x="0" y="87"/>
                  </a:moveTo>
                  <a:lnTo>
                    <a:pt x="0" y="93"/>
                  </a:lnTo>
                  <a:lnTo>
                    <a:pt x="0" y="93"/>
                  </a:lnTo>
                  <a:lnTo>
                    <a:pt x="0" y="87"/>
                  </a:lnTo>
                  <a:close/>
                  <a:moveTo>
                    <a:pt x="0" y="83"/>
                  </a:moveTo>
                  <a:lnTo>
                    <a:pt x="0" y="87"/>
                  </a:lnTo>
                  <a:lnTo>
                    <a:pt x="0" y="83"/>
                  </a:lnTo>
                  <a:close/>
                  <a:moveTo>
                    <a:pt x="0" y="80"/>
                  </a:moveTo>
                  <a:lnTo>
                    <a:pt x="0" y="83"/>
                  </a:lnTo>
                  <a:lnTo>
                    <a:pt x="0" y="80"/>
                  </a:lnTo>
                  <a:close/>
                  <a:moveTo>
                    <a:pt x="0" y="73"/>
                  </a:moveTo>
                  <a:lnTo>
                    <a:pt x="0" y="77"/>
                  </a:lnTo>
                  <a:lnTo>
                    <a:pt x="0" y="73"/>
                  </a:lnTo>
                  <a:close/>
                  <a:moveTo>
                    <a:pt x="0" y="70"/>
                  </a:moveTo>
                  <a:lnTo>
                    <a:pt x="0" y="73"/>
                  </a:lnTo>
                  <a:lnTo>
                    <a:pt x="0" y="70"/>
                  </a:lnTo>
                  <a:close/>
                  <a:moveTo>
                    <a:pt x="0" y="63"/>
                  </a:moveTo>
                  <a:lnTo>
                    <a:pt x="0" y="70"/>
                  </a:lnTo>
                  <a:lnTo>
                    <a:pt x="0" y="63"/>
                  </a:lnTo>
                  <a:close/>
                  <a:moveTo>
                    <a:pt x="0" y="60"/>
                  </a:moveTo>
                  <a:lnTo>
                    <a:pt x="0" y="63"/>
                  </a:lnTo>
                  <a:lnTo>
                    <a:pt x="0" y="60"/>
                  </a:lnTo>
                  <a:close/>
                  <a:moveTo>
                    <a:pt x="0" y="57"/>
                  </a:moveTo>
                  <a:lnTo>
                    <a:pt x="0" y="60"/>
                  </a:lnTo>
                  <a:lnTo>
                    <a:pt x="0" y="57"/>
                  </a:lnTo>
                  <a:close/>
                  <a:moveTo>
                    <a:pt x="0" y="50"/>
                  </a:moveTo>
                  <a:lnTo>
                    <a:pt x="0" y="53"/>
                  </a:lnTo>
                  <a:lnTo>
                    <a:pt x="0" y="50"/>
                  </a:lnTo>
                  <a:close/>
                  <a:moveTo>
                    <a:pt x="0" y="47"/>
                  </a:moveTo>
                  <a:lnTo>
                    <a:pt x="0" y="50"/>
                  </a:lnTo>
                  <a:lnTo>
                    <a:pt x="0" y="47"/>
                  </a:lnTo>
                  <a:close/>
                  <a:moveTo>
                    <a:pt x="0" y="43"/>
                  </a:moveTo>
                  <a:lnTo>
                    <a:pt x="0" y="47"/>
                  </a:lnTo>
                  <a:lnTo>
                    <a:pt x="0" y="43"/>
                  </a:lnTo>
                  <a:close/>
                  <a:moveTo>
                    <a:pt x="0" y="37"/>
                  </a:moveTo>
                  <a:lnTo>
                    <a:pt x="0" y="40"/>
                  </a:lnTo>
                  <a:lnTo>
                    <a:pt x="0" y="37"/>
                  </a:lnTo>
                  <a:close/>
                  <a:moveTo>
                    <a:pt x="0" y="33"/>
                  </a:moveTo>
                  <a:lnTo>
                    <a:pt x="0" y="37"/>
                  </a:lnTo>
                  <a:lnTo>
                    <a:pt x="0" y="33"/>
                  </a:lnTo>
                  <a:close/>
                  <a:moveTo>
                    <a:pt x="0" y="27"/>
                  </a:moveTo>
                  <a:lnTo>
                    <a:pt x="0" y="30"/>
                  </a:lnTo>
                  <a:lnTo>
                    <a:pt x="0" y="27"/>
                  </a:lnTo>
                  <a:close/>
                  <a:moveTo>
                    <a:pt x="0" y="24"/>
                  </a:moveTo>
                  <a:lnTo>
                    <a:pt x="0" y="27"/>
                  </a:lnTo>
                  <a:lnTo>
                    <a:pt x="0" y="24"/>
                  </a:lnTo>
                  <a:close/>
                  <a:moveTo>
                    <a:pt x="0" y="20"/>
                  </a:moveTo>
                  <a:lnTo>
                    <a:pt x="0" y="24"/>
                  </a:lnTo>
                  <a:lnTo>
                    <a:pt x="0" y="20"/>
                  </a:lnTo>
                  <a:close/>
                  <a:moveTo>
                    <a:pt x="0" y="13"/>
                  </a:moveTo>
                  <a:lnTo>
                    <a:pt x="0" y="17"/>
                  </a:lnTo>
                  <a:lnTo>
                    <a:pt x="0" y="13"/>
                  </a:lnTo>
                  <a:close/>
                  <a:moveTo>
                    <a:pt x="0" y="10"/>
                  </a:moveTo>
                  <a:lnTo>
                    <a:pt x="0" y="13"/>
                  </a:lnTo>
                  <a:lnTo>
                    <a:pt x="0" y="10"/>
                  </a:lnTo>
                  <a:close/>
                  <a:moveTo>
                    <a:pt x="3" y="0"/>
                  </a:moveTo>
                  <a:lnTo>
                    <a:pt x="3" y="4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983;p43">
              <a:extLst>
                <a:ext uri="{FF2B5EF4-FFF2-40B4-BE49-F238E27FC236}">
                  <a16:creationId xmlns:a16="http://schemas.microsoft.com/office/drawing/2014/main" id="{A4B87BE8-7921-40D0-B39A-99241D95656A}"/>
                </a:ext>
              </a:extLst>
            </p:cNvPr>
            <p:cNvSpPr/>
            <p:nvPr/>
          </p:nvSpPr>
          <p:spPr>
            <a:xfrm>
              <a:off x="5591712" y="2167934"/>
              <a:ext cx="44696" cy="24531"/>
            </a:xfrm>
            <a:custGeom>
              <a:avLst/>
              <a:gdLst/>
              <a:ahLst/>
              <a:cxnLst/>
              <a:rect l="l" t="t" r="r" b="b"/>
              <a:pathLst>
                <a:path w="1208" h="663" extrusionOk="0">
                  <a:moveTo>
                    <a:pt x="1207" y="1"/>
                  </a:moveTo>
                  <a:cubicBezTo>
                    <a:pt x="955" y="400"/>
                    <a:pt x="509" y="663"/>
                    <a:pt x="0" y="663"/>
                  </a:cubicBezTo>
                  <a:cubicBezTo>
                    <a:pt x="509" y="663"/>
                    <a:pt x="955" y="400"/>
                    <a:pt x="12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984;p43">
              <a:extLst>
                <a:ext uri="{FF2B5EF4-FFF2-40B4-BE49-F238E27FC236}">
                  <a16:creationId xmlns:a16="http://schemas.microsoft.com/office/drawing/2014/main" id="{B87D84E3-0ACD-423F-BE32-49FCD6C72F29}"/>
                </a:ext>
              </a:extLst>
            </p:cNvPr>
            <p:cNvSpPr/>
            <p:nvPr/>
          </p:nvSpPr>
          <p:spPr>
            <a:xfrm>
              <a:off x="5538653" y="2091268"/>
              <a:ext cx="106116" cy="101195"/>
            </a:xfrm>
            <a:custGeom>
              <a:avLst/>
              <a:gdLst/>
              <a:ahLst/>
              <a:cxnLst/>
              <a:rect l="l" t="t" r="r" b="b"/>
              <a:pathLst>
                <a:path w="2868" h="2735" extrusionOk="0">
                  <a:moveTo>
                    <a:pt x="829" y="1"/>
                  </a:moveTo>
                  <a:lnTo>
                    <a:pt x="829" y="1"/>
                  </a:lnTo>
                  <a:cubicBezTo>
                    <a:pt x="366" y="217"/>
                    <a:pt x="37" y="673"/>
                    <a:pt x="3" y="1208"/>
                  </a:cubicBezTo>
                  <a:lnTo>
                    <a:pt x="3" y="1212"/>
                  </a:lnTo>
                  <a:cubicBezTo>
                    <a:pt x="3" y="1215"/>
                    <a:pt x="0" y="1215"/>
                    <a:pt x="0" y="1218"/>
                  </a:cubicBezTo>
                  <a:lnTo>
                    <a:pt x="0" y="1221"/>
                  </a:lnTo>
                  <a:lnTo>
                    <a:pt x="0" y="1225"/>
                  </a:lnTo>
                  <a:lnTo>
                    <a:pt x="0" y="1228"/>
                  </a:lnTo>
                  <a:lnTo>
                    <a:pt x="0" y="1232"/>
                  </a:lnTo>
                  <a:lnTo>
                    <a:pt x="0" y="1235"/>
                  </a:lnTo>
                  <a:lnTo>
                    <a:pt x="0" y="1238"/>
                  </a:lnTo>
                  <a:lnTo>
                    <a:pt x="0" y="1241"/>
                  </a:lnTo>
                  <a:lnTo>
                    <a:pt x="0" y="1245"/>
                  </a:lnTo>
                  <a:lnTo>
                    <a:pt x="0" y="1248"/>
                  </a:lnTo>
                  <a:lnTo>
                    <a:pt x="0" y="1251"/>
                  </a:lnTo>
                  <a:lnTo>
                    <a:pt x="0" y="1255"/>
                  </a:lnTo>
                  <a:lnTo>
                    <a:pt x="0" y="1258"/>
                  </a:lnTo>
                  <a:lnTo>
                    <a:pt x="0" y="1261"/>
                  </a:lnTo>
                  <a:lnTo>
                    <a:pt x="0" y="1265"/>
                  </a:lnTo>
                  <a:lnTo>
                    <a:pt x="0" y="1268"/>
                  </a:lnTo>
                  <a:lnTo>
                    <a:pt x="0" y="1271"/>
                  </a:lnTo>
                  <a:lnTo>
                    <a:pt x="0" y="1278"/>
                  </a:lnTo>
                  <a:lnTo>
                    <a:pt x="0" y="1281"/>
                  </a:lnTo>
                  <a:lnTo>
                    <a:pt x="0" y="1285"/>
                  </a:lnTo>
                  <a:lnTo>
                    <a:pt x="0" y="1288"/>
                  </a:lnTo>
                  <a:lnTo>
                    <a:pt x="0" y="1291"/>
                  </a:lnTo>
                  <a:lnTo>
                    <a:pt x="0" y="1295"/>
                  </a:lnTo>
                  <a:lnTo>
                    <a:pt x="0" y="1301"/>
                  </a:lnTo>
                  <a:cubicBezTo>
                    <a:pt x="0" y="2093"/>
                    <a:pt x="642" y="2735"/>
                    <a:pt x="1434" y="2735"/>
                  </a:cubicBezTo>
                  <a:cubicBezTo>
                    <a:pt x="1943" y="2735"/>
                    <a:pt x="2389" y="2472"/>
                    <a:pt x="2641" y="2073"/>
                  </a:cubicBezTo>
                  <a:cubicBezTo>
                    <a:pt x="2785" y="1850"/>
                    <a:pt x="2868" y="1584"/>
                    <a:pt x="2868" y="1301"/>
                  </a:cubicBezTo>
                  <a:lnTo>
                    <a:pt x="2868" y="1301"/>
                  </a:lnTo>
                  <a:cubicBezTo>
                    <a:pt x="2831" y="1760"/>
                    <a:pt x="2335" y="2056"/>
                    <a:pt x="1803" y="2056"/>
                  </a:cubicBezTo>
                  <a:cubicBezTo>
                    <a:pt x="1537" y="2056"/>
                    <a:pt x="1261" y="1984"/>
                    <a:pt x="1035" y="1817"/>
                  </a:cubicBezTo>
                  <a:cubicBezTo>
                    <a:pt x="350" y="1321"/>
                    <a:pt x="296" y="350"/>
                    <a:pt x="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985;p43">
              <a:extLst>
                <a:ext uri="{FF2B5EF4-FFF2-40B4-BE49-F238E27FC236}">
                  <a16:creationId xmlns:a16="http://schemas.microsoft.com/office/drawing/2014/main" id="{0AA8CDDF-7254-4611-ABD8-13FABD4C079A}"/>
                </a:ext>
              </a:extLst>
            </p:cNvPr>
            <p:cNvSpPr/>
            <p:nvPr/>
          </p:nvSpPr>
          <p:spPr>
            <a:xfrm>
              <a:off x="5684843" y="1809540"/>
              <a:ext cx="178155" cy="178118"/>
            </a:xfrm>
            <a:custGeom>
              <a:avLst/>
              <a:gdLst/>
              <a:ahLst/>
              <a:cxnLst/>
              <a:rect l="l" t="t" r="r" b="b"/>
              <a:pathLst>
                <a:path w="4815" h="4814" extrusionOk="0">
                  <a:moveTo>
                    <a:pt x="2410" y="1"/>
                  </a:moveTo>
                  <a:cubicBezTo>
                    <a:pt x="1079" y="1"/>
                    <a:pt x="1" y="1079"/>
                    <a:pt x="1" y="2409"/>
                  </a:cubicBezTo>
                  <a:cubicBezTo>
                    <a:pt x="1" y="3736"/>
                    <a:pt x="1079" y="4814"/>
                    <a:pt x="2410" y="4814"/>
                  </a:cubicBezTo>
                  <a:cubicBezTo>
                    <a:pt x="3736" y="4814"/>
                    <a:pt x="4814" y="3736"/>
                    <a:pt x="4814" y="2409"/>
                  </a:cubicBezTo>
                  <a:cubicBezTo>
                    <a:pt x="4814" y="1079"/>
                    <a:pt x="3736" y="1"/>
                    <a:pt x="24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986;p43">
              <a:extLst>
                <a:ext uri="{FF2B5EF4-FFF2-40B4-BE49-F238E27FC236}">
                  <a16:creationId xmlns:a16="http://schemas.microsoft.com/office/drawing/2014/main" id="{309B9779-1446-410B-8518-1D83F1A3B413}"/>
                </a:ext>
              </a:extLst>
            </p:cNvPr>
            <p:cNvSpPr/>
            <p:nvPr/>
          </p:nvSpPr>
          <p:spPr>
            <a:xfrm>
              <a:off x="5684843" y="1817791"/>
              <a:ext cx="178155" cy="169867"/>
            </a:xfrm>
            <a:custGeom>
              <a:avLst/>
              <a:gdLst/>
              <a:ahLst/>
              <a:cxnLst/>
              <a:rect l="l" t="t" r="r" b="b"/>
              <a:pathLst>
                <a:path w="4815" h="4591" extrusionOk="0">
                  <a:moveTo>
                    <a:pt x="1392" y="1"/>
                  </a:moveTo>
                  <a:lnTo>
                    <a:pt x="1392" y="1"/>
                  </a:lnTo>
                  <a:cubicBezTo>
                    <a:pt x="570" y="386"/>
                    <a:pt x="1" y="1218"/>
                    <a:pt x="1" y="2186"/>
                  </a:cubicBezTo>
                  <a:cubicBezTo>
                    <a:pt x="1" y="3513"/>
                    <a:pt x="1079" y="4591"/>
                    <a:pt x="2410" y="4591"/>
                  </a:cubicBezTo>
                  <a:cubicBezTo>
                    <a:pt x="3736" y="4591"/>
                    <a:pt x="4814" y="3513"/>
                    <a:pt x="4814" y="2186"/>
                  </a:cubicBezTo>
                  <a:lnTo>
                    <a:pt x="4814" y="2186"/>
                  </a:lnTo>
                  <a:cubicBezTo>
                    <a:pt x="4755" y="2957"/>
                    <a:pt x="3917" y="3453"/>
                    <a:pt x="3026" y="3453"/>
                  </a:cubicBezTo>
                  <a:cubicBezTo>
                    <a:pt x="2579" y="3453"/>
                    <a:pt x="2119" y="3328"/>
                    <a:pt x="1737" y="3051"/>
                  </a:cubicBezTo>
                  <a:cubicBezTo>
                    <a:pt x="590" y="2222"/>
                    <a:pt x="497" y="589"/>
                    <a:pt x="139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987;p43">
              <a:extLst>
                <a:ext uri="{FF2B5EF4-FFF2-40B4-BE49-F238E27FC236}">
                  <a16:creationId xmlns:a16="http://schemas.microsoft.com/office/drawing/2014/main" id="{589EC2A2-4AEF-4CB4-AA4C-3AFB80C6C464}"/>
                </a:ext>
              </a:extLst>
            </p:cNvPr>
            <p:cNvSpPr/>
            <p:nvPr/>
          </p:nvSpPr>
          <p:spPr>
            <a:xfrm>
              <a:off x="5109370" y="1608807"/>
              <a:ext cx="139712" cy="139712"/>
            </a:xfrm>
            <a:custGeom>
              <a:avLst/>
              <a:gdLst/>
              <a:ahLst/>
              <a:cxnLst/>
              <a:rect l="l" t="t" r="r" b="b"/>
              <a:pathLst>
                <a:path w="3776" h="3776" extrusionOk="0">
                  <a:moveTo>
                    <a:pt x="1886" y="0"/>
                  </a:moveTo>
                  <a:cubicBezTo>
                    <a:pt x="845" y="0"/>
                    <a:pt x="0" y="845"/>
                    <a:pt x="0" y="1890"/>
                  </a:cubicBezTo>
                  <a:cubicBezTo>
                    <a:pt x="0" y="2931"/>
                    <a:pt x="845" y="3776"/>
                    <a:pt x="1886" y="3776"/>
                  </a:cubicBezTo>
                  <a:cubicBezTo>
                    <a:pt x="2931" y="3776"/>
                    <a:pt x="3775" y="2931"/>
                    <a:pt x="3775" y="1890"/>
                  </a:cubicBezTo>
                  <a:cubicBezTo>
                    <a:pt x="3775" y="845"/>
                    <a:pt x="2931" y="0"/>
                    <a:pt x="188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988;p43">
              <a:extLst>
                <a:ext uri="{FF2B5EF4-FFF2-40B4-BE49-F238E27FC236}">
                  <a16:creationId xmlns:a16="http://schemas.microsoft.com/office/drawing/2014/main" id="{BEC7B8C0-CE92-41D6-BC1C-A1381BD04624}"/>
                </a:ext>
              </a:extLst>
            </p:cNvPr>
            <p:cNvSpPr/>
            <p:nvPr/>
          </p:nvSpPr>
          <p:spPr>
            <a:xfrm>
              <a:off x="5109370" y="1615319"/>
              <a:ext cx="139712" cy="133200"/>
            </a:xfrm>
            <a:custGeom>
              <a:avLst/>
              <a:gdLst/>
              <a:ahLst/>
              <a:cxnLst/>
              <a:rect l="l" t="t" r="r" b="b"/>
              <a:pathLst>
                <a:path w="3776" h="3600" extrusionOk="0">
                  <a:moveTo>
                    <a:pt x="1091" y="1"/>
                  </a:moveTo>
                  <a:cubicBezTo>
                    <a:pt x="446" y="300"/>
                    <a:pt x="0" y="956"/>
                    <a:pt x="0" y="1714"/>
                  </a:cubicBezTo>
                  <a:cubicBezTo>
                    <a:pt x="0" y="2755"/>
                    <a:pt x="845" y="3600"/>
                    <a:pt x="1886" y="3600"/>
                  </a:cubicBezTo>
                  <a:cubicBezTo>
                    <a:pt x="2931" y="3600"/>
                    <a:pt x="3775" y="2755"/>
                    <a:pt x="3775" y="1714"/>
                  </a:cubicBezTo>
                  <a:lnTo>
                    <a:pt x="3775" y="1714"/>
                  </a:lnTo>
                  <a:cubicBezTo>
                    <a:pt x="3726" y="2319"/>
                    <a:pt x="3070" y="2708"/>
                    <a:pt x="2371" y="2708"/>
                  </a:cubicBezTo>
                  <a:cubicBezTo>
                    <a:pt x="2021" y="2708"/>
                    <a:pt x="1660" y="2610"/>
                    <a:pt x="1360" y="2393"/>
                  </a:cubicBezTo>
                  <a:cubicBezTo>
                    <a:pt x="462" y="1740"/>
                    <a:pt x="389" y="460"/>
                    <a:pt x="109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989;p43">
              <a:extLst>
                <a:ext uri="{FF2B5EF4-FFF2-40B4-BE49-F238E27FC236}">
                  <a16:creationId xmlns:a16="http://schemas.microsoft.com/office/drawing/2014/main" id="{8E533A39-CDE6-4909-89E9-DB9B4336C378}"/>
                </a:ext>
              </a:extLst>
            </p:cNvPr>
            <p:cNvSpPr/>
            <p:nvPr/>
          </p:nvSpPr>
          <p:spPr>
            <a:xfrm>
              <a:off x="5083729" y="1907556"/>
              <a:ext cx="218522" cy="210678"/>
            </a:xfrm>
            <a:custGeom>
              <a:avLst/>
              <a:gdLst/>
              <a:ahLst/>
              <a:cxnLst/>
              <a:rect l="l" t="t" r="r" b="b"/>
              <a:pathLst>
                <a:path w="5906" h="5694" extrusionOk="0">
                  <a:moveTo>
                    <a:pt x="3846" y="1"/>
                  </a:moveTo>
                  <a:cubicBezTo>
                    <a:pt x="3830" y="1"/>
                    <a:pt x="3815" y="2"/>
                    <a:pt x="3799" y="3"/>
                  </a:cubicBezTo>
                  <a:lnTo>
                    <a:pt x="1608" y="302"/>
                  </a:lnTo>
                  <a:cubicBezTo>
                    <a:pt x="1404" y="318"/>
                    <a:pt x="1169" y="485"/>
                    <a:pt x="1085" y="671"/>
                  </a:cubicBezTo>
                  <a:lnTo>
                    <a:pt x="87" y="2837"/>
                  </a:lnTo>
                  <a:cubicBezTo>
                    <a:pt x="1" y="3023"/>
                    <a:pt x="27" y="3309"/>
                    <a:pt x="147" y="3476"/>
                  </a:cubicBezTo>
                  <a:lnTo>
                    <a:pt x="1524" y="5421"/>
                  </a:lnTo>
                  <a:cubicBezTo>
                    <a:pt x="1635" y="5576"/>
                    <a:pt x="1867" y="5693"/>
                    <a:pt x="2063" y="5693"/>
                  </a:cubicBezTo>
                  <a:cubicBezTo>
                    <a:pt x="2078" y="5693"/>
                    <a:pt x="2092" y="5693"/>
                    <a:pt x="2107" y="5691"/>
                  </a:cubicBezTo>
                  <a:lnTo>
                    <a:pt x="4302" y="5392"/>
                  </a:lnTo>
                  <a:cubicBezTo>
                    <a:pt x="4505" y="5372"/>
                    <a:pt x="4737" y="5208"/>
                    <a:pt x="4824" y="5022"/>
                  </a:cubicBezTo>
                  <a:lnTo>
                    <a:pt x="5822" y="2853"/>
                  </a:lnTo>
                  <a:cubicBezTo>
                    <a:pt x="5905" y="2670"/>
                    <a:pt x="5879" y="2385"/>
                    <a:pt x="5763" y="2218"/>
                  </a:cubicBezTo>
                  <a:lnTo>
                    <a:pt x="4385" y="272"/>
                  </a:lnTo>
                  <a:cubicBezTo>
                    <a:pt x="4274" y="115"/>
                    <a:pt x="4043" y="1"/>
                    <a:pt x="38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990;p43">
              <a:extLst>
                <a:ext uri="{FF2B5EF4-FFF2-40B4-BE49-F238E27FC236}">
                  <a16:creationId xmlns:a16="http://schemas.microsoft.com/office/drawing/2014/main" id="{DE950631-7C99-43CE-89C2-ABB3AA8E8FB5}"/>
                </a:ext>
              </a:extLst>
            </p:cNvPr>
            <p:cNvSpPr/>
            <p:nvPr/>
          </p:nvSpPr>
          <p:spPr>
            <a:xfrm>
              <a:off x="5085357" y="2025294"/>
              <a:ext cx="157916" cy="92870"/>
            </a:xfrm>
            <a:custGeom>
              <a:avLst/>
              <a:gdLst/>
              <a:ahLst/>
              <a:cxnLst/>
              <a:rect l="l" t="t" r="r" b="b"/>
              <a:pathLst>
                <a:path w="4268" h="2510" extrusionOk="0">
                  <a:moveTo>
                    <a:pt x="2019" y="2509"/>
                  </a:moveTo>
                  <a:lnTo>
                    <a:pt x="2019" y="2509"/>
                  </a:lnTo>
                  <a:lnTo>
                    <a:pt x="2019" y="2509"/>
                  </a:lnTo>
                  <a:lnTo>
                    <a:pt x="2019" y="2509"/>
                  </a:lnTo>
                  <a:close/>
                  <a:moveTo>
                    <a:pt x="2063" y="2509"/>
                  </a:moveTo>
                  <a:lnTo>
                    <a:pt x="2019" y="2509"/>
                  </a:lnTo>
                  <a:lnTo>
                    <a:pt x="2063" y="2509"/>
                  </a:lnTo>
                  <a:close/>
                  <a:moveTo>
                    <a:pt x="1484" y="2246"/>
                  </a:moveTo>
                  <a:cubicBezTo>
                    <a:pt x="1487" y="2250"/>
                    <a:pt x="1487" y="2253"/>
                    <a:pt x="1491" y="2253"/>
                  </a:cubicBezTo>
                  <a:cubicBezTo>
                    <a:pt x="1487" y="2253"/>
                    <a:pt x="1487" y="2250"/>
                    <a:pt x="1484" y="2246"/>
                  </a:cubicBezTo>
                  <a:close/>
                  <a:moveTo>
                    <a:pt x="1480" y="2239"/>
                  </a:moveTo>
                  <a:cubicBezTo>
                    <a:pt x="1480" y="2243"/>
                    <a:pt x="1480" y="2243"/>
                    <a:pt x="1484" y="2243"/>
                  </a:cubicBezTo>
                  <a:cubicBezTo>
                    <a:pt x="1480" y="2243"/>
                    <a:pt x="1480" y="2243"/>
                    <a:pt x="1480" y="2239"/>
                  </a:cubicBezTo>
                  <a:close/>
                  <a:moveTo>
                    <a:pt x="4258" y="2210"/>
                  </a:moveTo>
                  <a:lnTo>
                    <a:pt x="4258" y="2210"/>
                  </a:lnTo>
                  <a:lnTo>
                    <a:pt x="4258" y="2210"/>
                  </a:lnTo>
                  <a:close/>
                  <a:moveTo>
                    <a:pt x="4262" y="2210"/>
                  </a:moveTo>
                  <a:lnTo>
                    <a:pt x="4262" y="2210"/>
                  </a:lnTo>
                  <a:lnTo>
                    <a:pt x="4262" y="2210"/>
                  </a:lnTo>
                  <a:close/>
                  <a:moveTo>
                    <a:pt x="4265" y="2210"/>
                  </a:moveTo>
                  <a:lnTo>
                    <a:pt x="4265" y="2210"/>
                  </a:lnTo>
                  <a:lnTo>
                    <a:pt x="4265" y="2210"/>
                  </a:lnTo>
                  <a:close/>
                  <a:moveTo>
                    <a:pt x="4265" y="2210"/>
                  </a:moveTo>
                  <a:lnTo>
                    <a:pt x="4265" y="2210"/>
                  </a:lnTo>
                  <a:lnTo>
                    <a:pt x="4265" y="2210"/>
                  </a:lnTo>
                  <a:close/>
                  <a:moveTo>
                    <a:pt x="4268" y="2210"/>
                  </a:moveTo>
                  <a:lnTo>
                    <a:pt x="4268" y="2210"/>
                  </a:lnTo>
                  <a:lnTo>
                    <a:pt x="4268" y="2210"/>
                  </a:lnTo>
                  <a:close/>
                  <a:moveTo>
                    <a:pt x="0" y="1"/>
                  </a:moveTo>
                  <a:cubicBezTo>
                    <a:pt x="10" y="110"/>
                    <a:pt x="47" y="214"/>
                    <a:pt x="103" y="294"/>
                  </a:cubicBezTo>
                  <a:cubicBezTo>
                    <a:pt x="47" y="214"/>
                    <a:pt x="10" y="110"/>
                    <a:pt x="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991;p43">
              <a:extLst>
                <a:ext uri="{FF2B5EF4-FFF2-40B4-BE49-F238E27FC236}">
                  <a16:creationId xmlns:a16="http://schemas.microsoft.com/office/drawing/2014/main" id="{D89A4EE8-C77C-4DB4-A977-CAFA9D9B8609}"/>
                </a:ext>
              </a:extLst>
            </p:cNvPr>
            <p:cNvSpPr/>
            <p:nvPr/>
          </p:nvSpPr>
          <p:spPr>
            <a:xfrm>
              <a:off x="5085209" y="2011049"/>
              <a:ext cx="175935" cy="107115"/>
            </a:xfrm>
            <a:custGeom>
              <a:avLst/>
              <a:gdLst/>
              <a:ahLst/>
              <a:cxnLst/>
              <a:rect l="l" t="t" r="r" b="b"/>
              <a:pathLst>
                <a:path w="4755" h="2895" extrusionOk="0">
                  <a:moveTo>
                    <a:pt x="2932" y="0"/>
                  </a:moveTo>
                  <a:lnTo>
                    <a:pt x="1" y="366"/>
                  </a:lnTo>
                  <a:cubicBezTo>
                    <a:pt x="1" y="372"/>
                    <a:pt x="1" y="379"/>
                    <a:pt x="4" y="386"/>
                  </a:cubicBezTo>
                  <a:cubicBezTo>
                    <a:pt x="14" y="495"/>
                    <a:pt x="51" y="599"/>
                    <a:pt x="107" y="679"/>
                  </a:cubicBezTo>
                  <a:lnTo>
                    <a:pt x="1484" y="2624"/>
                  </a:lnTo>
                  <a:cubicBezTo>
                    <a:pt x="1484" y="2628"/>
                    <a:pt x="1484" y="2628"/>
                    <a:pt x="1488" y="2628"/>
                  </a:cubicBezTo>
                  <a:lnTo>
                    <a:pt x="1488" y="2631"/>
                  </a:lnTo>
                  <a:cubicBezTo>
                    <a:pt x="1491" y="2635"/>
                    <a:pt x="1491" y="2638"/>
                    <a:pt x="1495" y="2638"/>
                  </a:cubicBezTo>
                  <a:cubicBezTo>
                    <a:pt x="1608" y="2787"/>
                    <a:pt x="1831" y="2894"/>
                    <a:pt x="2023" y="2894"/>
                  </a:cubicBezTo>
                  <a:lnTo>
                    <a:pt x="2067" y="2894"/>
                  </a:lnTo>
                  <a:lnTo>
                    <a:pt x="4262" y="2595"/>
                  </a:lnTo>
                  <a:lnTo>
                    <a:pt x="4272" y="2595"/>
                  </a:lnTo>
                  <a:cubicBezTo>
                    <a:pt x="4455" y="2571"/>
                    <a:pt x="4654" y="2438"/>
                    <a:pt x="4754" y="2279"/>
                  </a:cubicBezTo>
                  <a:lnTo>
                    <a:pt x="4754" y="2279"/>
                  </a:lnTo>
                  <a:cubicBezTo>
                    <a:pt x="4711" y="2342"/>
                    <a:pt x="4654" y="2375"/>
                    <a:pt x="4598" y="2375"/>
                  </a:cubicBezTo>
                  <a:cubicBezTo>
                    <a:pt x="4535" y="2375"/>
                    <a:pt x="4472" y="2335"/>
                    <a:pt x="4415" y="2259"/>
                  </a:cubicBezTo>
                  <a:lnTo>
                    <a:pt x="3038" y="312"/>
                  </a:lnTo>
                  <a:cubicBezTo>
                    <a:pt x="2978" y="229"/>
                    <a:pt x="2941" y="116"/>
                    <a:pt x="2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992;p43">
              <a:extLst>
                <a:ext uri="{FF2B5EF4-FFF2-40B4-BE49-F238E27FC236}">
                  <a16:creationId xmlns:a16="http://schemas.microsoft.com/office/drawing/2014/main" id="{B78F19BD-9549-4881-B31E-B042BC57EB1A}"/>
                </a:ext>
              </a:extLst>
            </p:cNvPr>
            <p:cNvSpPr/>
            <p:nvPr/>
          </p:nvSpPr>
          <p:spPr>
            <a:xfrm>
              <a:off x="5131978" y="1907519"/>
              <a:ext cx="112776" cy="15688"/>
            </a:xfrm>
            <a:custGeom>
              <a:avLst/>
              <a:gdLst/>
              <a:ahLst/>
              <a:cxnLst/>
              <a:rect l="l" t="t" r="r" b="b"/>
              <a:pathLst>
                <a:path w="3048" h="424" extrusionOk="0">
                  <a:moveTo>
                    <a:pt x="2539" y="0"/>
                  </a:moveTo>
                  <a:cubicBezTo>
                    <a:pt x="2702" y="0"/>
                    <a:pt x="2888" y="80"/>
                    <a:pt x="3011" y="193"/>
                  </a:cubicBezTo>
                  <a:cubicBezTo>
                    <a:pt x="3025" y="204"/>
                    <a:pt x="3034" y="213"/>
                    <a:pt x="3048" y="227"/>
                  </a:cubicBezTo>
                  <a:cubicBezTo>
                    <a:pt x="2928" y="93"/>
                    <a:pt x="2722" y="0"/>
                    <a:pt x="2543" y="0"/>
                  </a:cubicBezTo>
                  <a:close/>
                  <a:moveTo>
                    <a:pt x="2503" y="0"/>
                  </a:moveTo>
                  <a:lnTo>
                    <a:pt x="307" y="299"/>
                  </a:lnTo>
                  <a:cubicBezTo>
                    <a:pt x="204" y="310"/>
                    <a:pt x="94" y="356"/>
                    <a:pt x="1" y="423"/>
                  </a:cubicBezTo>
                  <a:cubicBezTo>
                    <a:pt x="94" y="356"/>
                    <a:pt x="204" y="313"/>
                    <a:pt x="304" y="303"/>
                  </a:cubicBezTo>
                  <a:lnTo>
                    <a:pt x="2495" y="4"/>
                  </a:lnTo>
                  <a:cubicBezTo>
                    <a:pt x="2512" y="4"/>
                    <a:pt x="2526" y="0"/>
                    <a:pt x="2539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993;p43">
              <a:extLst>
                <a:ext uri="{FF2B5EF4-FFF2-40B4-BE49-F238E27FC236}">
                  <a16:creationId xmlns:a16="http://schemas.microsoft.com/office/drawing/2014/main" id="{94C54430-B046-4702-84F4-20E1F2171043}"/>
                </a:ext>
              </a:extLst>
            </p:cNvPr>
            <p:cNvSpPr/>
            <p:nvPr/>
          </p:nvSpPr>
          <p:spPr>
            <a:xfrm>
              <a:off x="5084987" y="1907519"/>
              <a:ext cx="158434" cy="117068"/>
            </a:xfrm>
            <a:custGeom>
              <a:avLst/>
              <a:gdLst/>
              <a:ahLst/>
              <a:cxnLst/>
              <a:rect l="l" t="t" r="r" b="b"/>
              <a:pathLst>
                <a:path w="4282" h="3164" extrusionOk="0">
                  <a:moveTo>
                    <a:pt x="3809" y="0"/>
                  </a:moveTo>
                  <a:cubicBezTo>
                    <a:pt x="3796" y="0"/>
                    <a:pt x="3782" y="4"/>
                    <a:pt x="3765" y="4"/>
                  </a:cubicBezTo>
                  <a:lnTo>
                    <a:pt x="1574" y="303"/>
                  </a:lnTo>
                  <a:cubicBezTo>
                    <a:pt x="1474" y="313"/>
                    <a:pt x="1364" y="356"/>
                    <a:pt x="1271" y="423"/>
                  </a:cubicBezTo>
                  <a:cubicBezTo>
                    <a:pt x="1175" y="489"/>
                    <a:pt x="1095" y="579"/>
                    <a:pt x="1055" y="669"/>
                  </a:cubicBezTo>
                  <a:lnTo>
                    <a:pt x="57" y="2838"/>
                  </a:lnTo>
                  <a:cubicBezTo>
                    <a:pt x="13" y="2931"/>
                    <a:pt x="0" y="3047"/>
                    <a:pt x="10" y="3164"/>
                  </a:cubicBezTo>
                  <a:lnTo>
                    <a:pt x="2941" y="2798"/>
                  </a:lnTo>
                  <a:cubicBezTo>
                    <a:pt x="2944" y="2821"/>
                    <a:pt x="2947" y="2848"/>
                    <a:pt x="2954" y="2871"/>
                  </a:cubicBezTo>
                  <a:cubicBezTo>
                    <a:pt x="2927" y="2734"/>
                    <a:pt x="2938" y="2585"/>
                    <a:pt x="2987" y="2469"/>
                  </a:cubicBezTo>
                  <a:lnTo>
                    <a:pt x="3985" y="303"/>
                  </a:lnTo>
                  <a:cubicBezTo>
                    <a:pt x="4032" y="204"/>
                    <a:pt x="4098" y="153"/>
                    <a:pt x="4172" y="153"/>
                  </a:cubicBezTo>
                  <a:cubicBezTo>
                    <a:pt x="4208" y="153"/>
                    <a:pt x="4244" y="167"/>
                    <a:pt x="4281" y="193"/>
                  </a:cubicBezTo>
                  <a:cubicBezTo>
                    <a:pt x="4158" y="80"/>
                    <a:pt x="3972" y="0"/>
                    <a:pt x="38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994;p43">
              <a:extLst>
                <a:ext uri="{FF2B5EF4-FFF2-40B4-BE49-F238E27FC236}">
                  <a16:creationId xmlns:a16="http://schemas.microsoft.com/office/drawing/2014/main" id="{2CAF1CC9-6CE5-46CC-92DB-C4B6E6713C74}"/>
                </a:ext>
              </a:extLst>
            </p:cNvPr>
            <p:cNvSpPr/>
            <p:nvPr/>
          </p:nvSpPr>
          <p:spPr>
            <a:xfrm>
              <a:off x="5546756" y="1546275"/>
              <a:ext cx="189588" cy="172087"/>
            </a:xfrm>
            <a:custGeom>
              <a:avLst/>
              <a:gdLst/>
              <a:ahLst/>
              <a:cxnLst/>
              <a:rect l="l" t="t" r="r" b="b"/>
              <a:pathLst>
                <a:path w="5124" h="4651" extrusionOk="0">
                  <a:moveTo>
                    <a:pt x="3341" y="0"/>
                  </a:moveTo>
                  <a:cubicBezTo>
                    <a:pt x="3323" y="0"/>
                    <a:pt x="3305" y="1"/>
                    <a:pt x="3287" y="3"/>
                  </a:cubicBezTo>
                  <a:lnTo>
                    <a:pt x="1281" y="260"/>
                  </a:lnTo>
                  <a:cubicBezTo>
                    <a:pt x="1112" y="280"/>
                    <a:pt x="916" y="427"/>
                    <a:pt x="849" y="586"/>
                  </a:cubicBezTo>
                  <a:lnTo>
                    <a:pt x="67" y="2452"/>
                  </a:lnTo>
                  <a:cubicBezTo>
                    <a:pt x="1" y="2612"/>
                    <a:pt x="31" y="2854"/>
                    <a:pt x="134" y="2991"/>
                  </a:cubicBezTo>
                  <a:lnTo>
                    <a:pt x="1335" y="4438"/>
                  </a:lnTo>
                  <a:cubicBezTo>
                    <a:pt x="1430" y="4560"/>
                    <a:pt x="1620" y="4651"/>
                    <a:pt x="1784" y="4651"/>
                  </a:cubicBezTo>
                  <a:cubicBezTo>
                    <a:pt x="1802" y="4651"/>
                    <a:pt x="1820" y="4650"/>
                    <a:pt x="1837" y="4647"/>
                  </a:cubicBezTo>
                  <a:lnTo>
                    <a:pt x="3843" y="4391"/>
                  </a:lnTo>
                  <a:cubicBezTo>
                    <a:pt x="4016" y="4371"/>
                    <a:pt x="4209" y="4225"/>
                    <a:pt x="4275" y="4065"/>
                  </a:cubicBezTo>
                  <a:lnTo>
                    <a:pt x="5057" y="2199"/>
                  </a:lnTo>
                  <a:cubicBezTo>
                    <a:pt x="5124" y="2039"/>
                    <a:pt x="5093" y="1797"/>
                    <a:pt x="4990" y="1660"/>
                  </a:cubicBezTo>
                  <a:lnTo>
                    <a:pt x="3790" y="213"/>
                  </a:lnTo>
                  <a:cubicBezTo>
                    <a:pt x="3697" y="91"/>
                    <a:pt x="3504" y="0"/>
                    <a:pt x="3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995;p43">
              <a:extLst>
                <a:ext uri="{FF2B5EF4-FFF2-40B4-BE49-F238E27FC236}">
                  <a16:creationId xmlns:a16="http://schemas.microsoft.com/office/drawing/2014/main" id="{9EBF649C-D3CE-4E4C-BEC6-D311A26E66F1}"/>
                </a:ext>
              </a:extLst>
            </p:cNvPr>
            <p:cNvSpPr/>
            <p:nvPr/>
          </p:nvSpPr>
          <p:spPr>
            <a:xfrm>
              <a:off x="5547903" y="1559928"/>
              <a:ext cx="48618" cy="150923"/>
            </a:xfrm>
            <a:custGeom>
              <a:avLst/>
              <a:gdLst/>
              <a:ahLst/>
              <a:cxnLst/>
              <a:rect l="l" t="t" r="r" b="b"/>
              <a:pathLst>
                <a:path w="1314" h="4079" extrusionOk="0">
                  <a:moveTo>
                    <a:pt x="1304" y="4069"/>
                  </a:moveTo>
                  <a:cubicBezTo>
                    <a:pt x="1307" y="4072"/>
                    <a:pt x="1310" y="4076"/>
                    <a:pt x="1313" y="4079"/>
                  </a:cubicBezTo>
                  <a:cubicBezTo>
                    <a:pt x="1310" y="4076"/>
                    <a:pt x="1307" y="4072"/>
                    <a:pt x="1304" y="4069"/>
                  </a:cubicBezTo>
                  <a:close/>
                  <a:moveTo>
                    <a:pt x="994" y="1"/>
                  </a:moveTo>
                  <a:cubicBezTo>
                    <a:pt x="918" y="61"/>
                    <a:pt x="851" y="137"/>
                    <a:pt x="818" y="217"/>
                  </a:cubicBezTo>
                  <a:lnTo>
                    <a:pt x="36" y="2083"/>
                  </a:lnTo>
                  <a:cubicBezTo>
                    <a:pt x="13" y="2140"/>
                    <a:pt x="0" y="2209"/>
                    <a:pt x="0" y="2279"/>
                  </a:cubicBezTo>
                  <a:cubicBezTo>
                    <a:pt x="0" y="2209"/>
                    <a:pt x="13" y="2140"/>
                    <a:pt x="36" y="2083"/>
                  </a:cubicBezTo>
                  <a:lnTo>
                    <a:pt x="818" y="217"/>
                  </a:lnTo>
                  <a:cubicBezTo>
                    <a:pt x="851" y="137"/>
                    <a:pt x="918" y="61"/>
                    <a:pt x="994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996;p43">
              <a:extLst>
                <a:ext uri="{FF2B5EF4-FFF2-40B4-BE49-F238E27FC236}">
                  <a16:creationId xmlns:a16="http://schemas.microsoft.com/office/drawing/2014/main" id="{445E37CA-D41C-4D9F-97A0-E222569E25F1}"/>
                </a:ext>
              </a:extLst>
            </p:cNvPr>
            <p:cNvSpPr/>
            <p:nvPr/>
          </p:nvSpPr>
          <p:spPr>
            <a:xfrm>
              <a:off x="5547903" y="1559928"/>
              <a:ext cx="95275" cy="158434"/>
            </a:xfrm>
            <a:custGeom>
              <a:avLst/>
              <a:gdLst/>
              <a:ahLst/>
              <a:cxnLst/>
              <a:rect l="l" t="t" r="r" b="b"/>
              <a:pathLst>
                <a:path w="2575" h="4282" extrusionOk="0">
                  <a:moveTo>
                    <a:pt x="994" y="1"/>
                  </a:moveTo>
                  <a:cubicBezTo>
                    <a:pt x="918" y="61"/>
                    <a:pt x="851" y="137"/>
                    <a:pt x="818" y="217"/>
                  </a:cubicBezTo>
                  <a:lnTo>
                    <a:pt x="36" y="2083"/>
                  </a:lnTo>
                  <a:cubicBezTo>
                    <a:pt x="13" y="2140"/>
                    <a:pt x="0" y="2209"/>
                    <a:pt x="0" y="2279"/>
                  </a:cubicBezTo>
                  <a:cubicBezTo>
                    <a:pt x="0" y="2402"/>
                    <a:pt x="36" y="2536"/>
                    <a:pt x="103" y="2622"/>
                  </a:cubicBezTo>
                  <a:lnTo>
                    <a:pt x="1304" y="4069"/>
                  </a:lnTo>
                  <a:cubicBezTo>
                    <a:pt x="1307" y="4072"/>
                    <a:pt x="1310" y="4076"/>
                    <a:pt x="1313" y="4079"/>
                  </a:cubicBezTo>
                  <a:cubicBezTo>
                    <a:pt x="1410" y="4199"/>
                    <a:pt x="1597" y="4282"/>
                    <a:pt x="1752" y="4282"/>
                  </a:cubicBezTo>
                  <a:cubicBezTo>
                    <a:pt x="1617" y="4275"/>
                    <a:pt x="1557" y="4172"/>
                    <a:pt x="1617" y="4029"/>
                  </a:cubicBezTo>
                  <a:lnTo>
                    <a:pt x="2398" y="2163"/>
                  </a:lnTo>
                  <a:cubicBezTo>
                    <a:pt x="2431" y="2083"/>
                    <a:pt x="2498" y="2006"/>
                    <a:pt x="2575" y="1946"/>
                  </a:cubicBezTo>
                  <a:lnTo>
                    <a:pt x="9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997;p43">
              <a:extLst>
                <a:ext uri="{FF2B5EF4-FFF2-40B4-BE49-F238E27FC236}">
                  <a16:creationId xmlns:a16="http://schemas.microsoft.com/office/drawing/2014/main" id="{F7FFC9D9-7EDC-4708-9871-EFE41D780E5E}"/>
                </a:ext>
              </a:extLst>
            </p:cNvPr>
            <p:cNvSpPr/>
            <p:nvPr/>
          </p:nvSpPr>
          <p:spPr>
            <a:xfrm>
              <a:off x="5678589" y="1548125"/>
              <a:ext cx="57720" cy="77922"/>
            </a:xfrm>
            <a:custGeom>
              <a:avLst/>
              <a:gdLst/>
              <a:ahLst/>
              <a:cxnLst/>
              <a:rect l="l" t="t" r="r" b="b"/>
              <a:pathLst>
                <a:path w="1560" h="2106" extrusionOk="0">
                  <a:moveTo>
                    <a:pt x="1" y="1"/>
                  </a:moveTo>
                  <a:cubicBezTo>
                    <a:pt x="79" y="32"/>
                    <a:pt x="151" y="80"/>
                    <a:pt x="204" y="136"/>
                  </a:cubicBezTo>
                  <a:lnTo>
                    <a:pt x="204" y="136"/>
                  </a:lnTo>
                  <a:cubicBezTo>
                    <a:pt x="151" y="79"/>
                    <a:pt x="81" y="32"/>
                    <a:pt x="1" y="1"/>
                  </a:cubicBezTo>
                  <a:close/>
                  <a:moveTo>
                    <a:pt x="204" y="136"/>
                  </a:moveTo>
                  <a:lnTo>
                    <a:pt x="204" y="136"/>
                  </a:lnTo>
                  <a:cubicBezTo>
                    <a:pt x="212" y="145"/>
                    <a:pt x="219" y="154"/>
                    <a:pt x="227" y="163"/>
                  </a:cubicBezTo>
                  <a:lnTo>
                    <a:pt x="1427" y="1610"/>
                  </a:lnTo>
                  <a:cubicBezTo>
                    <a:pt x="1514" y="1723"/>
                    <a:pt x="1550" y="1913"/>
                    <a:pt x="1521" y="2063"/>
                  </a:cubicBezTo>
                  <a:cubicBezTo>
                    <a:pt x="1521" y="2075"/>
                    <a:pt x="1518" y="2089"/>
                    <a:pt x="1515" y="2101"/>
                  </a:cubicBezTo>
                  <a:lnTo>
                    <a:pt x="1515" y="2101"/>
                  </a:lnTo>
                  <a:cubicBezTo>
                    <a:pt x="1560" y="1945"/>
                    <a:pt x="1523" y="1736"/>
                    <a:pt x="1431" y="1610"/>
                  </a:cubicBezTo>
                  <a:lnTo>
                    <a:pt x="230" y="167"/>
                  </a:lnTo>
                  <a:cubicBezTo>
                    <a:pt x="222" y="156"/>
                    <a:pt x="213" y="146"/>
                    <a:pt x="204" y="136"/>
                  </a:cubicBezTo>
                  <a:close/>
                  <a:moveTo>
                    <a:pt x="1515" y="2101"/>
                  </a:moveTo>
                  <a:lnTo>
                    <a:pt x="1515" y="2101"/>
                  </a:lnTo>
                  <a:cubicBezTo>
                    <a:pt x="1514" y="2103"/>
                    <a:pt x="1514" y="2104"/>
                    <a:pt x="1514" y="2106"/>
                  </a:cubicBezTo>
                  <a:cubicBezTo>
                    <a:pt x="1514" y="2104"/>
                    <a:pt x="1514" y="2103"/>
                    <a:pt x="1515" y="2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998;p43">
              <a:extLst>
                <a:ext uri="{FF2B5EF4-FFF2-40B4-BE49-F238E27FC236}">
                  <a16:creationId xmlns:a16="http://schemas.microsoft.com/office/drawing/2014/main" id="{5BA23F28-3622-4848-A530-EC1D062716E9}"/>
                </a:ext>
              </a:extLst>
            </p:cNvPr>
            <p:cNvSpPr/>
            <p:nvPr/>
          </p:nvSpPr>
          <p:spPr>
            <a:xfrm>
              <a:off x="5584830" y="1546275"/>
              <a:ext cx="151145" cy="87283"/>
            </a:xfrm>
            <a:custGeom>
              <a:avLst/>
              <a:gdLst/>
              <a:ahLst/>
              <a:cxnLst/>
              <a:rect l="l" t="t" r="r" b="b"/>
              <a:pathLst>
                <a:path w="4085" h="2359" extrusionOk="0">
                  <a:moveTo>
                    <a:pt x="2315" y="0"/>
                  </a:moveTo>
                  <a:cubicBezTo>
                    <a:pt x="2298" y="0"/>
                    <a:pt x="2278" y="3"/>
                    <a:pt x="2262" y="3"/>
                  </a:cubicBezTo>
                  <a:lnTo>
                    <a:pt x="255" y="260"/>
                  </a:lnTo>
                  <a:cubicBezTo>
                    <a:pt x="169" y="270"/>
                    <a:pt x="80" y="313"/>
                    <a:pt x="0" y="373"/>
                  </a:cubicBezTo>
                  <a:lnTo>
                    <a:pt x="1579" y="2318"/>
                  </a:lnTo>
                  <a:lnTo>
                    <a:pt x="1579" y="2318"/>
                  </a:lnTo>
                  <a:cubicBezTo>
                    <a:pt x="1659" y="2259"/>
                    <a:pt x="1748" y="2217"/>
                    <a:pt x="1836" y="2206"/>
                  </a:cubicBezTo>
                  <a:lnTo>
                    <a:pt x="3842" y="1950"/>
                  </a:lnTo>
                  <a:cubicBezTo>
                    <a:pt x="3858" y="1950"/>
                    <a:pt x="3872" y="1947"/>
                    <a:pt x="3885" y="1947"/>
                  </a:cubicBezTo>
                  <a:cubicBezTo>
                    <a:pt x="3998" y="1947"/>
                    <a:pt x="4061" y="2013"/>
                    <a:pt x="4055" y="2113"/>
                  </a:cubicBezTo>
                  <a:cubicBezTo>
                    <a:pt x="4084" y="1963"/>
                    <a:pt x="4048" y="1773"/>
                    <a:pt x="3961" y="1660"/>
                  </a:cubicBezTo>
                  <a:lnTo>
                    <a:pt x="2761" y="213"/>
                  </a:lnTo>
                  <a:cubicBezTo>
                    <a:pt x="2707" y="143"/>
                    <a:pt x="2627" y="87"/>
                    <a:pt x="2535" y="51"/>
                  </a:cubicBezTo>
                  <a:cubicBezTo>
                    <a:pt x="2464" y="20"/>
                    <a:pt x="2388" y="0"/>
                    <a:pt x="2315" y="0"/>
                  </a:cubicBezTo>
                  <a:close/>
                  <a:moveTo>
                    <a:pt x="1579" y="2318"/>
                  </a:moveTo>
                  <a:cubicBezTo>
                    <a:pt x="1562" y="2331"/>
                    <a:pt x="1546" y="2344"/>
                    <a:pt x="1530" y="2359"/>
                  </a:cubicBezTo>
                  <a:cubicBezTo>
                    <a:pt x="1546" y="2346"/>
                    <a:pt x="1563" y="2332"/>
                    <a:pt x="1580" y="2319"/>
                  </a:cubicBezTo>
                  <a:lnTo>
                    <a:pt x="1579" y="2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999;p43">
              <a:extLst>
                <a:ext uri="{FF2B5EF4-FFF2-40B4-BE49-F238E27FC236}">
                  <a16:creationId xmlns:a16="http://schemas.microsoft.com/office/drawing/2014/main" id="{A6AF4DA2-8927-47CB-A428-9FBB597740DE}"/>
                </a:ext>
              </a:extLst>
            </p:cNvPr>
            <p:cNvSpPr/>
            <p:nvPr/>
          </p:nvSpPr>
          <p:spPr>
            <a:xfrm>
              <a:off x="5386765" y="1858270"/>
              <a:ext cx="102305" cy="88393"/>
            </a:xfrm>
            <a:custGeom>
              <a:avLst/>
              <a:gdLst/>
              <a:ahLst/>
              <a:cxnLst/>
              <a:rect l="l" t="t" r="r" b="b"/>
              <a:pathLst>
                <a:path w="2765" h="2389" extrusionOk="0">
                  <a:moveTo>
                    <a:pt x="856" y="1"/>
                  </a:moveTo>
                  <a:cubicBezTo>
                    <a:pt x="764" y="1"/>
                    <a:pt x="654" y="63"/>
                    <a:pt x="606" y="141"/>
                  </a:cubicBezTo>
                  <a:lnTo>
                    <a:pt x="51" y="1068"/>
                  </a:lnTo>
                  <a:cubicBezTo>
                    <a:pt x="0" y="1148"/>
                    <a:pt x="0" y="1282"/>
                    <a:pt x="44" y="1361"/>
                  </a:cubicBezTo>
                  <a:lnTo>
                    <a:pt x="569" y="2220"/>
                  </a:lnTo>
                  <a:cubicBezTo>
                    <a:pt x="616" y="2299"/>
                    <a:pt x="726" y="2369"/>
                    <a:pt x="819" y="2369"/>
                  </a:cubicBezTo>
                  <a:lnTo>
                    <a:pt x="1903" y="2389"/>
                  </a:lnTo>
                  <a:cubicBezTo>
                    <a:pt x="1996" y="2389"/>
                    <a:pt x="2109" y="2326"/>
                    <a:pt x="2156" y="2246"/>
                  </a:cubicBezTo>
                  <a:lnTo>
                    <a:pt x="2715" y="1318"/>
                  </a:lnTo>
                  <a:cubicBezTo>
                    <a:pt x="2762" y="1238"/>
                    <a:pt x="2765" y="1108"/>
                    <a:pt x="2719" y="1025"/>
                  </a:cubicBezTo>
                  <a:lnTo>
                    <a:pt x="2196" y="167"/>
                  </a:lnTo>
                  <a:cubicBezTo>
                    <a:pt x="2149" y="87"/>
                    <a:pt x="2036" y="21"/>
                    <a:pt x="1947" y="18"/>
                  </a:cubicBezTo>
                  <a:lnTo>
                    <a:pt x="862" y="1"/>
                  </a:lnTo>
                  <a:cubicBezTo>
                    <a:pt x="860" y="1"/>
                    <a:pt x="858" y="1"/>
                    <a:pt x="856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000;p43">
              <a:extLst>
                <a:ext uri="{FF2B5EF4-FFF2-40B4-BE49-F238E27FC236}">
                  <a16:creationId xmlns:a16="http://schemas.microsoft.com/office/drawing/2014/main" id="{30FB33EA-971C-4858-AEB4-479C17AA7FE0}"/>
                </a:ext>
              </a:extLst>
            </p:cNvPr>
            <p:cNvSpPr/>
            <p:nvPr/>
          </p:nvSpPr>
          <p:spPr>
            <a:xfrm>
              <a:off x="5464022" y="1860675"/>
              <a:ext cx="25049" cy="45658"/>
            </a:xfrm>
            <a:custGeom>
              <a:avLst/>
              <a:gdLst/>
              <a:ahLst/>
              <a:cxnLst/>
              <a:rect l="l" t="t" r="r" b="b"/>
              <a:pathLst>
                <a:path w="677" h="1234" extrusionOk="0">
                  <a:moveTo>
                    <a:pt x="0" y="0"/>
                  </a:moveTo>
                  <a:cubicBezTo>
                    <a:pt x="46" y="27"/>
                    <a:pt x="85" y="63"/>
                    <a:pt x="108" y="105"/>
                  </a:cubicBezTo>
                  <a:lnTo>
                    <a:pt x="428" y="628"/>
                  </a:lnTo>
                  <a:lnTo>
                    <a:pt x="108" y="102"/>
                  </a:lnTo>
                  <a:cubicBezTo>
                    <a:pt x="85" y="63"/>
                    <a:pt x="46" y="27"/>
                    <a:pt x="0" y="0"/>
                  </a:cubicBezTo>
                  <a:close/>
                  <a:moveTo>
                    <a:pt x="428" y="628"/>
                  </a:moveTo>
                  <a:lnTo>
                    <a:pt x="631" y="960"/>
                  </a:lnTo>
                  <a:cubicBezTo>
                    <a:pt x="670" y="1031"/>
                    <a:pt x="674" y="1134"/>
                    <a:pt x="646" y="1210"/>
                  </a:cubicBezTo>
                  <a:cubicBezTo>
                    <a:pt x="643" y="1217"/>
                    <a:pt x="643" y="1223"/>
                    <a:pt x="640" y="1233"/>
                  </a:cubicBezTo>
                  <a:cubicBezTo>
                    <a:pt x="677" y="1154"/>
                    <a:pt x="674" y="1037"/>
                    <a:pt x="634" y="964"/>
                  </a:cubicBezTo>
                  <a:lnTo>
                    <a:pt x="428" y="628"/>
                  </a:lnTo>
                  <a:close/>
                </a:path>
              </a:pathLst>
            </a:custGeom>
            <a:solidFill>
              <a:srgbClr val="AFB7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001;p43">
              <a:extLst>
                <a:ext uri="{FF2B5EF4-FFF2-40B4-BE49-F238E27FC236}">
                  <a16:creationId xmlns:a16="http://schemas.microsoft.com/office/drawing/2014/main" id="{DCF253ED-6B79-4752-83D5-D944B2595A21}"/>
                </a:ext>
              </a:extLst>
            </p:cNvPr>
            <p:cNvSpPr/>
            <p:nvPr/>
          </p:nvSpPr>
          <p:spPr>
            <a:xfrm>
              <a:off x="5413331" y="1858307"/>
              <a:ext cx="75628" cy="47175"/>
            </a:xfrm>
            <a:custGeom>
              <a:avLst/>
              <a:gdLst/>
              <a:ahLst/>
              <a:cxnLst/>
              <a:rect l="l" t="t" r="r" b="b"/>
              <a:pathLst>
                <a:path w="2044" h="1275" extrusionOk="0">
                  <a:moveTo>
                    <a:pt x="689" y="1193"/>
                  </a:moveTo>
                  <a:lnTo>
                    <a:pt x="689" y="1193"/>
                  </a:lnTo>
                  <a:cubicBezTo>
                    <a:pt x="687" y="1194"/>
                    <a:pt x="686" y="1195"/>
                    <a:pt x="684" y="1196"/>
                  </a:cubicBezTo>
                  <a:lnTo>
                    <a:pt x="684" y="1196"/>
                  </a:lnTo>
                  <a:cubicBezTo>
                    <a:pt x="686" y="1196"/>
                    <a:pt x="688" y="1195"/>
                    <a:pt x="690" y="1194"/>
                  </a:cubicBezTo>
                  <a:lnTo>
                    <a:pt x="689" y="1193"/>
                  </a:lnTo>
                  <a:close/>
                  <a:moveTo>
                    <a:pt x="684" y="1196"/>
                  </a:moveTo>
                  <a:lnTo>
                    <a:pt x="684" y="1196"/>
                  </a:lnTo>
                  <a:cubicBezTo>
                    <a:pt x="676" y="1200"/>
                    <a:pt x="669" y="1205"/>
                    <a:pt x="663" y="1210"/>
                  </a:cubicBezTo>
                  <a:cubicBezTo>
                    <a:pt x="670" y="1205"/>
                    <a:pt x="677" y="1201"/>
                    <a:pt x="684" y="1196"/>
                  </a:cubicBezTo>
                  <a:close/>
                  <a:moveTo>
                    <a:pt x="140" y="0"/>
                  </a:moveTo>
                  <a:cubicBezTo>
                    <a:pt x="97" y="0"/>
                    <a:pt x="48" y="17"/>
                    <a:pt x="1" y="40"/>
                  </a:cubicBezTo>
                  <a:lnTo>
                    <a:pt x="689" y="1193"/>
                  </a:lnTo>
                  <a:lnTo>
                    <a:pt x="689" y="1193"/>
                  </a:lnTo>
                  <a:cubicBezTo>
                    <a:pt x="734" y="1167"/>
                    <a:pt x="785" y="1150"/>
                    <a:pt x="829" y="1150"/>
                  </a:cubicBezTo>
                  <a:lnTo>
                    <a:pt x="833" y="1150"/>
                  </a:lnTo>
                  <a:lnTo>
                    <a:pt x="1917" y="1170"/>
                  </a:lnTo>
                  <a:cubicBezTo>
                    <a:pt x="1990" y="1170"/>
                    <a:pt x="2030" y="1218"/>
                    <a:pt x="2016" y="1274"/>
                  </a:cubicBezTo>
                  <a:cubicBezTo>
                    <a:pt x="2044" y="1198"/>
                    <a:pt x="2040" y="1095"/>
                    <a:pt x="2001" y="1024"/>
                  </a:cubicBezTo>
                  <a:lnTo>
                    <a:pt x="1478" y="166"/>
                  </a:lnTo>
                  <a:cubicBezTo>
                    <a:pt x="1454" y="126"/>
                    <a:pt x="1415" y="89"/>
                    <a:pt x="1368" y="63"/>
                  </a:cubicBezTo>
                  <a:cubicBezTo>
                    <a:pt x="1325" y="37"/>
                    <a:pt x="1275" y="20"/>
                    <a:pt x="1229" y="2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002;p43">
              <a:extLst>
                <a:ext uri="{FF2B5EF4-FFF2-40B4-BE49-F238E27FC236}">
                  <a16:creationId xmlns:a16="http://schemas.microsoft.com/office/drawing/2014/main" id="{E63C9D32-0388-4CC0-B510-5031BBC8CC05}"/>
                </a:ext>
              </a:extLst>
            </p:cNvPr>
            <p:cNvSpPr/>
            <p:nvPr/>
          </p:nvSpPr>
          <p:spPr>
            <a:xfrm>
              <a:off x="5386765" y="1859750"/>
              <a:ext cx="51985" cy="86062"/>
            </a:xfrm>
            <a:custGeom>
              <a:avLst/>
              <a:gdLst/>
              <a:ahLst/>
              <a:cxnLst/>
              <a:rect l="l" t="t" r="r" b="b"/>
              <a:pathLst>
                <a:path w="1405" h="2326" extrusionOk="0">
                  <a:moveTo>
                    <a:pt x="719" y="1"/>
                  </a:moveTo>
                  <a:cubicBezTo>
                    <a:pt x="672" y="27"/>
                    <a:pt x="632" y="61"/>
                    <a:pt x="606" y="101"/>
                  </a:cubicBezTo>
                  <a:lnTo>
                    <a:pt x="51" y="1028"/>
                  </a:lnTo>
                  <a:cubicBezTo>
                    <a:pt x="0" y="1108"/>
                    <a:pt x="0" y="1242"/>
                    <a:pt x="44" y="1321"/>
                  </a:cubicBezTo>
                  <a:lnTo>
                    <a:pt x="569" y="2180"/>
                  </a:lnTo>
                  <a:cubicBezTo>
                    <a:pt x="609" y="2253"/>
                    <a:pt x="706" y="2313"/>
                    <a:pt x="792" y="2326"/>
                  </a:cubicBezTo>
                  <a:cubicBezTo>
                    <a:pt x="719" y="2313"/>
                    <a:pt x="696" y="2253"/>
                    <a:pt x="739" y="2183"/>
                  </a:cubicBezTo>
                  <a:lnTo>
                    <a:pt x="1294" y="1255"/>
                  </a:lnTo>
                  <a:cubicBezTo>
                    <a:pt x="1317" y="1215"/>
                    <a:pt x="1361" y="1179"/>
                    <a:pt x="1404" y="1151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003;p43">
              <a:extLst>
                <a:ext uri="{FF2B5EF4-FFF2-40B4-BE49-F238E27FC236}">
                  <a16:creationId xmlns:a16="http://schemas.microsoft.com/office/drawing/2014/main" id="{690077F2-D5DE-4BA3-9711-8B398AB02273}"/>
                </a:ext>
              </a:extLst>
            </p:cNvPr>
            <p:cNvSpPr/>
            <p:nvPr/>
          </p:nvSpPr>
          <p:spPr>
            <a:xfrm>
              <a:off x="5355869" y="3043275"/>
              <a:ext cx="117586" cy="117623"/>
            </a:xfrm>
            <a:custGeom>
              <a:avLst/>
              <a:gdLst/>
              <a:ahLst/>
              <a:cxnLst/>
              <a:rect l="l" t="t" r="r" b="b"/>
              <a:pathLst>
                <a:path w="3178" h="3179" extrusionOk="0">
                  <a:moveTo>
                    <a:pt x="1590" y="1"/>
                  </a:moveTo>
                  <a:cubicBezTo>
                    <a:pt x="712" y="1"/>
                    <a:pt x="1" y="713"/>
                    <a:pt x="1" y="1588"/>
                  </a:cubicBezTo>
                  <a:cubicBezTo>
                    <a:pt x="1" y="2466"/>
                    <a:pt x="712" y="3178"/>
                    <a:pt x="1590" y="3178"/>
                  </a:cubicBezTo>
                  <a:cubicBezTo>
                    <a:pt x="2465" y="3178"/>
                    <a:pt x="3178" y="2466"/>
                    <a:pt x="3178" y="1588"/>
                  </a:cubicBezTo>
                  <a:cubicBezTo>
                    <a:pt x="3178" y="713"/>
                    <a:pt x="2465" y="1"/>
                    <a:pt x="1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004;p43">
              <a:extLst>
                <a:ext uri="{FF2B5EF4-FFF2-40B4-BE49-F238E27FC236}">
                  <a16:creationId xmlns:a16="http://schemas.microsoft.com/office/drawing/2014/main" id="{C7056616-2914-492A-A0E9-26041DA79F57}"/>
                </a:ext>
              </a:extLst>
            </p:cNvPr>
            <p:cNvSpPr/>
            <p:nvPr/>
          </p:nvSpPr>
          <p:spPr>
            <a:xfrm>
              <a:off x="5355869" y="3087973"/>
              <a:ext cx="117586" cy="72779"/>
            </a:xfrm>
            <a:custGeom>
              <a:avLst/>
              <a:gdLst/>
              <a:ahLst/>
              <a:cxnLst/>
              <a:rect l="l" t="t" r="r" b="b"/>
              <a:pathLst>
                <a:path w="3178" h="1967" extrusionOk="0">
                  <a:moveTo>
                    <a:pt x="3178" y="380"/>
                  </a:moveTo>
                  <a:lnTo>
                    <a:pt x="3178" y="380"/>
                  </a:lnTo>
                  <a:cubicBezTo>
                    <a:pt x="3178" y="1235"/>
                    <a:pt x="2502" y="1934"/>
                    <a:pt x="1658" y="1966"/>
                  </a:cubicBezTo>
                  <a:cubicBezTo>
                    <a:pt x="2502" y="1934"/>
                    <a:pt x="3178" y="1235"/>
                    <a:pt x="3178" y="380"/>
                  </a:cubicBezTo>
                  <a:close/>
                  <a:moveTo>
                    <a:pt x="44" y="18"/>
                  </a:moveTo>
                  <a:cubicBezTo>
                    <a:pt x="17" y="134"/>
                    <a:pt x="1" y="257"/>
                    <a:pt x="1" y="380"/>
                  </a:cubicBezTo>
                  <a:cubicBezTo>
                    <a:pt x="1" y="1232"/>
                    <a:pt x="672" y="1926"/>
                    <a:pt x="1514" y="1966"/>
                  </a:cubicBezTo>
                  <a:cubicBezTo>
                    <a:pt x="672" y="1926"/>
                    <a:pt x="1" y="1232"/>
                    <a:pt x="1" y="380"/>
                  </a:cubicBezTo>
                  <a:cubicBezTo>
                    <a:pt x="1" y="257"/>
                    <a:pt x="17" y="134"/>
                    <a:pt x="44" y="18"/>
                  </a:cubicBezTo>
                  <a:close/>
                  <a:moveTo>
                    <a:pt x="44" y="14"/>
                  </a:moveTo>
                  <a:lnTo>
                    <a:pt x="44" y="18"/>
                  </a:lnTo>
                  <a:lnTo>
                    <a:pt x="44" y="14"/>
                  </a:lnTo>
                  <a:close/>
                  <a:moveTo>
                    <a:pt x="47" y="7"/>
                  </a:moveTo>
                  <a:lnTo>
                    <a:pt x="44" y="10"/>
                  </a:lnTo>
                  <a:lnTo>
                    <a:pt x="47" y="7"/>
                  </a:lnTo>
                  <a:close/>
                  <a:moveTo>
                    <a:pt x="47" y="4"/>
                  </a:moveTo>
                  <a:lnTo>
                    <a:pt x="47" y="7"/>
                  </a:lnTo>
                  <a:lnTo>
                    <a:pt x="47" y="4"/>
                  </a:lnTo>
                  <a:close/>
                  <a:moveTo>
                    <a:pt x="47" y="1"/>
                  </a:moveTo>
                  <a:lnTo>
                    <a:pt x="4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005;p43">
              <a:extLst>
                <a:ext uri="{FF2B5EF4-FFF2-40B4-BE49-F238E27FC236}">
                  <a16:creationId xmlns:a16="http://schemas.microsoft.com/office/drawing/2014/main" id="{B3AC4123-9679-4CC2-9A66-DA16F880138D}"/>
                </a:ext>
              </a:extLst>
            </p:cNvPr>
            <p:cNvSpPr/>
            <p:nvPr/>
          </p:nvSpPr>
          <p:spPr>
            <a:xfrm>
              <a:off x="5355869" y="3048714"/>
              <a:ext cx="117586" cy="112184"/>
            </a:xfrm>
            <a:custGeom>
              <a:avLst/>
              <a:gdLst/>
              <a:ahLst/>
              <a:cxnLst/>
              <a:rect l="l" t="t" r="r" b="b"/>
              <a:pathLst>
                <a:path w="3178" h="3032" extrusionOk="0">
                  <a:moveTo>
                    <a:pt x="919" y="1"/>
                  </a:moveTo>
                  <a:lnTo>
                    <a:pt x="919" y="1"/>
                  </a:lnTo>
                  <a:cubicBezTo>
                    <a:pt x="490" y="204"/>
                    <a:pt x="164" y="589"/>
                    <a:pt x="47" y="1062"/>
                  </a:cubicBezTo>
                  <a:lnTo>
                    <a:pt x="47" y="1065"/>
                  </a:lnTo>
                  <a:lnTo>
                    <a:pt x="47" y="1068"/>
                  </a:lnTo>
                  <a:lnTo>
                    <a:pt x="44" y="1071"/>
                  </a:lnTo>
                  <a:lnTo>
                    <a:pt x="44" y="1075"/>
                  </a:lnTo>
                  <a:lnTo>
                    <a:pt x="44" y="1079"/>
                  </a:lnTo>
                  <a:cubicBezTo>
                    <a:pt x="17" y="1195"/>
                    <a:pt x="1" y="1318"/>
                    <a:pt x="1" y="1441"/>
                  </a:cubicBezTo>
                  <a:cubicBezTo>
                    <a:pt x="1" y="2293"/>
                    <a:pt x="672" y="2987"/>
                    <a:pt x="1514" y="3027"/>
                  </a:cubicBezTo>
                  <a:cubicBezTo>
                    <a:pt x="1538" y="3031"/>
                    <a:pt x="1564" y="3031"/>
                    <a:pt x="1590" y="3031"/>
                  </a:cubicBezTo>
                  <a:cubicBezTo>
                    <a:pt x="1610" y="3031"/>
                    <a:pt x="1634" y="3031"/>
                    <a:pt x="1658" y="3027"/>
                  </a:cubicBezTo>
                  <a:cubicBezTo>
                    <a:pt x="2502" y="2995"/>
                    <a:pt x="3178" y="2296"/>
                    <a:pt x="3178" y="1441"/>
                  </a:cubicBezTo>
                  <a:lnTo>
                    <a:pt x="3178" y="1441"/>
                  </a:lnTo>
                  <a:cubicBezTo>
                    <a:pt x="3138" y="1950"/>
                    <a:pt x="2585" y="2279"/>
                    <a:pt x="2000" y="2279"/>
                  </a:cubicBezTo>
                  <a:cubicBezTo>
                    <a:pt x="1704" y="2279"/>
                    <a:pt x="1401" y="2196"/>
                    <a:pt x="1148" y="2013"/>
                  </a:cubicBezTo>
                  <a:cubicBezTo>
                    <a:pt x="390" y="1464"/>
                    <a:pt x="330" y="390"/>
                    <a:pt x="9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006;p43">
              <a:extLst>
                <a:ext uri="{FF2B5EF4-FFF2-40B4-BE49-F238E27FC236}">
                  <a16:creationId xmlns:a16="http://schemas.microsoft.com/office/drawing/2014/main" id="{AD976838-6698-4532-A8DB-FE28F506791B}"/>
                </a:ext>
              </a:extLst>
            </p:cNvPr>
            <p:cNvSpPr/>
            <p:nvPr/>
          </p:nvSpPr>
          <p:spPr>
            <a:xfrm>
              <a:off x="5489553" y="2984702"/>
              <a:ext cx="77811" cy="67266"/>
            </a:xfrm>
            <a:custGeom>
              <a:avLst/>
              <a:gdLst/>
              <a:ahLst/>
              <a:cxnLst/>
              <a:rect l="l" t="t" r="r" b="b"/>
              <a:pathLst>
                <a:path w="2103" h="1818" extrusionOk="0">
                  <a:moveTo>
                    <a:pt x="655" y="1"/>
                  </a:moveTo>
                  <a:cubicBezTo>
                    <a:pt x="586" y="1"/>
                    <a:pt x="499" y="47"/>
                    <a:pt x="463" y="111"/>
                  </a:cubicBezTo>
                  <a:lnTo>
                    <a:pt x="40" y="816"/>
                  </a:lnTo>
                  <a:cubicBezTo>
                    <a:pt x="4" y="876"/>
                    <a:pt x="0" y="976"/>
                    <a:pt x="36" y="1035"/>
                  </a:cubicBezTo>
                  <a:lnTo>
                    <a:pt x="435" y="1688"/>
                  </a:lnTo>
                  <a:cubicBezTo>
                    <a:pt x="469" y="1751"/>
                    <a:pt x="552" y="1800"/>
                    <a:pt x="625" y="1803"/>
                  </a:cubicBezTo>
                  <a:lnTo>
                    <a:pt x="1447" y="1817"/>
                  </a:lnTo>
                  <a:cubicBezTo>
                    <a:pt x="1517" y="1817"/>
                    <a:pt x="1603" y="1771"/>
                    <a:pt x="1640" y="1711"/>
                  </a:cubicBezTo>
                  <a:lnTo>
                    <a:pt x="2062" y="1002"/>
                  </a:lnTo>
                  <a:cubicBezTo>
                    <a:pt x="2099" y="942"/>
                    <a:pt x="2102" y="842"/>
                    <a:pt x="2069" y="782"/>
                  </a:cubicBezTo>
                  <a:lnTo>
                    <a:pt x="1670" y="131"/>
                  </a:lnTo>
                  <a:cubicBezTo>
                    <a:pt x="1633" y="67"/>
                    <a:pt x="1550" y="18"/>
                    <a:pt x="1481" y="18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007;p43">
              <a:extLst>
                <a:ext uri="{FF2B5EF4-FFF2-40B4-BE49-F238E27FC236}">
                  <a16:creationId xmlns:a16="http://schemas.microsoft.com/office/drawing/2014/main" id="{59FB7090-0187-40A7-8907-C145B0BB68A9}"/>
                </a:ext>
              </a:extLst>
            </p:cNvPr>
            <p:cNvSpPr/>
            <p:nvPr/>
          </p:nvSpPr>
          <p:spPr>
            <a:xfrm>
              <a:off x="5566070" y="3013637"/>
              <a:ext cx="1221" cy="7696"/>
            </a:xfrm>
            <a:custGeom>
              <a:avLst/>
              <a:gdLst/>
              <a:ahLst/>
              <a:cxnLst/>
              <a:rect l="l" t="t" r="r" b="b"/>
              <a:pathLst>
                <a:path w="33" h="208" extrusionOk="0">
                  <a:moveTo>
                    <a:pt x="1" y="0"/>
                  </a:moveTo>
                  <a:cubicBezTo>
                    <a:pt x="2" y="2"/>
                    <a:pt x="3" y="5"/>
                    <a:pt x="4" y="7"/>
                  </a:cubicBezTo>
                  <a:lnTo>
                    <a:pt x="4" y="7"/>
                  </a:lnTo>
                  <a:cubicBezTo>
                    <a:pt x="3" y="5"/>
                    <a:pt x="2" y="2"/>
                    <a:pt x="1" y="0"/>
                  </a:cubicBezTo>
                  <a:close/>
                  <a:moveTo>
                    <a:pt x="4" y="7"/>
                  </a:moveTo>
                  <a:cubicBezTo>
                    <a:pt x="28" y="56"/>
                    <a:pt x="30" y="129"/>
                    <a:pt x="13" y="185"/>
                  </a:cubicBezTo>
                  <a:lnTo>
                    <a:pt x="13" y="185"/>
                  </a:lnTo>
                  <a:cubicBezTo>
                    <a:pt x="33" y="127"/>
                    <a:pt x="28" y="57"/>
                    <a:pt x="4" y="7"/>
                  </a:cubicBezTo>
                  <a:close/>
                  <a:moveTo>
                    <a:pt x="13" y="185"/>
                  </a:moveTo>
                  <a:cubicBezTo>
                    <a:pt x="10" y="193"/>
                    <a:pt x="7" y="200"/>
                    <a:pt x="4" y="207"/>
                  </a:cubicBezTo>
                  <a:cubicBezTo>
                    <a:pt x="8" y="200"/>
                    <a:pt x="11" y="194"/>
                    <a:pt x="11" y="190"/>
                  </a:cubicBezTo>
                  <a:cubicBezTo>
                    <a:pt x="12" y="189"/>
                    <a:pt x="12" y="187"/>
                    <a:pt x="13" y="185"/>
                  </a:cubicBezTo>
                  <a:close/>
                </a:path>
              </a:pathLst>
            </a:custGeom>
            <a:solidFill>
              <a:srgbClr val="B5BD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008;p43">
              <a:extLst>
                <a:ext uri="{FF2B5EF4-FFF2-40B4-BE49-F238E27FC236}">
                  <a16:creationId xmlns:a16="http://schemas.microsoft.com/office/drawing/2014/main" id="{78DA725D-A0B6-405F-A862-E233FF346DC5}"/>
                </a:ext>
              </a:extLst>
            </p:cNvPr>
            <p:cNvSpPr/>
            <p:nvPr/>
          </p:nvSpPr>
          <p:spPr>
            <a:xfrm>
              <a:off x="5509829" y="2984850"/>
              <a:ext cx="57424" cy="35853"/>
            </a:xfrm>
            <a:custGeom>
              <a:avLst/>
              <a:gdLst/>
              <a:ahLst/>
              <a:cxnLst/>
              <a:rect l="l" t="t" r="r" b="b"/>
              <a:pathLst>
                <a:path w="1552" h="969" extrusionOk="0">
                  <a:moveTo>
                    <a:pt x="523" y="905"/>
                  </a:moveTo>
                  <a:lnTo>
                    <a:pt x="523" y="905"/>
                  </a:lnTo>
                  <a:cubicBezTo>
                    <a:pt x="520" y="906"/>
                    <a:pt x="518" y="907"/>
                    <a:pt x="516" y="908"/>
                  </a:cubicBezTo>
                  <a:lnTo>
                    <a:pt x="516" y="908"/>
                  </a:lnTo>
                  <a:cubicBezTo>
                    <a:pt x="519" y="907"/>
                    <a:pt x="521" y="906"/>
                    <a:pt x="523" y="905"/>
                  </a:cubicBezTo>
                  <a:lnTo>
                    <a:pt x="523" y="905"/>
                  </a:lnTo>
                  <a:close/>
                  <a:moveTo>
                    <a:pt x="516" y="908"/>
                  </a:moveTo>
                  <a:cubicBezTo>
                    <a:pt x="513" y="910"/>
                    <a:pt x="510" y="912"/>
                    <a:pt x="507" y="914"/>
                  </a:cubicBezTo>
                  <a:lnTo>
                    <a:pt x="507" y="914"/>
                  </a:lnTo>
                  <a:cubicBezTo>
                    <a:pt x="510" y="912"/>
                    <a:pt x="513" y="910"/>
                    <a:pt x="516" y="908"/>
                  </a:cubicBezTo>
                  <a:close/>
                  <a:moveTo>
                    <a:pt x="507" y="914"/>
                  </a:moveTo>
                  <a:cubicBezTo>
                    <a:pt x="503" y="917"/>
                    <a:pt x="500" y="919"/>
                    <a:pt x="497" y="921"/>
                  </a:cubicBezTo>
                  <a:cubicBezTo>
                    <a:pt x="500" y="919"/>
                    <a:pt x="503" y="917"/>
                    <a:pt x="507" y="914"/>
                  </a:cubicBezTo>
                  <a:close/>
                  <a:moveTo>
                    <a:pt x="107" y="0"/>
                  </a:moveTo>
                  <a:cubicBezTo>
                    <a:pt x="71" y="0"/>
                    <a:pt x="34" y="10"/>
                    <a:pt x="1" y="30"/>
                  </a:cubicBezTo>
                  <a:lnTo>
                    <a:pt x="523" y="905"/>
                  </a:lnTo>
                  <a:lnTo>
                    <a:pt x="523" y="905"/>
                  </a:lnTo>
                  <a:cubicBezTo>
                    <a:pt x="557" y="886"/>
                    <a:pt x="595" y="875"/>
                    <a:pt x="630" y="875"/>
                  </a:cubicBezTo>
                  <a:lnTo>
                    <a:pt x="633" y="875"/>
                  </a:lnTo>
                  <a:lnTo>
                    <a:pt x="1455" y="889"/>
                  </a:lnTo>
                  <a:cubicBezTo>
                    <a:pt x="1511" y="889"/>
                    <a:pt x="1541" y="921"/>
                    <a:pt x="1531" y="968"/>
                  </a:cubicBezTo>
                  <a:cubicBezTo>
                    <a:pt x="1551" y="909"/>
                    <a:pt x="1548" y="829"/>
                    <a:pt x="1521" y="778"/>
                  </a:cubicBezTo>
                  <a:lnTo>
                    <a:pt x="1122" y="127"/>
                  </a:lnTo>
                  <a:cubicBezTo>
                    <a:pt x="1105" y="97"/>
                    <a:pt x="1075" y="70"/>
                    <a:pt x="1042" y="47"/>
                  </a:cubicBezTo>
                  <a:cubicBezTo>
                    <a:pt x="1009" y="27"/>
                    <a:pt x="969" y="14"/>
                    <a:pt x="933" y="14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009;p43">
              <a:extLst>
                <a:ext uri="{FF2B5EF4-FFF2-40B4-BE49-F238E27FC236}">
                  <a16:creationId xmlns:a16="http://schemas.microsoft.com/office/drawing/2014/main" id="{505288BA-1A2F-48EE-814B-0F558AE9641B}"/>
                </a:ext>
              </a:extLst>
            </p:cNvPr>
            <p:cNvSpPr/>
            <p:nvPr/>
          </p:nvSpPr>
          <p:spPr>
            <a:xfrm>
              <a:off x="5489553" y="2985960"/>
              <a:ext cx="39627" cy="65379"/>
            </a:xfrm>
            <a:custGeom>
              <a:avLst/>
              <a:gdLst/>
              <a:ahLst/>
              <a:cxnLst/>
              <a:rect l="l" t="t" r="r" b="b"/>
              <a:pathLst>
                <a:path w="1071" h="1767" extrusionOk="0">
                  <a:moveTo>
                    <a:pt x="546" y="0"/>
                  </a:moveTo>
                  <a:cubicBezTo>
                    <a:pt x="512" y="17"/>
                    <a:pt x="483" y="47"/>
                    <a:pt x="463" y="77"/>
                  </a:cubicBezTo>
                  <a:lnTo>
                    <a:pt x="40" y="782"/>
                  </a:lnTo>
                  <a:cubicBezTo>
                    <a:pt x="4" y="842"/>
                    <a:pt x="0" y="942"/>
                    <a:pt x="36" y="1001"/>
                  </a:cubicBezTo>
                  <a:lnTo>
                    <a:pt x="435" y="1654"/>
                  </a:lnTo>
                  <a:cubicBezTo>
                    <a:pt x="466" y="1710"/>
                    <a:pt x="539" y="1757"/>
                    <a:pt x="602" y="1766"/>
                  </a:cubicBezTo>
                  <a:cubicBezTo>
                    <a:pt x="549" y="1757"/>
                    <a:pt x="529" y="1710"/>
                    <a:pt x="562" y="1657"/>
                  </a:cubicBezTo>
                  <a:lnTo>
                    <a:pt x="985" y="951"/>
                  </a:lnTo>
                  <a:cubicBezTo>
                    <a:pt x="1005" y="922"/>
                    <a:pt x="1034" y="895"/>
                    <a:pt x="1071" y="875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348;p26">
            <a:extLst>
              <a:ext uri="{FF2B5EF4-FFF2-40B4-BE49-F238E27FC236}">
                <a16:creationId xmlns:a16="http://schemas.microsoft.com/office/drawing/2014/main" id="{623332F4-D71E-4F81-95B1-027D2761DE3F}"/>
              </a:ext>
            </a:extLst>
          </p:cNvPr>
          <p:cNvSpPr txBox="1">
            <a:spLocks/>
          </p:cNvSpPr>
          <p:nvPr/>
        </p:nvSpPr>
        <p:spPr>
          <a:xfrm>
            <a:off x="781643" y="2326076"/>
            <a:ext cx="3366547" cy="179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dirty="0"/>
              <a:t>and</a:t>
            </a:r>
          </a:p>
          <a:p>
            <a:r>
              <a:rPr lang="en-US" altLang="zh-TW" dirty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51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29"/>
          <p:cNvSpPr txBox="1">
            <a:spLocks noGrp="1"/>
          </p:cNvSpPr>
          <p:nvPr>
            <p:ph type="subTitle" idx="1"/>
          </p:nvPr>
        </p:nvSpPr>
        <p:spPr>
          <a:xfrm>
            <a:off x="927936" y="1545208"/>
            <a:ext cx="3379135" cy="31855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visitor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註冊會員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查看商品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搜尋商品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endParaRPr lang="en-US" altLang="zh-TW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登出系統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查看購物車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將購物車中的商品結帳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查詢訂單歷史紀錄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購買商品後可給予評價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9" name="Google Shape;729;p29">
            <a:extLst>
              <a:ext uri="{FF2B5EF4-FFF2-40B4-BE49-F238E27FC236}">
                <a16:creationId xmlns:a16="http://schemas.microsoft.com/office/drawing/2014/main" id="{C7D9A20C-B136-4E43-AAD0-E76D428BBB8B}"/>
              </a:ext>
            </a:extLst>
          </p:cNvPr>
          <p:cNvSpPr/>
          <p:nvPr/>
        </p:nvSpPr>
        <p:spPr>
          <a:xfrm rot="21231450" flipH="1">
            <a:off x="5205585" y="3359654"/>
            <a:ext cx="3053229" cy="931142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732;p29">
            <a:extLst>
              <a:ext uri="{FF2B5EF4-FFF2-40B4-BE49-F238E27FC236}">
                <a16:creationId xmlns:a16="http://schemas.microsoft.com/office/drawing/2014/main" id="{FB5EECAA-58FE-48E0-9BE6-6FFBAF4AB8E9}"/>
              </a:ext>
            </a:extLst>
          </p:cNvPr>
          <p:cNvSpPr/>
          <p:nvPr/>
        </p:nvSpPr>
        <p:spPr>
          <a:xfrm flipH="1">
            <a:off x="8096073" y="3351039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733;p29">
            <a:extLst>
              <a:ext uri="{FF2B5EF4-FFF2-40B4-BE49-F238E27FC236}">
                <a16:creationId xmlns:a16="http://schemas.microsoft.com/office/drawing/2014/main" id="{EA1500FD-3706-4046-B5C4-ADEF63402084}"/>
              </a:ext>
            </a:extLst>
          </p:cNvPr>
          <p:cNvSpPr/>
          <p:nvPr/>
        </p:nvSpPr>
        <p:spPr>
          <a:xfrm flipH="1">
            <a:off x="8182750" y="2442109"/>
            <a:ext cx="16325" cy="2639"/>
          </a:xfrm>
          <a:custGeom>
            <a:avLst/>
            <a:gdLst/>
            <a:ahLst/>
            <a:cxnLst/>
            <a:rect l="l" t="t" r="r" b="b"/>
            <a:pathLst>
              <a:path w="365" h="59" extrusionOk="0">
                <a:moveTo>
                  <a:pt x="1" y="1"/>
                </a:moveTo>
                <a:cubicBezTo>
                  <a:pt x="126" y="1"/>
                  <a:pt x="256" y="21"/>
                  <a:pt x="365" y="59"/>
                </a:cubicBezTo>
                <a:cubicBezTo>
                  <a:pt x="256" y="21"/>
                  <a:pt x="130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734;p29">
            <a:extLst>
              <a:ext uri="{FF2B5EF4-FFF2-40B4-BE49-F238E27FC236}">
                <a16:creationId xmlns:a16="http://schemas.microsoft.com/office/drawing/2014/main" id="{9EA95A6A-299F-47CF-8654-F31E3E35E4C4}"/>
              </a:ext>
            </a:extLst>
          </p:cNvPr>
          <p:cNvSpPr/>
          <p:nvPr/>
        </p:nvSpPr>
        <p:spPr>
          <a:xfrm flipH="1">
            <a:off x="6935415" y="3453348"/>
            <a:ext cx="473280" cy="287090"/>
          </a:xfrm>
          <a:custGeom>
            <a:avLst/>
            <a:gdLst/>
            <a:ahLst/>
            <a:cxnLst/>
            <a:rect l="l" t="t" r="r" b="b"/>
            <a:pathLst>
              <a:path w="10582" h="6419" extrusionOk="0">
                <a:moveTo>
                  <a:pt x="10581" y="0"/>
                </a:moveTo>
                <a:lnTo>
                  <a:pt x="1" y="6120"/>
                </a:lnTo>
                <a:lnTo>
                  <a:pt x="504" y="6418"/>
                </a:lnTo>
                <a:lnTo>
                  <a:pt x="10581" y="595"/>
                </a:lnTo>
                <a:lnTo>
                  <a:pt x="10581" y="0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735;p29">
            <a:extLst>
              <a:ext uri="{FF2B5EF4-FFF2-40B4-BE49-F238E27FC236}">
                <a16:creationId xmlns:a16="http://schemas.microsoft.com/office/drawing/2014/main" id="{8BD29CDB-26D0-4E84-B858-BAF9AAB4DA4A}"/>
              </a:ext>
            </a:extLst>
          </p:cNvPr>
          <p:cNvSpPr/>
          <p:nvPr/>
        </p:nvSpPr>
        <p:spPr>
          <a:xfrm flipH="1">
            <a:off x="7521939" y="1657582"/>
            <a:ext cx="449799" cy="1817266"/>
          </a:xfrm>
          <a:custGeom>
            <a:avLst/>
            <a:gdLst/>
            <a:ahLst/>
            <a:cxnLst/>
            <a:rect l="l" t="t" r="r" b="b"/>
            <a:pathLst>
              <a:path w="10057" h="40632" extrusionOk="0">
                <a:moveTo>
                  <a:pt x="9155" y="1"/>
                </a:moveTo>
                <a:cubicBezTo>
                  <a:pt x="9092" y="1"/>
                  <a:pt x="9031" y="44"/>
                  <a:pt x="9013" y="112"/>
                </a:cubicBezTo>
                <a:lnTo>
                  <a:pt x="14" y="40062"/>
                </a:lnTo>
                <a:cubicBezTo>
                  <a:pt x="0" y="40123"/>
                  <a:pt x="28" y="40185"/>
                  <a:pt x="82" y="40216"/>
                </a:cubicBezTo>
                <a:lnTo>
                  <a:pt x="670" y="40556"/>
                </a:lnTo>
                <a:cubicBezTo>
                  <a:pt x="673" y="40559"/>
                  <a:pt x="673" y="40559"/>
                  <a:pt x="677" y="40562"/>
                </a:cubicBezTo>
                <a:cubicBezTo>
                  <a:pt x="764" y="40607"/>
                  <a:pt x="872" y="40631"/>
                  <a:pt x="983" y="40631"/>
                </a:cubicBezTo>
                <a:cubicBezTo>
                  <a:pt x="998" y="40631"/>
                  <a:pt x="1013" y="40631"/>
                  <a:pt x="1028" y="40630"/>
                </a:cubicBezTo>
                <a:lnTo>
                  <a:pt x="1279" y="39525"/>
                </a:lnTo>
                <a:lnTo>
                  <a:pt x="10044" y="608"/>
                </a:lnTo>
                <a:cubicBezTo>
                  <a:pt x="10057" y="550"/>
                  <a:pt x="10030" y="485"/>
                  <a:pt x="9975" y="455"/>
                </a:cubicBezTo>
                <a:lnTo>
                  <a:pt x="9224" y="19"/>
                </a:lnTo>
                <a:cubicBezTo>
                  <a:pt x="9202" y="7"/>
                  <a:pt x="9178" y="1"/>
                  <a:pt x="9155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736;p29">
            <a:extLst>
              <a:ext uri="{FF2B5EF4-FFF2-40B4-BE49-F238E27FC236}">
                <a16:creationId xmlns:a16="http://schemas.microsoft.com/office/drawing/2014/main" id="{F4C38D38-0B15-4F74-99A6-831898B8232B}"/>
              </a:ext>
            </a:extLst>
          </p:cNvPr>
          <p:cNvSpPr/>
          <p:nvPr/>
        </p:nvSpPr>
        <p:spPr>
          <a:xfrm flipH="1">
            <a:off x="7476319" y="1654183"/>
            <a:ext cx="449486" cy="1820621"/>
          </a:xfrm>
          <a:custGeom>
            <a:avLst/>
            <a:gdLst/>
            <a:ahLst/>
            <a:cxnLst/>
            <a:rect l="l" t="t" r="r" b="b"/>
            <a:pathLst>
              <a:path w="10050" h="40707" extrusionOk="0">
                <a:moveTo>
                  <a:pt x="10050" y="1"/>
                </a:moveTo>
                <a:lnTo>
                  <a:pt x="9041" y="585"/>
                </a:lnTo>
                <a:lnTo>
                  <a:pt x="252" y="39601"/>
                </a:lnTo>
                <a:lnTo>
                  <a:pt x="1" y="40706"/>
                </a:lnTo>
                <a:cubicBezTo>
                  <a:pt x="112" y="40706"/>
                  <a:pt x="221" y="40682"/>
                  <a:pt x="307" y="40632"/>
                </a:cubicBezTo>
                <a:lnTo>
                  <a:pt x="894" y="40292"/>
                </a:lnTo>
                <a:cubicBezTo>
                  <a:pt x="949" y="40257"/>
                  <a:pt x="990" y="40204"/>
                  <a:pt x="1007" y="40138"/>
                </a:cubicBezTo>
                <a:lnTo>
                  <a:pt x="10050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737;p29">
            <a:extLst>
              <a:ext uri="{FF2B5EF4-FFF2-40B4-BE49-F238E27FC236}">
                <a16:creationId xmlns:a16="http://schemas.microsoft.com/office/drawing/2014/main" id="{13394712-186E-46E2-B370-710CD094B508}"/>
              </a:ext>
            </a:extLst>
          </p:cNvPr>
          <p:cNvSpPr/>
          <p:nvPr/>
        </p:nvSpPr>
        <p:spPr>
          <a:xfrm flipH="1">
            <a:off x="7431102" y="2540504"/>
            <a:ext cx="45396" cy="1584920"/>
          </a:xfrm>
          <a:custGeom>
            <a:avLst/>
            <a:gdLst/>
            <a:ahLst/>
            <a:cxnLst/>
            <a:rect l="l" t="t" r="r" b="b"/>
            <a:pathLst>
              <a:path w="1015" h="35437" extrusionOk="0">
                <a:moveTo>
                  <a:pt x="1" y="1"/>
                </a:moveTo>
                <a:lnTo>
                  <a:pt x="4" y="34856"/>
                </a:lnTo>
                <a:cubicBezTo>
                  <a:pt x="4" y="34924"/>
                  <a:pt x="45" y="34992"/>
                  <a:pt x="134" y="35043"/>
                </a:cubicBezTo>
                <a:lnTo>
                  <a:pt x="680" y="35359"/>
                </a:lnTo>
                <a:cubicBezTo>
                  <a:pt x="684" y="35363"/>
                  <a:pt x="684" y="35363"/>
                  <a:pt x="688" y="35363"/>
                </a:cubicBezTo>
                <a:cubicBezTo>
                  <a:pt x="776" y="35413"/>
                  <a:pt x="895" y="35437"/>
                  <a:pt x="1014" y="35437"/>
                </a:cubicBezTo>
                <a:lnTo>
                  <a:pt x="1014" y="34278"/>
                </a:lnTo>
                <a:lnTo>
                  <a:pt x="1011" y="586"/>
                </a:lnTo>
                <a:lnTo>
                  <a:pt x="1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738;p29">
            <a:extLst>
              <a:ext uri="{FF2B5EF4-FFF2-40B4-BE49-F238E27FC236}">
                <a16:creationId xmlns:a16="http://schemas.microsoft.com/office/drawing/2014/main" id="{08C85DDD-6B1A-41A6-85BB-03E51E5B60DE}"/>
              </a:ext>
            </a:extLst>
          </p:cNvPr>
          <p:cNvSpPr/>
          <p:nvPr/>
        </p:nvSpPr>
        <p:spPr>
          <a:xfrm flipH="1">
            <a:off x="7385975" y="2540683"/>
            <a:ext cx="45351" cy="1584741"/>
          </a:xfrm>
          <a:custGeom>
            <a:avLst/>
            <a:gdLst/>
            <a:ahLst/>
            <a:cxnLst/>
            <a:rect l="l" t="t" r="r" b="b"/>
            <a:pathLst>
              <a:path w="1014" h="35433" extrusionOk="0">
                <a:moveTo>
                  <a:pt x="1013" y="0"/>
                </a:moveTo>
                <a:lnTo>
                  <a:pt x="1" y="582"/>
                </a:lnTo>
                <a:lnTo>
                  <a:pt x="4" y="34274"/>
                </a:lnTo>
                <a:lnTo>
                  <a:pt x="4" y="35433"/>
                </a:lnTo>
                <a:cubicBezTo>
                  <a:pt x="123" y="35433"/>
                  <a:pt x="246" y="35409"/>
                  <a:pt x="334" y="35355"/>
                </a:cubicBezTo>
                <a:lnTo>
                  <a:pt x="878" y="35039"/>
                </a:lnTo>
                <a:cubicBezTo>
                  <a:pt x="959" y="34991"/>
                  <a:pt x="1007" y="34927"/>
                  <a:pt x="1010" y="34866"/>
                </a:cubicBezTo>
                <a:lnTo>
                  <a:pt x="1010" y="34838"/>
                </a:lnTo>
                <a:lnTo>
                  <a:pt x="1013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739;p29">
            <a:extLst>
              <a:ext uri="{FF2B5EF4-FFF2-40B4-BE49-F238E27FC236}">
                <a16:creationId xmlns:a16="http://schemas.microsoft.com/office/drawing/2014/main" id="{E591A133-1A80-410C-8146-D14C974BB967}"/>
              </a:ext>
            </a:extLst>
          </p:cNvPr>
          <p:cNvSpPr/>
          <p:nvPr/>
        </p:nvSpPr>
        <p:spPr>
          <a:xfrm flipH="1">
            <a:off x="6846189" y="2358025"/>
            <a:ext cx="314148" cy="1429679"/>
          </a:xfrm>
          <a:custGeom>
            <a:avLst/>
            <a:gdLst/>
            <a:ahLst/>
            <a:cxnLst/>
            <a:rect l="l" t="t" r="r" b="b"/>
            <a:pathLst>
              <a:path w="7024" h="31966" extrusionOk="0">
                <a:moveTo>
                  <a:pt x="0" y="1"/>
                </a:moveTo>
                <a:lnTo>
                  <a:pt x="6010" y="31357"/>
                </a:lnTo>
                <a:cubicBezTo>
                  <a:pt x="6028" y="31439"/>
                  <a:pt x="6075" y="31511"/>
                  <a:pt x="6150" y="31551"/>
                </a:cubicBezTo>
                <a:lnTo>
                  <a:pt x="6711" y="31875"/>
                </a:lnTo>
                <a:cubicBezTo>
                  <a:pt x="6830" y="31946"/>
                  <a:pt x="6956" y="31966"/>
                  <a:pt x="7024" y="31966"/>
                </a:cubicBezTo>
                <a:lnTo>
                  <a:pt x="6809" y="30837"/>
                </a:lnTo>
                <a:lnTo>
                  <a:pt x="1010" y="583"/>
                </a:lnTo>
                <a:lnTo>
                  <a:pt x="0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740;p29">
            <a:extLst>
              <a:ext uri="{FF2B5EF4-FFF2-40B4-BE49-F238E27FC236}">
                <a16:creationId xmlns:a16="http://schemas.microsoft.com/office/drawing/2014/main" id="{7A8A5808-0E46-494B-9667-03C3F478EF23}"/>
              </a:ext>
            </a:extLst>
          </p:cNvPr>
          <p:cNvSpPr/>
          <p:nvPr/>
        </p:nvSpPr>
        <p:spPr>
          <a:xfrm flipH="1">
            <a:off x="6801196" y="2358204"/>
            <a:ext cx="314014" cy="1429500"/>
          </a:xfrm>
          <a:custGeom>
            <a:avLst/>
            <a:gdLst/>
            <a:ahLst/>
            <a:cxnLst/>
            <a:rect l="l" t="t" r="r" b="b"/>
            <a:pathLst>
              <a:path w="7021" h="31962" extrusionOk="0">
                <a:moveTo>
                  <a:pt x="1014" y="0"/>
                </a:moveTo>
                <a:lnTo>
                  <a:pt x="1" y="579"/>
                </a:lnTo>
                <a:lnTo>
                  <a:pt x="5800" y="30833"/>
                </a:lnTo>
                <a:lnTo>
                  <a:pt x="6015" y="31962"/>
                </a:lnTo>
                <a:cubicBezTo>
                  <a:pt x="6134" y="31962"/>
                  <a:pt x="6253" y="31935"/>
                  <a:pt x="6345" y="31884"/>
                </a:cubicBezTo>
                <a:lnTo>
                  <a:pt x="6371" y="31871"/>
                </a:lnTo>
                <a:lnTo>
                  <a:pt x="6886" y="31571"/>
                </a:lnTo>
                <a:cubicBezTo>
                  <a:pt x="6977" y="31516"/>
                  <a:pt x="7021" y="31449"/>
                  <a:pt x="7021" y="31381"/>
                </a:cubicBezTo>
                <a:lnTo>
                  <a:pt x="7021" y="31374"/>
                </a:lnTo>
                <a:lnTo>
                  <a:pt x="7014" y="31337"/>
                </a:lnTo>
                <a:lnTo>
                  <a:pt x="7014" y="31330"/>
                </a:lnTo>
                <a:lnTo>
                  <a:pt x="1014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741;p29">
            <a:extLst>
              <a:ext uri="{FF2B5EF4-FFF2-40B4-BE49-F238E27FC236}">
                <a16:creationId xmlns:a16="http://schemas.microsoft.com/office/drawing/2014/main" id="{FB6FA5E7-CDB4-4D12-BCAE-02F367451082}"/>
              </a:ext>
            </a:extLst>
          </p:cNvPr>
          <p:cNvSpPr/>
          <p:nvPr/>
        </p:nvSpPr>
        <p:spPr>
          <a:xfrm flipH="1">
            <a:off x="6890422" y="3453929"/>
            <a:ext cx="511251" cy="347200"/>
          </a:xfrm>
          <a:custGeom>
            <a:avLst/>
            <a:gdLst/>
            <a:ahLst/>
            <a:cxnLst/>
            <a:rect l="l" t="t" r="r" b="b"/>
            <a:pathLst>
              <a:path w="11431" h="7763" extrusionOk="0">
                <a:moveTo>
                  <a:pt x="11430" y="0"/>
                </a:moveTo>
                <a:lnTo>
                  <a:pt x="0" y="6600"/>
                </a:lnTo>
                <a:lnTo>
                  <a:pt x="0" y="7762"/>
                </a:lnTo>
                <a:lnTo>
                  <a:pt x="11430" y="1163"/>
                </a:lnTo>
                <a:lnTo>
                  <a:pt x="1143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742;p29">
            <a:extLst>
              <a:ext uri="{FF2B5EF4-FFF2-40B4-BE49-F238E27FC236}">
                <a16:creationId xmlns:a16="http://schemas.microsoft.com/office/drawing/2014/main" id="{D02F0DE9-C9B8-4F15-9065-E0AE56DA194D}"/>
              </a:ext>
            </a:extLst>
          </p:cNvPr>
          <p:cNvSpPr/>
          <p:nvPr/>
        </p:nvSpPr>
        <p:spPr>
          <a:xfrm flipH="1">
            <a:off x="6619925" y="2261911"/>
            <a:ext cx="1487285" cy="900940"/>
          </a:xfrm>
          <a:custGeom>
            <a:avLst/>
            <a:gdLst/>
            <a:ahLst/>
            <a:cxnLst/>
            <a:rect l="l" t="t" r="r" b="b"/>
            <a:pathLst>
              <a:path w="33254" h="20144" extrusionOk="0">
                <a:moveTo>
                  <a:pt x="29221" y="0"/>
                </a:moveTo>
                <a:cubicBezTo>
                  <a:pt x="29105" y="0"/>
                  <a:pt x="28988" y="26"/>
                  <a:pt x="28898" y="77"/>
                </a:cubicBezTo>
                <a:lnTo>
                  <a:pt x="324" y="16575"/>
                </a:lnTo>
                <a:cubicBezTo>
                  <a:pt x="143" y="16681"/>
                  <a:pt x="1" y="16929"/>
                  <a:pt x="1" y="17133"/>
                </a:cubicBezTo>
                <a:lnTo>
                  <a:pt x="1" y="17554"/>
                </a:lnTo>
                <a:cubicBezTo>
                  <a:pt x="1" y="17758"/>
                  <a:pt x="143" y="18010"/>
                  <a:pt x="324" y="18112"/>
                </a:cubicBezTo>
                <a:lnTo>
                  <a:pt x="3710" y="20068"/>
                </a:lnTo>
                <a:cubicBezTo>
                  <a:pt x="3798" y="20118"/>
                  <a:pt x="3914" y="20144"/>
                  <a:pt x="4031" y="20144"/>
                </a:cubicBezTo>
                <a:cubicBezTo>
                  <a:pt x="4147" y="20144"/>
                  <a:pt x="4263" y="20118"/>
                  <a:pt x="4352" y="20068"/>
                </a:cubicBezTo>
                <a:lnTo>
                  <a:pt x="32931" y="3568"/>
                </a:lnTo>
                <a:cubicBezTo>
                  <a:pt x="33108" y="3466"/>
                  <a:pt x="33254" y="3214"/>
                  <a:pt x="33254" y="3010"/>
                </a:cubicBezTo>
                <a:lnTo>
                  <a:pt x="33254" y="2592"/>
                </a:lnTo>
                <a:cubicBezTo>
                  <a:pt x="33254" y="2385"/>
                  <a:pt x="33108" y="2137"/>
                  <a:pt x="32931" y="2031"/>
                </a:cubicBezTo>
                <a:lnTo>
                  <a:pt x="29544" y="77"/>
                </a:lnTo>
                <a:cubicBezTo>
                  <a:pt x="29454" y="26"/>
                  <a:pt x="29338" y="0"/>
                  <a:pt x="29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743;p29">
            <a:extLst>
              <a:ext uri="{FF2B5EF4-FFF2-40B4-BE49-F238E27FC236}">
                <a16:creationId xmlns:a16="http://schemas.microsoft.com/office/drawing/2014/main" id="{A84AA004-4BD3-44F2-890E-F1F05F5317AD}"/>
              </a:ext>
            </a:extLst>
          </p:cNvPr>
          <p:cNvSpPr/>
          <p:nvPr/>
        </p:nvSpPr>
        <p:spPr>
          <a:xfrm flipH="1">
            <a:off x="6626455" y="2330832"/>
            <a:ext cx="1472884" cy="779959"/>
          </a:xfrm>
          <a:custGeom>
            <a:avLst/>
            <a:gdLst/>
            <a:ahLst/>
            <a:cxnLst/>
            <a:rect l="l" t="t" r="r" b="b"/>
            <a:pathLst>
              <a:path w="32932" h="17439" extrusionOk="0">
                <a:moveTo>
                  <a:pt x="766" y="14678"/>
                </a:moveTo>
                <a:lnTo>
                  <a:pt x="148" y="15034"/>
                </a:lnTo>
                <a:cubicBezTo>
                  <a:pt x="76" y="15075"/>
                  <a:pt x="32" y="15130"/>
                  <a:pt x="18" y="15181"/>
                </a:cubicBezTo>
                <a:cubicBezTo>
                  <a:pt x="1" y="15246"/>
                  <a:pt x="25" y="15310"/>
                  <a:pt x="82" y="15365"/>
                </a:cubicBezTo>
                <a:cubicBezTo>
                  <a:pt x="99" y="15378"/>
                  <a:pt x="123" y="15395"/>
                  <a:pt x="148" y="15409"/>
                </a:cubicBezTo>
                <a:lnTo>
                  <a:pt x="1347" y="16102"/>
                </a:lnTo>
                <a:cubicBezTo>
                  <a:pt x="1058" y="15925"/>
                  <a:pt x="813" y="15517"/>
                  <a:pt x="793" y="15184"/>
                </a:cubicBezTo>
                <a:lnTo>
                  <a:pt x="766" y="14678"/>
                </a:lnTo>
                <a:close/>
                <a:moveTo>
                  <a:pt x="31904" y="0"/>
                </a:moveTo>
                <a:cubicBezTo>
                  <a:pt x="31813" y="171"/>
                  <a:pt x="31680" y="320"/>
                  <a:pt x="31531" y="405"/>
                </a:cubicBezTo>
                <a:lnTo>
                  <a:pt x="3384" y="16656"/>
                </a:lnTo>
                <a:cubicBezTo>
                  <a:pt x="3380" y="16656"/>
                  <a:pt x="3380" y="16660"/>
                  <a:pt x="3380" y="16660"/>
                </a:cubicBezTo>
                <a:lnTo>
                  <a:pt x="3377" y="16660"/>
                </a:lnTo>
                <a:cubicBezTo>
                  <a:pt x="3231" y="16744"/>
                  <a:pt x="3037" y="16785"/>
                  <a:pt x="2847" y="16785"/>
                </a:cubicBezTo>
                <a:cubicBezTo>
                  <a:pt x="2660" y="16785"/>
                  <a:pt x="2473" y="16744"/>
                  <a:pt x="2326" y="16666"/>
                </a:cubicBezTo>
                <a:lnTo>
                  <a:pt x="2326" y="16666"/>
                </a:lnTo>
                <a:lnTo>
                  <a:pt x="3534" y="17364"/>
                </a:lnTo>
                <a:cubicBezTo>
                  <a:pt x="3557" y="17377"/>
                  <a:pt x="3588" y="17391"/>
                  <a:pt x="3619" y="17400"/>
                </a:cubicBezTo>
                <a:cubicBezTo>
                  <a:pt x="3625" y="17405"/>
                  <a:pt x="3632" y="17408"/>
                  <a:pt x="3639" y="17408"/>
                </a:cubicBezTo>
                <a:cubicBezTo>
                  <a:pt x="3707" y="17428"/>
                  <a:pt x="3782" y="17438"/>
                  <a:pt x="3853" y="17438"/>
                </a:cubicBezTo>
                <a:cubicBezTo>
                  <a:pt x="3972" y="17438"/>
                  <a:pt x="4088" y="17414"/>
                  <a:pt x="4176" y="17364"/>
                </a:cubicBezTo>
                <a:lnTo>
                  <a:pt x="32755" y="864"/>
                </a:lnTo>
                <a:cubicBezTo>
                  <a:pt x="32932" y="762"/>
                  <a:pt x="32932" y="596"/>
                  <a:pt x="32755" y="490"/>
                </a:cubicBezTo>
                <a:lnTo>
                  <a:pt x="319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744;p29">
            <a:extLst>
              <a:ext uri="{FF2B5EF4-FFF2-40B4-BE49-F238E27FC236}">
                <a16:creationId xmlns:a16="http://schemas.microsoft.com/office/drawing/2014/main" id="{20E3A860-EEA5-4DE5-943B-2263E0D34D84}"/>
              </a:ext>
            </a:extLst>
          </p:cNvPr>
          <p:cNvSpPr/>
          <p:nvPr/>
        </p:nvSpPr>
        <p:spPr>
          <a:xfrm flipH="1">
            <a:off x="7927013" y="3159413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745;p29">
            <a:extLst>
              <a:ext uri="{FF2B5EF4-FFF2-40B4-BE49-F238E27FC236}">
                <a16:creationId xmlns:a16="http://schemas.microsoft.com/office/drawing/2014/main" id="{AEC22B35-7301-44A8-B0B7-A6697C3B18FB}"/>
              </a:ext>
            </a:extLst>
          </p:cNvPr>
          <p:cNvSpPr/>
          <p:nvPr/>
        </p:nvSpPr>
        <p:spPr>
          <a:xfrm flipH="1">
            <a:off x="7927013" y="3005379"/>
            <a:ext cx="180197" cy="157566"/>
          </a:xfrm>
          <a:custGeom>
            <a:avLst/>
            <a:gdLst/>
            <a:ahLst/>
            <a:cxnLst/>
            <a:rect l="l" t="t" r="r" b="b"/>
            <a:pathLst>
              <a:path w="4029" h="3523" extrusionOk="0">
                <a:moveTo>
                  <a:pt x="258" y="0"/>
                </a:moveTo>
                <a:cubicBezTo>
                  <a:pt x="109" y="119"/>
                  <a:pt x="1" y="333"/>
                  <a:pt x="1" y="514"/>
                </a:cubicBezTo>
                <a:lnTo>
                  <a:pt x="1" y="931"/>
                </a:lnTo>
                <a:cubicBezTo>
                  <a:pt x="1" y="1122"/>
                  <a:pt x="126" y="1350"/>
                  <a:pt x="286" y="1466"/>
                </a:cubicBezTo>
                <a:cubicBezTo>
                  <a:pt x="296" y="1476"/>
                  <a:pt x="310" y="1482"/>
                  <a:pt x="324" y="1489"/>
                </a:cubicBezTo>
                <a:lnTo>
                  <a:pt x="3710" y="3445"/>
                </a:lnTo>
                <a:cubicBezTo>
                  <a:pt x="3798" y="3495"/>
                  <a:pt x="3914" y="3522"/>
                  <a:pt x="4029" y="3522"/>
                </a:cubicBezTo>
                <a:lnTo>
                  <a:pt x="4029" y="2359"/>
                </a:lnTo>
                <a:cubicBezTo>
                  <a:pt x="3958" y="2359"/>
                  <a:pt x="3883" y="2346"/>
                  <a:pt x="3815" y="2326"/>
                </a:cubicBezTo>
                <a:cubicBezTo>
                  <a:pt x="3808" y="2326"/>
                  <a:pt x="3801" y="2323"/>
                  <a:pt x="3795" y="2318"/>
                </a:cubicBezTo>
                <a:cubicBezTo>
                  <a:pt x="3764" y="2309"/>
                  <a:pt x="3737" y="2295"/>
                  <a:pt x="3710" y="2282"/>
                </a:cubicBezTo>
                <a:lnTo>
                  <a:pt x="2489" y="1578"/>
                </a:lnTo>
                <a:cubicBezTo>
                  <a:pt x="2489" y="1578"/>
                  <a:pt x="2486" y="1578"/>
                  <a:pt x="2486" y="1574"/>
                </a:cubicBezTo>
                <a:lnTo>
                  <a:pt x="1543" y="1030"/>
                </a:lnTo>
                <a:lnTo>
                  <a:pt x="1540" y="1030"/>
                </a:lnTo>
                <a:lnTo>
                  <a:pt x="324" y="327"/>
                </a:lnTo>
                <a:cubicBezTo>
                  <a:pt x="299" y="313"/>
                  <a:pt x="279" y="296"/>
                  <a:pt x="258" y="283"/>
                </a:cubicBezTo>
                <a:cubicBezTo>
                  <a:pt x="201" y="228"/>
                  <a:pt x="177" y="164"/>
                  <a:pt x="194" y="99"/>
                </a:cubicBezTo>
                <a:cubicBezTo>
                  <a:pt x="205" y="65"/>
                  <a:pt x="225" y="31"/>
                  <a:pt x="2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746;p29">
            <a:extLst>
              <a:ext uri="{FF2B5EF4-FFF2-40B4-BE49-F238E27FC236}">
                <a16:creationId xmlns:a16="http://schemas.microsoft.com/office/drawing/2014/main" id="{FF328B55-2EC2-4314-A883-2FBE15435449}"/>
              </a:ext>
            </a:extLst>
          </p:cNvPr>
          <p:cNvSpPr/>
          <p:nvPr/>
        </p:nvSpPr>
        <p:spPr>
          <a:xfrm flipH="1">
            <a:off x="7936539" y="3009807"/>
            <a:ext cx="162799" cy="99603"/>
          </a:xfrm>
          <a:custGeom>
            <a:avLst/>
            <a:gdLst/>
            <a:ahLst/>
            <a:cxnLst/>
            <a:rect l="l" t="t" r="r" b="b"/>
            <a:pathLst>
              <a:path w="3640" h="2227" extrusionOk="0">
                <a:moveTo>
                  <a:pt x="3619" y="2219"/>
                </a:moveTo>
                <a:cubicBezTo>
                  <a:pt x="3625" y="2224"/>
                  <a:pt x="3632" y="2227"/>
                  <a:pt x="3639" y="2227"/>
                </a:cubicBezTo>
                <a:cubicBezTo>
                  <a:pt x="3632" y="2227"/>
                  <a:pt x="3625" y="2224"/>
                  <a:pt x="3619" y="2219"/>
                </a:cubicBezTo>
                <a:close/>
                <a:moveTo>
                  <a:pt x="18" y="0"/>
                </a:moveTo>
                <a:cubicBezTo>
                  <a:pt x="1" y="65"/>
                  <a:pt x="25" y="129"/>
                  <a:pt x="82" y="184"/>
                </a:cubicBezTo>
                <a:cubicBezTo>
                  <a:pt x="25" y="129"/>
                  <a:pt x="1" y="65"/>
                  <a:pt x="18" y="0"/>
                </a:cubicBezTo>
                <a:close/>
              </a:path>
            </a:pathLst>
          </a:custGeom>
          <a:solidFill>
            <a:srgbClr val="70D3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747;p29">
            <a:extLst>
              <a:ext uri="{FF2B5EF4-FFF2-40B4-BE49-F238E27FC236}">
                <a16:creationId xmlns:a16="http://schemas.microsoft.com/office/drawing/2014/main" id="{81BDD2A1-D80C-42EB-927B-A4BC50CA5189}"/>
              </a:ext>
            </a:extLst>
          </p:cNvPr>
          <p:cNvSpPr/>
          <p:nvPr/>
        </p:nvSpPr>
        <p:spPr>
          <a:xfrm flipH="1">
            <a:off x="6665813" y="729935"/>
            <a:ext cx="1485809" cy="2351685"/>
          </a:xfrm>
          <a:custGeom>
            <a:avLst/>
            <a:gdLst/>
            <a:ahLst/>
            <a:cxnLst/>
            <a:rect l="l" t="t" r="r" b="b"/>
            <a:pathLst>
              <a:path w="33221" h="52581" extrusionOk="0">
                <a:moveTo>
                  <a:pt x="29207" y="1"/>
                </a:moveTo>
                <a:cubicBezTo>
                  <a:pt x="29013" y="1"/>
                  <a:pt x="28819" y="44"/>
                  <a:pt x="28671" y="131"/>
                </a:cubicBezTo>
                <a:lnTo>
                  <a:pt x="521" y="16382"/>
                </a:lnTo>
                <a:cubicBezTo>
                  <a:pt x="225" y="16552"/>
                  <a:pt x="1" y="16970"/>
                  <a:pt x="21" y="17310"/>
                </a:cubicBezTo>
                <a:lnTo>
                  <a:pt x="1962" y="50978"/>
                </a:lnTo>
                <a:cubicBezTo>
                  <a:pt x="1982" y="51322"/>
                  <a:pt x="2241" y="51736"/>
                  <a:pt x="2536" y="51906"/>
                </a:cubicBezTo>
                <a:lnTo>
                  <a:pt x="3479" y="52450"/>
                </a:lnTo>
                <a:cubicBezTo>
                  <a:pt x="3627" y="52537"/>
                  <a:pt x="3820" y="52580"/>
                  <a:pt x="4015" y="52580"/>
                </a:cubicBezTo>
                <a:cubicBezTo>
                  <a:pt x="4209" y="52580"/>
                  <a:pt x="4403" y="52537"/>
                  <a:pt x="4553" y="52450"/>
                </a:cubicBezTo>
                <a:lnTo>
                  <a:pt x="32700" y="36199"/>
                </a:lnTo>
                <a:cubicBezTo>
                  <a:pt x="32996" y="36029"/>
                  <a:pt x="33220" y="35611"/>
                  <a:pt x="33203" y="35271"/>
                </a:cubicBezTo>
                <a:lnTo>
                  <a:pt x="31258" y="1603"/>
                </a:lnTo>
                <a:cubicBezTo>
                  <a:pt x="31238" y="1259"/>
                  <a:pt x="30983" y="845"/>
                  <a:pt x="30687" y="675"/>
                </a:cubicBezTo>
                <a:lnTo>
                  <a:pt x="29742" y="131"/>
                </a:lnTo>
                <a:cubicBezTo>
                  <a:pt x="29594" y="44"/>
                  <a:pt x="29400" y="1"/>
                  <a:pt x="2920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748;p29">
            <a:extLst>
              <a:ext uri="{FF2B5EF4-FFF2-40B4-BE49-F238E27FC236}">
                <a16:creationId xmlns:a16="http://schemas.microsoft.com/office/drawing/2014/main" id="{9F345CF4-6E3A-4490-AC59-58F80A3E277E}"/>
              </a:ext>
            </a:extLst>
          </p:cNvPr>
          <p:cNvSpPr/>
          <p:nvPr/>
        </p:nvSpPr>
        <p:spPr>
          <a:xfrm flipH="1">
            <a:off x="6754189" y="730024"/>
            <a:ext cx="1390769" cy="802724"/>
          </a:xfrm>
          <a:custGeom>
            <a:avLst/>
            <a:gdLst/>
            <a:ahLst/>
            <a:cxnLst/>
            <a:rect l="l" t="t" r="r" b="b"/>
            <a:pathLst>
              <a:path w="31096" h="17948" extrusionOk="0">
                <a:moveTo>
                  <a:pt x="29060" y="1"/>
                </a:moveTo>
                <a:cubicBezTo>
                  <a:pt x="28866" y="1"/>
                  <a:pt x="28671" y="43"/>
                  <a:pt x="28522" y="129"/>
                </a:cubicBezTo>
                <a:lnTo>
                  <a:pt x="372" y="16380"/>
                </a:lnTo>
                <a:cubicBezTo>
                  <a:pt x="225" y="16468"/>
                  <a:pt x="93" y="16614"/>
                  <a:pt x="1" y="16785"/>
                </a:cubicBezTo>
                <a:lnTo>
                  <a:pt x="2017" y="17947"/>
                </a:lnTo>
                <a:cubicBezTo>
                  <a:pt x="2106" y="17780"/>
                  <a:pt x="2238" y="17631"/>
                  <a:pt x="2387" y="17543"/>
                </a:cubicBezTo>
                <a:lnTo>
                  <a:pt x="30535" y="1291"/>
                </a:lnTo>
                <a:cubicBezTo>
                  <a:pt x="30622" y="1242"/>
                  <a:pt x="30706" y="1219"/>
                  <a:pt x="30781" y="1219"/>
                </a:cubicBezTo>
                <a:cubicBezTo>
                  <a:pt x="30938" y="1219"/>
                  <a:pt x="31057" y="1322"/>
                  <a:pt x="31096" y="1509"/>
                </a:cubicBezTo>
                <a:cubicBezTo>
                  <a:pt x="31045" y="1189"/>
                  <a:pt x="30810" y="833"/>
                  <a:pt x="30542" y="673"/>
                </a:cubicBezTo>
                <a:lnTo>
                  <a:pt x="29593" y="125"/>
                </a:lnTo>
                <a:cubicBezTo>
                  <a:pt x="29446" y="42"/>
                  <a:pt x="29253" y="1"/>
                  <a:pt x="29060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750;p29">
            <a:extLst>
              <a:ext uri="{FF2B5EF4-FFF2-40B4-BE49-F238E27FC236}">
                <a16:creationId xmlns:a16="http://schemas.microsoft.com/office/drawing/2014/main" id="{3B7A167E-2658-4FE3-B5BA-58BB5A8687B9}"/>
              </a:ext>
            </a:extLst>
          </p:cNvPr>
          <p:cNvSpPr/>
          <p:nvPr/>
        </p:nvSpPr>
        <p:spPr>
          <a:xfrm flipH="1">
            <a:off x="7115791" y="881375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751;p29">
            <a:extLst>
              <a:ext uri="{FF2B5EF4-FFF2-40B4-BE49-F238E27FC236}">
                <a16:creationId xmlns:a16="http://schemas.microsoft.com/office/drawing/2014/main" id="{18859119-60DC-4067-A34F-36A63C181F30}"/>
              </a:ext>
            </a:extLst>
          </p:cNvPr>
          <p:cNvSpPr/>
          <p:nvPr/>
        </p:nvSpPr>
        <p:spPr>
          <a:xfrm flipH="1">
            <a:off x="7115791" y="977534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753;p29">
            <a:extLst>
              <a:ext uri="{FF2B5EF4-FFF2-40B4-BE49-F238E27FC236}">
                <a16:creationId xmlns:a16="http://schemas.microsoft.com/office/drawing/2014/main" id="{27E677B9-1594-4D2F-AAB9-DC9973890916}"/>
              </a:ext>
            </a:extLst>
          </p:cNvPr>
          <p:cNvSpPr/>
          <p:nvPr/>
        </p:nvSpPr>
        <p:spPr>
          <a:xfrm flipH="1">
            <a:off x="7557495" y="1530652"/>
            <a:ext cx="355877" cy="436784"/>
          </a:xfrm>
          <a:custGeom>
            <a:avLst/>
            <a:gdLst/>
            <a:ahLst/>
            <a:cxnLst/>
            <a:rect l="l" t="t" r="r" b="b"/>
            <a:pathLst>
              <a:path w="7957" h="9766" extrusionOk="0">
                <a:moveTo>
                  <a:pt x="5495" y="1"/>
                </a:moveTo>
                <a:cubicBezTo>
                  <a:pt x="4955" y="1"/>
                  <a:pt x="4354" y="172"/>
                  <a:pt x="3727" y="532"/>
                </a:cubicBezTo>
                <a:cubicBezTo>
                  <a:pt x="1609" y="1756"/>
                  <a:pt x="1" y="4697"/>
                  <a:pt x="140" y="7097"/>
                </a:cubicBezTo>
                <a:cubicBezTo>
                  <a:pt x="239" y="8791"/>
                  <a:pt x="1176" y="9765"/>
                  <a:pt x="2463" y="9765"/>
                </a:cubicBezTo>
                <a:cubicBezTo>
                  <a:pt x="3003" y="9765"/>
                  <a:pt x="3604" y="9594"/>
                  <a:pt x="4231" y="9232"/>
                </a:cubicBezTo>
                <a:cubicBezTo>
                  <a:pt x="6348" y="8008"/>
                  <a:pt x="7956" y="5068"/>
                  <a:pt x="7817" y="2667"/>
                </a:cubicBezTo>
                <a:cubicBezTo>
                  <a:pt x="7719" y="973"/>
                  <a:pt x="6782" y="1"/>
                  <a:pt x="549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754;p29">
            <a:extLst>
              <a:ext uri="{FF2B5EF4-FFF2-40B4-BE49-F238E27FC236}">
                <a16:creationId xmlns:a16="http://schemas.microsoft.com/office/drawing/2014/main" id="{9C5BA8E2-ACE2-46AF-9DFA-57D476FA05AB}"/>
              </a:ext>
            </a:extLst>
          </p:cNvPr>
          <p:cNvSpPr/>
          <p:nvPr/>
        </p:nvSpPr>
        <p:spPr>
          <a:xfrm flipH="1">
            <a:off x="7625432" y="1530697"/>
            <a:ext cx="121249" cy="218437"/>
          </a:xfrm>
          <a:custGeom>
            <a:avLst/>
            <a:gdLst/>
            <a:ahLst/>
            <a:cxnLst/>
            <a:rect l="l" t="t" r="r" b="b"/>
            <a:pathLst>
              <a:path w="2711" h="4884" extrusionOk="0">
                <a:moveTo>
                  <a:pt x="1768" y="0"/>
                </a:moveTo>
                <a:cubicBezTo>
                  <a:pt x="1227" y="0"/>
                  <a:pt x="626" y="171"/>
                  <a:pt x="0" y="535"/>
                </a:cubicBezTo>
                <a:lnTo>
                  <a:pt x="252" y="4883"/>
                </a:lnTo>
                <a:lnTo>
                  <a:pt x="2710" y="204"/>
                </a:lnTo>
                <a:cubicBezTo>
                  <a:pt x="2428" y="69"/>
                  <a:pt x="2108" y="0"/>
                  <a:pt x="1768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755;p29">
            <a:extLst>
              <a:ext uri="{FF2B5EF4-FFF2-40B4-BE49-F238E27FC236}">
                <a16:creationId xmlns:a16="http://schemas.microsoft.com/office/drawing/2014/main" id="{EBF3B0A3-746B-4E52-AD68-A71A1B350D35}"/>
              </a:ext>
            </a:extLst>
          </p:cNvPr>
          <p:cNvSpPr/>
          <p:nvPr/>
        </p:nvSpPr>
        <p:spPr>
          <a:xfrm flipH="1">
            <a:off x="7561342" y="1561736"/>
            <a:ext cx="34662" cy="222328"/>
          </a:xfrm>
          <a:custGeom>
            <a:avLst/>
            <a:gdLst/>
            <a:ahLst/>
            <a:cxnLst/>
            <a:rect l="l" t="t" r="r" b="b"/>
            <a:pathLst>
              <a:path w="775" h="4971" extrusionOk="0">
                <a:moveTo>
                  <a:pt x="0" y="0"/>
                </a:moveTo>
                <a:lnTo>
                  <a:pt x="0" y="0"/>
                </a:lnTo>
                <a:cubicBezTo>
                  <a:pt x="412" y="456"/>
                  <a:pt x="674" y="1122"/>
                  <a:pt x="721" y="1972"/>
                </a:cubicBezTo>
                <a:cubicBezTo>
                  <a:pt x="674" y="1122"/>
                  <a:pt x="412" y="453"/>
                  <a:pt x="0" y="0"/>
                </a:cubicBezTo>
                <a:close/>
                <a:moveTo>
                  <a:pt x="721" y="1976"/>
                </a:moveTo>
                <a:cubicBezTo>
                  <a:pt x="775" y="2937"/>
                  <a:pt x="551" y="3983"/>
                  <a:pt x="129" y="4971"/>
                </a:cubicBezTo>
                <a:cubicBezTo>
                  <a:pt x="554" y="3983"/>
                  <a:pt x="775" y="2937"/>
                  <a:pt x="721" y="1976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756;p29">
            <a:extLst>
              <a:ext uri="{FF2B5EF4-FFF2-40B4-BE49-F238E27FC236}">
                <a16:creationId xmlns:a16="http://schemas.microsoft.com/office/drawing/2014/main" id="{A22ED9A1-42C1-4211-9DE1-4651C695C703}"/>
              </a:ext>
            </a:extLst>
          </p:cNvPr>
          <p:cNvSpPr/>
          <p:nvPr/>
        </p:nvSpPr>
        <p:spPr>
          <a:xfrm flipH="1">
            <a:off x="7561297" y="1539821"/>
            <a:ext cx="174159" cy="244243"/>
          </a:xfrm>
          <a:custGeom>
            <a:avLst/>
            <a:gdLst/>
            <a:ahLst/>
            <a:cxnLst/>
            <a:rect l="l" t="t" r="r" b="b"/>
            <a:pathLst>
              <a:path w="3894" h="5461" extrusionOk="0">
                <a:moveTo>
                  <a:pt x="2459" y="0"/>
                </a:moveTo>
                <a:lnTo>
                  <a:pt x="1" y="4679"/>
                </a:lnTo>
                <a:lnTo>
                  <a:pt x="3247" y="5461"/>
                </a:lnTo>
                <a:cubicBezTo>
                  <a:pt x="3669" y="4472"/>
                  <a:pt x="3894" y="3424"/>
                  <a:pt x="3839" y="2462"/>
                </a:cubicBezTo>
                <a:cubicBezTo>
                  <a:pt x="3792" y="1612"/>
                  <a:pt x="3530" y="946"/>
                  <a:pt x="3118" y="490"/>
                </a:cubicBezTo>
                <a:cubicBezTo>
                  <a:pt x="2932" y="280"/>
                  <a:pt x="2707" y="116"/>
                  <a:pt x="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757;p29">
            <a:extLst>
              <a:ext uri="{FF2B5EF4-FFF2-40B4-BE49-F238E27FC236}">
                <a16:creationId xmlns:a16="http://schemas.microsoft.com/office/drawing/2014/main" id="{B3334D24-3B0F-4940-92D5-742BE7179120}"/>
              </a:ext>
            </a:extLst>
          </p:cNvPr>
          <p:cNvSpPr/>
          <p:nvPr/>
        </p:nvSpPr>
        <p:spPr>
          <a:xfrm flipH="1">
            <a:off x="6865197" y="1157598"/>
            <a:ext cx="613538" cy="390628"/>
          </a:xfrm>
          <a:custGeom>
            <a:avLst/>
            <a:gdLst/>
            <a:ahLst/>
            <a:cxnLst/>
            <a:rect l="l" t="t" r="r" b="b"/>
            <a:pathLst>
              <a:path w="13718" h="8734" extrusionOk="0">
                <a:moveTo>
                  <a:pt x="13487" y="0"/>
                </a:moveTo>
                <a:cubicBezTo>
                  <a:pt x="13442" y="0"/>
                  <a:pt x="13392" y="15"/>
                  <a:pt x="13341" y="44"/>
                </a:cubicBezTo>
                <a:lnTo>
                  <a:pt x="313" y="7564"/>
                </a:lnTo>
                <a:cubicBezTo>
                  <a:pt x="135" y="7666"/>
                  <a:pt x="0" y="7914"/>
                  <a:pt x="13" y="8122"/>
                </a:cubicBezTo>
                <a:lnTo>
                  <a:pt x="33" y="8502"/>
                </a:lnTo>
                <a:cubicBezTo>
                  <a:pt x="41" y="8649"/>
                  <a:pt x="120" y="8733"/>
                  <a:pt x="229" y="8733"/>
                </a:cubicBezTo>
                <a:cubicBezTo>
                  <a:pt x="274" y="8733"/>
                  <a:pt x="324" y="8719"/>
                  <a:pt x="377" y="8689"/>
                </a:cubicBezTo>
                <a:cubicBezTo>
                  <a:pt x="2233" y="7619"/>
                  <a:pt x="11546" y="2243"/>
                  <a:pt x="13402" y="1169"/>
                </a:cubicBezTo>
                <a:cubicBezTo>
                  <a:pt x="13582" y="1067"/>
                  <a:pt x="13718" y="819"/>
                  <a:pt x="13704" y="611"/>
                </a:cubicBezTo>
                <a:lnTo>
                  <a:pt x="13684" y="231"/>
                </a:lnTo>
                <a:cubicBezTo>
                  <a:pt x="13677" y="84"/>
                  <a:pt x="13596" y="0"/>
                  <a:pt x="134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758;p29">
            <a:extLst>
              <a:ext uri="{FF2B5EF4-FFF2-40B4-BE49-F238E27FC236}">
                <a16:creationId xmlns:a16="http://schemas.microsoft.com/office/drawing/2014/main" id="{CBB3F129-F20B-4B23-BD4A-BB2DE3BD9CBF}"/>
              </a:ext>
            </a:extLst>
          </p:cNvPr>
          <p:cNvSpPr/>
          <p:nvPr/>
        </p:nvSpPr>
        <p:spPr>
          <a:xfrm flipH="1">
            <a:off x="7430074" y="1610889"/>
            <a:ext cx="41728" cy="64717"/>
          </a:xfrm>
          <a:custGeom>
            <a:avLst/>
            <a:gdLst/>
            <a:ahLst/>
            <a:cxnLst/>
            <a:rect l="l" t="t" r="r" b="b"/>
            <a:pathLst>
              <a:path w="933" h="1447" extrusionOk="0">
                <a:moveTo>
                  <a:pt x="758" y="1"/>
                </a:moveTo>
                <a:cubicBezTo>
                  <a:pt x="729" y="1"/>
                  <a:pt x="695" y="10"/>
                  <a:pt x="661" y="30"/>
                </a:cubicBezTo>
                <a:lnTo>
                  <a:pt x="208" y="292"/>
                </a:lnTo>
                <a:cubicBezTo>
                  <a:pt x="90" y="360"/>
                  <a:pt x="1" y="526"/>
                  <a:pt x="8" y="663"/>
                </a:cubicBezTo>
                <a:lnTo>
                  <a:pt x="42" y="1295"/>
                </a:lnTo>
                <a:cubicBezTo>
                  <a:pt x="47" y="1391"/>
                  <a:pt x="100" y="1446"/>
                  <a:pt x="172" y="1446"/>
                </a:cubicBezTo>
                <a:cubicBezTo>
                  <a:pt x="202" y="1446"/>
                  <a:pt x="235" y="1437"/>
                  <a:pt x="269" y="1417"/>
                </a:cubicBezTo>
                <a:lnTo>
                  <a:pt x="725" y="1156"/>
                </a:lnTo>
                <a:cubicBezTo>
                  <a:pt x="845" y="1088"/>
                  <a:pt x="933" y="921"/>
                  <a:pt x="926" y="785"/>
                </a:cubicBezTo>
                <a:lnTo>
                  <a:pt x="889" y="156"/>
                </a:lnTo>
                <a:cubicBezTo>
                  <a:pt x="883" y="57"/>
                  <a:pt x="831" y="1"/>
                  <a:pt x="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759;p29">
            <a:extLst>
              <a:ext uri="{FF2B5EF4-FFF2-40B4-BE49-F238E27FC236}">
                <a16:creationId xmlns:a16="http://schemas.microsoft.com/office/drawing/2014/main" id="{035A54CB-0648-4257-BF11-A6EE37FECB0A}"/>
              </a:ext>
            </a:extLst>
          </p:cNvPr>
          <p:cNvSpPr/>
          <p:nvPr/>
        </p:nvSpPr>
        <p:spPr>
          <a:xfrm flipH="1">
            <a:off x="6858175" y="1282874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69" y="1"/>
                </a:moveTo>
                <a:cubicBezTo>
                  <a:pt x="11525" y="1"/>
                  <a:pt x="11475" y="15"/>
                  <a:pt x="11424" y="44"/>
                </a:cubicBezTo>
                <a:lnTo>
                  <a:pt x="314" y="6456"/>
                </a:lnTo>
                <a:cubicBezTo>
                  <a:pt x="137" y="6558"/>
                  <a:pt x="0" y="6810"/>
                  <a:pt x="11" y="7014"/>
                </a:cubicBezTo>
                <a:lnTo>
                  <a:pt x="31" y="7398"/>
                </a:lnTo>
                <a:cubicBezTo>
                  <a:pt x="41" y="7542"/>
                  <a:pt x="120" y="7627"/>
                  <a:pt x="228" y="7627"/>
                </a:cubicBezTo>
                <a:cubicBezTo>
                  <a:pt x="273" y="7627"/>
                  <a:pt x="323" y="7612"/>
                  <a:pt x="375" y="7581"/>
                </a:cubicBezTo>
                <a:lnTo>
                  <a:pt x="11488" y="1170"/>
                </a:lnTo>
                <a:cubicBezTo>
                  <a:pt x="11665" y="1068"/>
                  <a:pt x="11801" y="820"/>
                  <a:pt x="11788" y="612"/>
                </a:cubicBezTo>
                <a:lnTo>
                  <a:pt x="11767" y="231"/>
                </a:lnTo>
                <a:cubicBezTo>
                  <a:pt x="11757" y="84"/>
                  <a:pt x="11678" y="1"/>
                  <a:pt x="115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760;p29">
            <a:extLst>
              <a:ext uri="{FF2B5EF4-FFF2-40B4-BE49-F238E27FC236}">
                <a16:creationId xmlns:a16="http://schemas.microsoft.com/office/drawing/2014/main" id="{B5CC75F6-878C-4149-A70E-41640D300566}"/>
              </a:ext>
            </a:extLst>
          </p:cNvPr>
          <p:cNvSpPr/>
          <p:nvPr/>
        </p:nvSpPr>
        <p:spPr>
          <a:xfrm flipH="1">
            <a:off x="7424438" y="1737283"/>
            <a:ext cx="41728" cy="64672"/>
          </a:xfrm>
          <a:custGeom>
            <a:avLst/>
            <a:gdLst/>
            <a:ahLst/>
            <a:cxnLst/>
            <a:rect l="l" t="t" r="r" b="b"/>
            <a:pathLst>
              <a:path w="933" h="1446" extrusionOk="0">
                <a:moveTo>
                  <a:pt x="758" y="0"/>
                </a:moveTo>
                <a:cubicBezTo>
                  <a:pt x="728" y="0"/>
                  <a:pt x="695" y="10"/>
                  <a:pt x="661" y="29"/>
                </a:cubicBezTo>
                <a:lnTo>
                  <a:pt x="209" y="291"/>
                </a:lnTo>
                <a:cubicBezTo>
                  <a:pt x="89" y="359"/>
                  <a:pt x="1" y="526"/>
                  <a:pt x="8" y="662"/>
                </a:cubicBezTo>
                <a:lnTo>
                  <a:pt x="41" y="1294"/>
                </a:lnTo>
                <a:cubicBezTo>
                  <a:pt x="47" y="1390"/>
                  <a:pt x="101" y="1446"/>
                  <a:pt x="173" y="1446"/>
                </a:cubicBezTo>
                <a:cubicBezTo>
                  <a:pt x="203" y="1446"/>
                  <a:pt x="236" y="1436"/>
                  <a:pt x="270" y="1416"/>
                </a:cubicBezTo>
                <a:lnTo>
                  <a:pt x="722" y="1158"/>
                </a:lnTo>
                <a:cubicBezTo>
                  <a:pt x="841" y="1087"/>
                  <a:pt x="932" y="920"/>
                  <a:pt x="923" y="784"/>
                </a:cubicBezTo>
                <a:lnTo>
                  <a:pt x="888" y="155"/>
                </a:lnTo>
                <a:cubicBezTo>
                  <a:pt x="884" y="56"/>
                  <a:pt x="831" y="0"/>
                  <a:pt x="75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761;p29">
            <a:extLst>
              <a:ext uri="{FF2B5EF4-FFF2-40B4-BE49-F238E27FC236}">
                <a16:creationId xmlns:a16="http://schemas.microsoft.com/office/drawing/2014/main" id="{31B8F665-50F9-4F2C-90D7-A2B79C9BD5B6}"/>
              </a:ext>
            </a:extLst>
          </p:cNvPr>
          <p:cNvSpPr/>
          <p:nvPr/>
        </p:nvSpPr>
        <p:spPr>
          <a:xfrm flipH="1">
            <a:off x="7424886" y="1737372"/>
            <a:ext cx="40968" cy="64672"/>
          </a:xfrm>
          <a:custGeom>
            <a:avLst/>
            <a:gdLst/>
            <a:ahLst/>
            <a:cxnLst/>
            <a:rect l="l" t="t" r="r" b="b"/>
            <a:pathLst>
              <a:path w="916" h="1446" extrusionOk="0">
                <a:moveTo>
                  <a:pt x="752" y="0"/>
                </a:moveTo>
                <a:cubicBezTo>
                  <a:pt x="721" y="0"/>
                  <a:pt x="687" y="7"/>
                  <a:pt x="654" y="27"/>
                </a:cubicBezTo>
                <a:lnTo>
                  <a:pt x="202" y="289"/>
                </a:lnTo>
                <a:cubicBezTo>
                  <a:pt x="89" y="354"/>
                  <a:pt x="1" y="510"/>
                  <a:pt x="1" y="646"/>
                </a:cubicBezTo>
                <a:lnTo>
                  <a:pt x="1" y="660"/>
                </a:lnTo>
                <a:lnTo>
                  <a:pt x="34" y="1292"/>
                </a:lnTo>
                <a:cubicBezTo>
                  <a:pt x="42" y="1387"/>
                  <a:pt x="92" y="1445"/>
                  <a:pt x="167" y="1445"/>
                </a:cubicBezTo>
                <a:cubicBezTo>
                  <a:pt x="198" y="1445"/>
                  <a:pt x="229" y="1435"/>
                  <a:pt x="263" y="1414"/>
                </a:cubicBezTo>
                <a:lnTo>
                  <a:pt x="715" y="1156"/>
                </a:lnTo>
                <a:cubicBezTo>
                  <a:pt x="830" y="1088"/>
                  <a:pt x="916" y="932"/>
                  <a:pt x="916" y="799"/>
                </a:cubicBezTo>
                <a:lnTo>
                  <a:pt x="916" y="782"/>
                </a:lnTo>
                <a:lnTo>
                  <a:pt x="881" y="153"/>
                </a:lnTo>
                <a:cubicBezTo>
                  <a:pt x="878" y="55"/>
                  <a:pt x="823" y="0"/>
                  <a:pt x="7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762;p29">
            <a:extLst>
              <a:ext uri="{FF2B5EF4-FFF2-40B4-BE49-F238E27FC236}">
                <a16:creationId xmlns:a16="http://schemas.microsoft.com/office/drawing/2014/main" id="{12CA8AD9-C7D6-4190-8290-3A0C04538378}"/>
              </a:ext>
            </a:extLst>
          </p:cNvPr>
          <p:cNvSpPr/>
          <p:nvPr/>
        </p:nvSpPr>
        <p:spPr>
          <a:xfrm flipH="1">
            <a:off x="6852540" y="1409267"/>
            <a:ext cx="528023" cy="341207"/>
          </a:xfrm>
          <a:custGeom>
            <a:avLst/>
            <a:gdLst/>
            <a:ahLst/>
            <a:cxnLst/>
            <a:rect l="l" t="t" r="r" b="b"/>
            <a:pathLst>
              <a:path w="11806" h="7629" extrusionOk="0">
                <a:moveTo>
                  <a:pt x="11575" y="0"/>
                </a:moveTo>
                <a:cubicBezTo>
                  <a:pt x="11531" y="0"/>
                  <a:pt x="11482" y="14"/>
                  <a:pt x="11431" y="43"/>
                </a:cubicBezTo>
                <a:lnTo>
                  <a:pt x="314" y="6459"/>
                </a:lnTo>
                <a:cubicBezTo>
                  <a:pt x="137" y="6561"/>
                  <a:pt x="1" y="6812"/>
                  <a:pt x="15" y="7016"/>
                </a:cubicBezTo>
                <a:lnTo>
                  <a:pt x="35" y="7401"/>
                </a:lnTo>
                <a:cubicBezTo>
                  <a:pt x="42" y="7545"/>
                  <a:pt x="121" y="7628"/>
                  <a:pt x="230" y="7628"/>
                </a:cubicBezTo>
                <a:cubicBezTo>
                  <a:pt x="276" y="7628"/>
                  <a:pt x="326" y="7614"/>
                  <a:pt x="379" y="7584"/>
                </a:cubicBezTo>
                <a:lnTo>
                  <a:pt x="11493" y="1173"/>
                </a:lnTo>
                <a:cubicBezTo>
                  <a:pt x="11669" y="1067"/>
                  <a:pt x="11805" y="818"/>
                  <a:pt x="11795" y="614"/>
                </a:cubicBezTo>
                <a:lnTo>
                  <a:pt x="11771" y="231"/>
                </a:lnTo>
                <a:cubicBezTo>
                  <a:pt x="11764" y="85"/>
                  <a:pt x="11684" y="0"/>
                  <a:pt x="115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763;p29">
            <a:extLst>
              <a:ext uri="{FF2B5EF4-FFF2-40B4-BE49-F238E27FC236}">
                <a16:creationId xmlns:a16="http://schemas.microsoft.com/office/drawing/2014/main" id="{EFFB385D-5688-468D-86F7-B769BD4863C9}"/>
              </a:ext>
            </a:extLst>
          </p:cNvPr>
          <p:cNvSpPr/>
          <p:nvPr/>
        </p:nvSpPr>
        <p:spPr>
          <a:xfrm flipH="1">
            <a:off x="7418848" y="1864795"/>
            <a:ext cx="41863" cy="64583"/>
          </a:xfrm>
          <a:custGeom>
            <a:avLst/>
            <a:gdLst/>
            <a:ahLst/>
            <a:cxnLst/>
            <a:rect l="l" t="t" r="r" b="b"/>
            <a:pathLst>
              <a:path w="936" h="1444" extrusionOk="0">
                <a:moveTo>
                  <a:pt x="760" y="0"/>
                </a:moveTo>
                <a:cubicBezTo>
                  <a:pt x="729" y="0"/>
                  <a:pt x="696" y="10"/>
                  <a:pt x="661" y="31"/>
                </a:cubicBezTo>
                <a:lnTo>
                  <a:pt x="209" y="293"/>
                </a:lnTo>
                <a:cubicBezTo>
                  <a:pt x="90" y="360"/>
                  <a:pt x="1" y="527"/>
                  <a:pt x="8" y="663"/>
                </a:cubicBezTo>
                <a:lnTo>
                  <a:pt x="42" y="1292"/>
                </a:lnTo>
                <a:cubicBezTo>
                  <a:pt x="47" y="1389"/>
                  <a:pt x="100" y="1444"/>
                  <a:pt x="172" y="1444"/>
                </a:cubicBezTo>
                <a:cubicBezTo>
                  <a:pt x="202" y="1444"/>
                  <a:pt x="235" y="1434"/>
                  <a:pt x="270" y="1415"/>
                </a:cubicBezTo>
                <a:lnTo>
                  <a:pt x="725" y="1153"/>
                </a:lnTo>
                <a:cubicBezTo>
                  <a:pt x="845" y="1085"/>
                  <a:pt x="936" y="918"/>
                  <a:pt x="926" y="782"/>
                </a:cubicBezTo>
                <a:lnTo>
                  <a:pt x="892" y="153"/>
                </a:lnTo>
                <a:cubicBezTo>
                  <a:pt x="885" y="57"/>
                  <a:pt x="832" y="0"/>
                  <a:pt x="760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764;p29">
            <a:extLst>
              <a:ext uri="{FF2B5EF4-FFF2-40B4-BE49-F238E27FC236}">
                <a16:creationId xmlns:a16="http://schemas.microsoft.com/office/drawing/2014/main" id="{0C21AED1-6C46-455A-A5F7-3300D504D7E9}"/>
              </a:ext>
            </a:extLst>
          </p:cNvPr>
          <p:cNvSpPr/>
          <p:nvPr/>
        </p:nvSpPr>
        <p:spPr>
          <a:xfrm flipH="1">
            <a:off x="7419116" y="1864795"/>
            <a:ext cx="41236" cy="64628"/>
          </a:xfrm>
          <a:custGeom>
            <a:avLst/>
            <a:gdLst/>
            <a:ahLst/>
            <a:cxnLst/>
            <a:rect l="l" t="t" r="r" b="b"/>
            <a:pathLst>
              <a:path w="922" h="1445" extrusionOk="0">
                <a:moveTo>
                  <a:pt x="752" y="1"/>
                </a:moveTo>
                <a:cubicBezTo>
                  <a:pt x="721" y="1"/>
                  <a:pt x="691" y="10"/>
                  <a:pt x="653" y="31"/>
                </a:cubicBezTo>
                <a:lnTo>
                  <a:pt x="201" y="293"/>
                </a:lnTo>
                <a:cubicBezTo>
                  <a:pt x="85" y="357"/>
                  <a:pt x="0" y="514"/>
                  <a:pt x="0" y="646"/>
                </a:cubicBezTo>
                <a:lnTo>
                  <a:pt x="0" y="663"/>
                </a:lnTo>
                <a:lnTo>
                  <a:pt x="34" y="1292"/>
                </a:lnTo>
                <a:cubicBezTo>
                  <a:pt x="41" y="1388"/>
                  <a:pt x="92" y="1445"/>
                  <a:pt x="167" y="1445"/>
                </a:cubicBezTo>
                <a:cubicBezTo>
                  <a:pt x="194" y="1445"/>
                  <a:pt x="228" y="1435"/>
                  <a:pt x="262" y="1415"/>
                </a:cubicBezTo>
                <a:lnTo>
                  <a:pt x="717" y="1153"/>
                </a:lnTo>
                <a:cubicBezTo>
                  <a:pt x="833" y="1088"/>
                  <a:pt x="921" y="932"/>
                  <a:pt x="918" y="796"/>
                </a:cubicBezTo>
                <a:lnTo>
                  <a:pt x="918" y="782"/>
                </a:lnTo>
                <a:lnTo>
                  <a:pt x="884" y="153"/>
                </a:lnTo>
                <a:cubicBezTo>
                  <a:pt x="877" y="54"/>
                  <a:pt x="823" y="1"/>
                  <a:pt x="7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765;p29">
            <a:extLst>
              <a:ext uri="{FF2B5EF4-FFF2-40B4-BE49-F238E27FC236}">
                <a16:creationId xmlns:a16="http://schemas.microsoft.com/office/drawing/2014/main" id="{C9F442C2-E6B0-4A39-8FD9-FB51CC35F3BB}"/>
              </a:ext>
            </a:extLst>
          </p:cNvPr>
          <p:cNvSpPr/>
          <p:nvPr/>
        </p:nvSpPr>
        <p:spPr>
          <a:xfrm flipH="1">
            <a:off x="6847083" y="1536690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70" y="0"/>
                </a:moveTo>
                <a:cubicBezTo>
                  <a:pt x="11525" y="0"/>
                  <a:pt x="11476" y="14"/>
                  <a:pt x="11424" y="44"/>
                </a:cubicBezTo>
                <a:lnTo>
                  <a:pt x="314" y="6459"/>
                </a:lnTo>
                <a:cubicBezTo>
                  <a:pt x="137" y="6561"/>
                  <a:pt x="0" y="6813"/>
                  <a:pt x="11" y="7017"/>
                </a:cubicBezTo>
                <a:lnTo>
                  <a:pt x="31" y="7398"/>
                </a:lnTo>
                <a:cubicBezTo>
                  <a:pt x="41" y="7543"/>
                  <a:pt x="121" y="7628"/>
                  <a:pt x="231" y="7628"/>
                </a:cubicBezTo>
                <a:cubicBezTo>
                  <a:pt x="275" y="7628"/>
                  <a:pt x="324" y="7614"/>
                  <a:pt x="375" y="7585"/>
                </a:cubicBezTo>
                <a:lnTo>
                  <a:pt x="11489" y="1172"/>
                </a:lnTo>
                <a:cubicBezTo>
                  <a:pt x="11665" y="1067"/>
                  <a:pt x="11802" y="819"/>
                  <a:pt x="11788" y="615"/>
                </a:cubicBezTo>
                <a:lnTo>
                  <a:pt x="11767" y="230"/>
                </a:lnTo>
                <a:cubicBezTo>
                  <a:pt x="11760" y="85"/>
                  <a:pt x="11680" y="0"/>
                  <a:pt x="115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766;p29">
            <a:extLst>
              <a:ext uri="{FF2B5EF4-FFF2-40B4-BE49-F238E27FC236}">
                <a16:creationId xmlns:a16="http://schemas.microsoft.com/office/drawing/2014/main" id="{42D8FE98-CC97-48E3-B844-B3A64CFBD74F}"/>
              </a:ext>
            </a:extLst>
          </p:cNvPr>
          <p:cNvSpPr/>
          <p:nvPr/>
        </p:nvSpPr>
        <p:spPr>
          <a:xfrm flipH="1">
            <a:off x="7574983" y="1947044"/>
            <a:ext cx="273270" cy="217095"/>
          </a:xfrm>
          <a:custGeom>
            <a:avLst/>
            <a:gdLst/>
            <a:ahLst/>
            <a:cxnLst/>
            <a:rect l="l" t="t" r="r" b="b"/>
            <a:pathLst>
              <a:path w="6110" h="4854" extrusionOk="0">
                <a:moveTo>
                  <a:pt x="5850" y="1"/>
                </a:moveTo>
                <a:cubicBezTo>
                  <a:pt x="5806" y="1"/>
                  <a:pt x="5756" y="15"/>
                  <a:pt x="5705" y="45"/>
                </a:cubicBezTo>
                <a:lnTo>
                  <a:pt x="313" y="3163"/>
                </a:lnTo>
                <a:cubicBezTo>
                  <a:pt x="136" y="3268"/>
                  <a:pt x="1" y="3516"/>
                  <a:pt x="14" y="3720"/>
                </a:cubicBezTo>
                <a:lnTo>
                  <a:pt x="65" y="4624"/>
                </a:lnTo>
                <a:cubicBezTo>
                  <a:pt x="74" y="4768"/>
                  <a:pt x="154" y="4853"/>
                  <a:pt x="262" y="4853"/>
                </a:cubicBezTo>
                <a:cubicBezTo>
                  <a:pt x="307" y="4853"/>
                  <a:pt x="357" y="4839"/>
                  <a:pt x="408" y="4807"/>
                </a:cubicBezTo>
                <a:lnTo>
                  <a:pt x="5800" y="1691"/>
                </a:lnTo>
                <a:cubicBezTo>
                  <a:pt x="5977" y="1589"/>
                  <a:pt x="6110" y="1336"/>
                  <a:pt x="6100" y="1132"/>
                </a:cubicBezTo>
                <a:lnTo>
                  <a:pt x="6048" y="232"/>
                </a:lnTo>
                <a:cubicBezTo>
                  <a:pt x="6039" y="85"/>
                  <a:pt x="5959" y="1"/>
                  <a:pt x="58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767;p29">
            <a:extLst>
              <a:ext uri="{FF2B5EF4-FFF2-40B4-BE49-F238E27FC236}">
                <a16:creationId xmlns:a16="http://schemas.microsoft.com/office/drawing/2014/main" id="{5F0CBD53-27B3-414B-9E32-10367BB51107}"/>
              </a:ext>
            </a:extLst>
          </p:cNvPr>
          <p:cNvSpPr/>
          <p:nvPr/>
        </p:nvSpPr>
        <p:spPr>
          <a:xfrm flipH="1">
            <a:off x="7513396" y="2208151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5" y="1"/>
                </a:moveTo>
                <a:cubicBezTo>
                  <a:pt x="8331" y="1"/>
                  <a:pt x="8282" y="15"/>
                  <a:pt x="8231" y="44"/>
                </a:cubicBezTo>
                <a:lnTo>
                  <a:pt x="313" y="4617"/>
                </a:lnTo>
                <a:cubicBezTo>
                  <a:pt x="136" y="4719"/>
                  <a:pt x="1" y="4971"/>
                  <a:pt x="14" y="5175"/>
                </a:cubicBezTo>
                <a:lnTo>
                  <a:pt x="34" y="5558"/>
                </a:lnTo>
                <a:cubicBezTo>
                  <a:pt x="44" y="5703"/>
                  <a:pt x="123" y="5786"/>
                  <a:pt x="232" y="5786"/>
                </a:cubicBezTo>
                <a:cubicBezTo>
                  <a:pt x="276" y="5786"/>
                  <a:pt x="326" y="5772"/>
                  <a:pt x="378" y="5742"/>
                </a:cubicBezTo>
                <a:lnTo>
                  <a:pt x="8296" y="1173"/>
                </a:lnTo>
                <a:cubicBezTo>
                  <a:pt x="8473" y="1067"/>
                  <a:pt x="8609" y="819"/>
                  <a:pt x="8595" y="615"/>
                </a:cubicBezTo>
                <a:lnTo>
                  <a:pt x="8575" y="231"/>
                </a:lnTo>
                <a:cubicBezTo>
                  <a:pt x="8565" y="86"/>
                  <a:pt x="8485" y="1"/>
                  <a:pt x="8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768;p29">
            <a:extLst>
              <a:ext uri="{FF2B5EF4-FFF2-40B4-BE49-F238E27FC236}">
                <a16:creationId xmlns:a16="http://schemas.microsoft.com/office/drawing/2014/main" id="{AB5B6019-CF2E-43F4-A92A-96C126AB0D77}"/>
              </a:ext>
            </a:extLst>
          </p:cNvPr>
          <p:cNvSpPr/>
          <p:nvPr/>
        </p:nvSpPr>
        <p:spPr>
          <a:xfrm flipH="1">
            <a:off x="7505659" y="2342416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8" y="0"/>
                </a:moveTo>
                <a:cubicBezTo>
                  <a:pt x="8333" y="0"/>
                  <a:pt x="8283" y="14"/>
                  <a:pt x="8232" y="44"/>
                </a:cubicBezTo>
                <a:lnTo>
                  <a:pt x="313" y="4621"/>
                </a:lnTo>
                <a:cubicBezTo>
                  <a:pt x="137" y="4723"/>
                  <a:pt x="1" y="4971"/>
                  <a:pt x="14" y="5178"/>
                </a:cubicBezTo>
                <a:lnTo>
                  <a:pt x="35" y="5555"/>
                </a:lnTo>
                <a:cubicBezTo>
                  <a:pt x="44" y="5700"/>
                  <a:pt x="125" y="5786"/>
                  <a:pt x="235" y="5786"/>
                </a:cubicBezTo>
                <a:cubicBezTo>
                  <a:pt x="279" y="5786"/>
                  <a:pt x="328" y="5772"/>
                  <a:pt x="378" y="5743"/>
                </a:cubicBezTo>
                <a:lnTo>
                  <a:pt x="8296" y="1169"/>
                </a:lnTo>
                <a:cubicBezTo>
                  <a:pt x="8477" y="1067"/>
                  <a:pt x="8609" y="816"/>
                  <a:pt x="8599" y="612"/>
                </a:cubicBezTo>
                <a:lnTo>
                  <a:pt x="8575" y="228"/>
                </a:lnTo>
                <a:cubicBezTo>
                  <a:pt x="8568" y="83"/>
                  <a:pt x="8487" y="0"/>
                  <a:pt x="83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769;p29">
            <a:extLst>
              <a:ext uri="{FF2B5EF4-FFF2-40B4-BE49-F238E27FC236}">
                <a16:creationId xmlns:a16="http://schemas.microsoft.com/office/drawing/2014/main" id="{CA7CFAEF-9752-4232-AF1B-B185D5AE3EA4}"/>
              </a:ext>
            </a:extLst>
          </p:cNvPr>
          <p:cNvSpPr/>
          <p:nvPr/>
        </p:nvSpPr>
        <p:spPr>
          <a:xfrm flipH="1">
            <a:off x="7497877" y="2476547"/>
            <a:ext cx="384903" cy="258824"/>
          </a:xfrm>
          <a:custGeom>
            <a:avLst/>
            <a:gdLst/>
            <a:ahLst/>
            <a:cxnLst/>
            <a:rect l="l" t="t" r="r" b="b"/>
            <a:pathLst>
              <a:path w="8606" h="5787" extrusionOk="0">
                <a:moveTo>
                  <a:pt x="8374" y="0"/>
                </a:moveTo>
                <a:cubicBezTo>
                  <a:pt x="8329" y="0"/>
                  <a:pt x="8280" y="14"/>
                  <a:pt x="8228" y="44"/>
                </a:cubicBezTo>
                <a:lnTo>
                  <a:pt x="313" y="4624"/>
                </a:lnTo>
                <a:cubicBezTo>
                  <a:pt x="133" y="4729"/>
                  <a:pt x="1" y="4977"/>
                  <a:pt x="10" y="5184"/>
                </a:cubicBezTo>
                <a:lnTo>
                  <a:pt x="31" y="5559"/>
                </a:lnTo>
                <a:cubicBezTo>
                  <a:pt x="41" y="5703"/>
                  <a:pt x="120" y="5786"/>
                  <a:pt x="229" y="5786"/>
                </a:cubicBezTo>
                <a:cubicBezTo>
                  <a:pt x="275" y="5786"/>
                  <a:pt x="325" y="5772"/>
                  <a:pt x="378" y="5742"/>
                </a:cubicBezTo>
                <a:lnTo>
                  <a:pt x="8292" y="1173"/>
                </a:lnTo>
                <a:cubicBezTo>
                  <a:pt x="8473" y="1067"/>
                  <a:pt x="8606" y="819"/>
                  <a:pt x="8595" y="615"/>
                </a:cubicBezTo>
                <a:lnTo>
                  <a:pt x="8571" y="230"/>
                </a:lnTo>
                <a:cubicBezTo>
                  <a:pt x="8564" y="85"/>
                  <a:pt x="8484" y="0"/>
                  <a:pt x="83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770;p29">
            <a:extLst>
              <a:ext uri="{FF2B5EF4-FFF2-40B4-BE49-F238E27FC236}">
                <a16:creationId xmlns:a16="http://schemas.microsoft.com/office/drawing/2014/main" id="{281EAB39-EAE7-40F9-8982-FD0C7EF36AED}"/>
              </a:ext>
            </a:extLst>
          </p:cNvPr>
          <p:cNvSpPr/>
          <p:nvPr/>
        </p:nvSpPr>
        <p:spPr>
          <a:xfrm flipH="1">
            <a:off x="7490005" y="2610768"/>
            <a:ext cx="385038" cy="258824"/>
          </a:xfrm>
          <a:custGeom>
            <a:avLst/>
            <a:gdLst/>
            <a:ahLst/>
            <a:cxnLst/>
            <a:rect l="l" t="t" r="r" b="b"/>
            <a:pathLst>
              <a:path w="8609" h="5787" extrusionOk="0">
                <a:moveTo>
                  <a:pt x="8378" y="1"/>
                </a:moveTo>
                <a:cubicBezTo>
                  <a:pt x="8333" y="1"/>
                  <a:pt x="8283" y="15"/>
                  <a:pt x="8232" y="45"/>
                </a:cubicBezTo>
                <a:lnTo>
                  <a:pt x="314" y="4628"/>
                </a:lnTo>
                <a:cubicBezTo>
                  <a:pt x="137" y="4730"/>
                  <a:pt x="1" y="4981"/>
                  <a:pt x="11" y="5185"/>
                </a:cubicBezTo>
                <a:lnTo>
                  <a:pt x="35" y="5556"/>
                </a:lnTo>
                <a:cubicBezTo>
                  <a:pt x="42" y="5702"/>
                  <a:pt x="122" y="5786"/>
                  <a:pt x="232" y="5786"/>
                </a:cubicBezTo>
                <a:cubicBezTo>
                  <a:pt x="277" y="5786"/>
                  <a:pt x="326" y="5773"/>
                  <a:pt x="378" y="5743"/>
                </a:cubicBezTo>
                <a:lnTo>
                  <a:pt x="8296" y="1171"/>
                </a:lnTo>
                <a:cubicBezTo>
                  <a:pt x="8473" y="1069"/>
                  <a:pt x="8609" y="816"/>
                  <a:pt x="8596" y="612"/>
                </a:cubicBezTo>
                <a:lnTo>
                  <a:pt x="8575" y="228"/>
                </a:lnTo>
                <a:cubicBezTo>
                  <a:pt x="8566" y="84"/>
                  <a:pt x="8486" y="1"/>
                  <a:pt x="83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771;p29">
            <a:extLst>
              <a:ext uri="{FF2B5EF4-FFF2-40B4-BE49-F238E27FC236}">
                <a16:creationId xmlns:a16="http://schemas.microsoft.com/office/drawing/2014/main" id="{596CBE9D-D8B2-4210-87EB-35B7528639CD}"/>
              </a:ext>
            </a:extLst>
          </p:cNvPr>
          <p:cNvSpPr/>
          <p:nvPr/>
        </p:nvSpPr>
        <p:spPr>
          <a:xfrm flipH="1">
            <a:off x="7311776" y="2178811"/>
            <a:ext cx="96427" cy="334632"/>
          </a:xfrm>
          <a:custGeom>
            <a:avLst/>
            <a:gdLst/>
            <a:ahLst/>
            <a:cxnLst/>
            <a:rect l="l" t="t" r="r" b="b"/>
            <a:pathLst>
              <a:path w="2156" h="7482" extrusionOk="0">
                <a:moveTo>
                  <a:pt x="1596" y="0"/>
                </a:moveTo>
                <a:cubicBezTo>
                  <a:pt x="1551" y="0"/>
                  <a:pt x="1501" y="14"/>
                  <a:pt x="1449" y="44"/>
                </a:cubicBezTo>
                <a:lnTo>
                  <a:pt x="313" y="700"/>
                </a:lnTo>
                <a:cubicBezTo>
                  <a:pt x="132" y="805"/>
                  <a:pt x="0" y="1053"/>
                  <a:pt x="10" y="1257"/>
                </a:cubicBezTo>
                <a:lnTo>
                  <a:pt x="364" y="7251"/>
                </a:lnTo>
                <a:cubicBezTo>
                  <a:pt x="371" y="7397"/>
                  <a:pt x="451" y="7481"/>
                  <a:pt x="561" y="7481"/>
                </a:cubicBezTo>
                <a:cubicBezTo>
                  <a:pt x="606" y="7481"/>
                  <a:pt x="656" y="7468"/>
                  <a:pt x="708" y="7438"/>
                </a:cubicBezTo>
                <a:lnTo>
                  <a:pt x="1846" y="6779"/>
                </a:lnTo>
                <a:cubicBezTo>
                  <a:pt x="2023" y="6677"/>
                  <a:pt x="2156" y="6429"/>
                  <a:pt x="2145" y="6222"/>
                </a:cubicBezTo>
                <a:lnTo>
                  <a:pt x="1795" y="231"/>
                </a:lnTo>
                <a:cubicBezTo>
                  <a:pt x="1786" y="84"/>
                  <a:pt x="1706" y="0"/>
                  <a:pt x="15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772;p29">
            <a:extLst>
              <a:ext uri="{FF2B5EF4-FFF2-40B4-BE49-F238E27FC236}">
                <a16:creationId xmlns:a16="http://schemas.microsoft.com/office/drawing/2014/main" id="{62AD0322-FE49-43A2-BC52-0E412153A737}"/>
              </a:ext>
            </a:extLst>
          </p:cNvPr>
          <p:cNvSpPr/>
          <p:nvPr/>
        </p:nvSpPr>
        <p:spPr>
          <a:xfrm flipH="1">
            <a:off x="7307214" y="2529905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6" y="0"/>
                </a:moveTo>
                <a:cubicBezTo>
                  <a:pt x="1583" y="0"/>
                  <a:pt x="1521" y="19"/>
                  <a:pt x="1456" y="57"/>
                </a:cubicBezTo>
                <a:lnTo>
                  <a:pt x="317" y="714"/>
                </a:lnTo>
                <a:cubicBezTo>
                  <a:pt x="140" y="816"/>
                  <a:pt x="1" y="1027"/>
                  <a:pt x="11" y="1179"/>
                </a:cubicBezTo>
                <a:cubicBezTo>
                  <a:pt x="15" y="1278"/>
                  <a:pt x="78" y="1332"/>
                  <a:pt x="168" y="1332"/>
                </a:cubicBezTo>
                <a:cubicBezTo>
                  <a:pt x="220" y="1332"/>
                  <a:pt x="282" y="1314"/>
                  <a:pt x="347" y="1275"/>
                </a:cubicBezTo>
                <a:lnTo>
                  <a:pt x="1486" y="619"/>
                </a:lnTo>
                <a:cubicBezTo>
                  <a:pt x="1667" y="517"/>
                  <a:pt x="1803" y="306"/>
                  <a:pt x="1792" y="153"/>
                </a:cubicBezTo>
                <a:cubicBezTo>
                  <a:pt x="1788" y="54"/>
                  <a:pt x="1726" y="0"/>
                  <a:pt x="1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773;p29">
            <a:extLst>
              <a:ext uri="{FF2B5EF4-FFF2-40B4-BE49-F238E27FC236}">
                <a16:creationId xmlns:a16="http://schemas.microsoft.com/office/drawing/2014/main" id="{A36E87B4-E2CA-47EF-BC4D-9094506B8565}"/>
              </a:ext>
            </a:extLst>
          </p:cNvPr>
          <p:cNvSpPr/>
          <p:nvPr/>
        </p:nvSpPr>
        <p:spPr>
          <a:xfrm flipH="1">
            <a:off x="7137841" y="2205691"/>
            <a:ext cx="89092" cy="207121"/>
          </a:xfrm>
          <a:custGeom>
            <a:avLst/>
            <a:gdLst/>
            <a:ahLst/>
            <a:cxnLst/>
            <a:rect l="l" t="t" r="r" b="b"/>
            <a:pathLst>
              <a:path w="1992" h="4631" extrusionOk="0">
                <a:moveTo>
                  <a:pt x="1597" y="1"/>
                </a:moveTo>
                <a:cubicBezTo>
                  <a:pt x="1553" y="1"/>
                  <a:pt x="1503" y="15"/>
                  <a:pt x="1452" y="44"/>
                </a:cubicBezTo>
                <a:lnTo>
                  <a:pt x="313" y="701"/>
                </a:lnTo>
                <a:cubicBezTo>
                  <a:pt x="136" y="807"/>
                  <a:pt x="0" y="1055"/>
                  <a:pt x="13" y="1259"/>
                </a:cubicBezTo>
                <a:lnTo>
                  <a:pt x="197" y="4403"/>
                </a:lnTo>
                <a:cubicBezTo>
                  <a:pt x="204" y="4548"/>
                  <a:pt x="285" y="4631"/>
                  <a:pt x="394" y="4631"/>
                </a:cubicBezTo>
                <a:cubicBezTo>
                  <a:pt x="439" y="4631"/>
                  <a:pt x="489" y="4617"/>
                  <a:pt x="540" y="4587"/>
                </a:cubicBezTo>
                <a:lnTo>
                  <a:pt x="1679" y="3931"/>
                </a:lnTo>
                <a:cubicBezTo>
                  <a:pt x="1856" y="3829"/>
                  <a:pt x="1992" y="3578"/>
                  <a:pt x="1979" y="3374"/>
                </a:cubicBezTo>
                <a:lnTo>
                  <a:pt x="1795" y="232"/>
                </a:lnTo>
                <a:cubicBezTo>
                  <a:pt x="1788" y="85"/>
                  <a:pt x="1707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774;p29">
            <a:extLst>
              <a:ext uri="{FF2B5EF4-FFF2-40B4-BE49-F238E27FC236}">
                <a16:creationId xmlns:a16="http://schemas.microsoft.com/office/drawing/2014/main" id="{B7692228-3EE3-4A72-A0BA-D76CB760ABFE}"/>
              </a:ext>
            </a:extLst>
          </p:cNvPr>
          <p:cNvSpPr/>
          <p:nvPr/>
        </p:nvSpPr>
        <p:spPr>
          <a:xfrm flipH="1">
            <a:off x="7138422" y="2205691"/>
            <a:ext cx="87929" cy="207121"/>
          </a:xfrm>
          <a:custGeom>
            <a:avLst/>
            <a:gdLst/>
            <a:ahLst/>
            <a:cxnLst/>
            <a:rect l="l" t="t" r="r" b="b"/>
            <a:pathLst>
              <a:path w="1966" h="4631" extrusionOk="0">
                <a:moveTo>
                  <a:pt x="1585" y="0"/>
                </a:moveTo>
                <a:cubicBezTo>
                  <a:pt x="1541" y="0"/>
                  <a:pt x="1489" y="14"/>
                  <a:pt x="1439" y="44"/>
                </a:cubicBezTo>
                <a:lnTo>
                  <a:pt x="300" y="701"/>
                </a:lnTo>
                <a:cubicBezTo>
                  <a:pt x="130" y="799"/>
                  <a:pt x="0" y="1034"/>
                  <a:pt x="0" y="1235"/>
                </a:cubicBezTo>
                <a:lnTo>
                  <a:pt x="0" y="1259"/>
                </a:lnTo>
                <a:lnTo>
                  <a:pt x="184" y="4403"/>
                </a:lnTo>
                <a:cubicBezTo>
                  <a:pt x="191" y="4549"/>
                  <a:pt x="273" y="4631"/>
                  <a:pt x="381" y="4631"/>
                </a:cubicBezTo>
                <a:cubicBezTo>
                  <a:pt x="425" y="4631"/>
                  <a:pt x="477" y="4618"/>
                  <a:pt x="527" y="4587"/>
                </a:cubicBezTo>
                <a:lnTo>
                  <a:pt x="1666" y="3931"/>
                </a:lnTo>
                <a:cubicBezTo>
                  <a:pt x="1836" y="3832"/>
                  <a:pt x="1966" y="3601"/>
                  <a:pt x="1966" y="3400"/>
                </a:cubicBezTo>
                <a:lnTo>
                  <a:pt x="1966" y="3374"/>
                </a:lnTo>
                <a:lnTo>
                  <a:pt x="1782" y="232"/>
                </a:lnTo>
                <a:cubicBezTo>
                  <a:pt x="1775" y="85"/>
                  <a:pt x="1693" y="0"/>
                  <a:pt x="15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775;p29">
            <a:extLst>
              <a:ext uri="{FF2B5EF4-FFF2-40B4-BE49-F238E27FC236}">
                <a16:creationId xmlns:a16="http://schemas.microsoft.com/office/drawing/2014/main" id="{4D6CB810-4D12-4089-9D5E-346F56CEB0F2}"/>
              </a:ext>
            </a:extLst>
          </p:cNvPr>
          <p:cNvSpPr/>
          <p:nvPr/>
        </p:nvSpPr>
        <p:spPr>
          <a:xfrm flipH="1">
            <a:off x="7133413" y="2429317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4" y="1"/>
                </a:moveTo>
                <a:cubicBezTo>
                  <a:pt x="1582" y="1"/>
                  <a:pt x="1521" y="19"/>
                  <a:pt x="1456" y="56"/>
                </a:cubicBezTo>
                <a:lnTo>
                  <a:pt x="317" y="712"/>
                </a:lnTo>
                <a:cubicBezTo>
                  <a:pt x="140" y="817"/>
                  <a:pt x="1" y="1025"/>
                  <a:pt x="11" y="1181"/>
                </a:cubicBezTo>
                <a:cubicBezTo>
                  <a:pt x="17" y="1280"/>
                  <a:pt x="79" y="1333"/>
                  <a:pt x="169" y="1333"/>
                </a:cubicBezTo>
                <a:cubicBezTo>
                  <a:pt x="222" y="1333"/>
                  <a:pt x="284" y="1314"/>
                  <a:pt x="351" y="1277"/>
                </a:cubicBezTo>
                <a:lnTo>
                  <a:pt x="1487" y="621"/>
                </a:lnTo>
                <a:cubicBezTo>
                  <a:pt x="1666" y="519"/>
                  <a:pt x="1803" y="307"/>
                  <a:pt x="1793" y="151"/>
                </a:cubicBezTo>
                <a:cubicBezTo>
                  <a:pt x="1788" y="54"/>
                  <a:pt x="1725" y="1"/>
                  <a:pt x="16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776;p29">
            <a:extLst>
              <a:ext uri="{FF2B5EF4-FFF2-40B4-BE49-F238E27FC236}">
                <a16:creationId xmlns:a16="http://schemas.microsoft.com/office/drawing/2014/main" id="{5E23766D-DA03-477F-9AF4-0BCF3453BC7F}"/>
              </a:ext>
            </a:extLst>
          </p:cNvPr>
          <p:cNvSpPr/>
          <p:nvPr/>
        </p:nvSpPr>
        <p:spPr>
          <a:xfrm flipH="1">
            <a:off x="6963995" y="1900664"/>
            <a:ext cx="100273" cy="411649"/>
          </a:xfrm>
          <a:custGeom>
            <a:avLst/>
            <a:gdLst/>
            <a:ahLst/>
            <a:cxnLst/>
            <a:rect l="l" t="t" r="r" b="b"/>
            <a:pathLst>
              <a:path w="2242" h="9204" extrusionOk="0">
                <a:moveTo>
                  <a:pt x="1597" y="1"/>
                </a:moveTo>
                <a:cubicBezTo>
                  <a:pt x="1552" y="1"/>
                  <a:pt x="1501" y="15"/>
                  <a:pt x="1449" y="45"/>
                </a:cubicBezTo>
                <a:lnTo>
                  <a:pt x="313" y="701"/>
                </a:lnTo>
                <a:cubicBezTo>
                  <a:pt x="133" y="806"/>
                  <a:pt x="1" y="1055"/>
                  <a:pt x="10" y="1259"/>
                </a:cubicBezTo>
                <a:lnTo>
                  <a:pt x="446" y="8973"/>
                </a:lnTo>
                <a:cubicBezTo>
                  <a:pt x="455" y="9120"/>
                  <a:pt x="535" y="9204"/>
                  <a:pt x="644" y="9204"/>
                </a:cubicBezTo>
                <a:cubicBezTo>
                  <a:pt x="689" y="9204"/>
                  <a:pt x="738" y="9189"/>
                  <a:pt x="790" y="9160"/>
                </a:cubicBezTo>
                <a:lnTo>
                  <a:pt x="1928" y="8504"/>
                </a:lnTo>
                <a:cubicBezTo>
                  <a:pt x="2105" y="8398"/>
                  <a:pt x="2241" y="8150"/>
                  <a:pt x="2231" y="7946"/>
                </a:cubicBezTo>
                <a:lnTo>
                  <a:pt x="1792" y="232"/>
                </a:lnTo>
                <a:cubicBezTo>
                  <a:pt x="1785" y="85"/>
                  <a:pt x="1706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777;p29">
            <a:extLst>
              <a:ext uri="{FF2B5EF4-FFF2-40B4-BE49-F238E27FC236}">
                <a16:creationId xmlns:a16="http://schemas.microsoft.com/office/drawing/2014/main" id="{C2D10A59-D624-47AC-B028-4D24C0CC1869}"/>
              </a:ext>
            </a:extLst>
          </p:cNvPr>
          <p:cNvSpPr/>
          <p:nvPr/>
        </p:nvSpPr>
        <p:spPr>
          <a:xfrm flipH="1">
            <a:off x="6964487" y="1900664"/>
            <a:ext cx="99334" cy="411649"/>
          </a:xfrm>
          <a:custGeom>
            <a:avLst/>
            <a:gdLst/>
            <a:ahLst/>
            <a:cxnLst/>
            <a:rect l="l" t="t" r="r" b="b"/>
            <a:pathLst>
              <a:path w="2221" h="9204" extrusionOk="0">
                <a:moveTo>
                  <a:pt x="1588" y="1"/>
                </a:moveTo>
                <a:cubicBezTo>
                  <a:pt x="1541" y="1"/>
                  <a:pt x="1494" y="14"/>
                  <a:pt x="1439" y="45"/>
                </a:cubicBezTo>
                <a:lnTo>
                  <a:pt x="303" y="701"/>
                </a:lnTo>
                <a:cubicBezTo>
                  <a:pt x="130" y="799"/>
                  <a:pt x="0" y="1034"/>
                  <a:pt x="0" y="1234"/>
                </a:cubicBezTo>
                <a:lnTo>
                  <a:pt x="0" y="1259"/>
                </a:lnTo>
                <a:lnTo>
                  <a:pt x="436" y="8973"/>
                </a:lnTo>
                <a:cubicBezTo>
                  <a:pt x="446" y="9119"/>
                  <a:pt x="524" y="9204"/>
                  <a:pt x="633" y="9204"/>
                </a:cubicBezTo>
                <a:cubicBezTo>
                  <a:pt x="678" y="9204"/>
                  <a:pt x="728" y="9190"/>
                  <a:pt x="780" y="9160"/>
                </a:cubicBezTo>
                <a:lnTo>
                  <a:pt x="1918" y="8504"/>
                </a:lnTo>
                <a:cubicBezTo>
                  <a:pt x="2088" y="8405"/>
                  <a:pt x="2221" y="8170"/>
                  <a:pt x="2221" y="7970"/>
                </a:cubicBezTo>
                <a:lnTo>
                  <a:pt x="2221" y="7946"/>
                </a:lnTo>
                <a:lnTo>
                  <a:pt x="1782" y="232"/>
                </a:lnTo>
                <a:cubicBezTo>
                  <a:pt x="1775" y="85"/>
                  <a:pt x="1698" y="1"/>
                  <a:pt x="158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778;p29">
            <a:extLst>
              <a:ext uri="{FF2B5EF4-FFF2-40B4-BE49-F238E27FC236}">
                <a16:creationId xmlns:a16="http://schemas.microsoft.com/office/drawing/2014/main" id="{B92ABC57-0940-49C5-9325-488EB6AA45D0}"/>
              </a:ext>
            </a:extLst>
          </p:cNvPr>
          <p:cNvSpPr/>
          <p:nvPr/>
        </p:nvSpPr>
        <p:spPr>
          <a:xfrm flipH="1">
            <a:off x="6959612" y="2328775"/>
            <a:ext cx="80505" cy="59618"/>
          </a:xfrm>
          <a:custGeom>
            <a:avLst/>
            <a:gdLst/>
            <a:ahLst/>
            <a:cxnLst/>
            <a:rect l="l" t="t" r="r" b="b"/>
            <a:pathLst>
              <a:path w="1800" h="1333" extrusionOk="0">
                <a:moveTo>
                  <a:pt x="1633" y="1"/>
                </a:moveTo>
                <a:cubicBezTo>
                  <a:pt x="1580" y="1"/>
                  <a:pt x="1518" y="19"/>
                  <a:pt x="1453" y="57"/>
                </a:cubicBezTo>
                <a:lnTo>
                  <a:pt x="314" y="713"/>
                </a:lnTo>
                <a:cubicBezTo>
                  <a:pt x="137" y="815"/>
                  <a:pt x="1" y="1025"/>
                  <a:pt x="8" y="1182"/>
                </a:cubicBezTo>
                <a:cubicBezTo>
                  <a:pt x="14" y="1279"/>
                  <a:pt x="77" y="1333"/>
                  <a:pt x="168" y="1333"/>
                </a:cubicBezTo>
                <a:cubicBezTo>
                  <a:pt x="220" y="1333"/>
                  <a:pt x="282" y="1315"/>
                  <a:pt x="348" y="1278"/>
                </a:cubicBezTo>
                <a:lnTo>
                  <a:pt x="1487" y="617"/>
                </a:lnTo>
                <a:cubicBezTo>
                  <a:pt x="1664" y="515"/>
                  <a:pt x="1800" y="308"/>
                  <a:pt x="1793" y="152"/>
                </a:cubicBezTo>
                <a:cubicBezTo>
                  <a:pt x="1786" y="54"/>
                  <a:pt x="1723" y="1"/>
                  <a:pt x="16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779;p29">
            <a:extLst>
              <a:ext uri="{FF2B5EF4-FFF2-40B4-BE49-F238E27FC236}">
                <a16:creationId xmlns:a16="http://schemas.microsoft.com/office/drawing/2014/main" id="{4449E2A7-A1DA-4F47-8D1E-ECE65791C74C}"/>
              </a:ext>
            </a:extLst>
          </p:cNvPr>
          <p:cNvSpPr/>
          <p:nvPr/>
        </p:nvSpPr>
        <p:spPr>
          <a:xfrm flipH="1">
            <a:off x="6790238" y="1952456"/>
            <a:ext cx="91418" cy="259316"/>
          </a:xfrm>
          <a:custGeom>
            <a:avLst/>
            <a:gdLst/>
            <a:ahLst/>
            <a:cxnLst/>
            <a:rect l="l" t="t" r="r" b="b"/>
            <a:pathLst>
              <a:path w="2044" h="5798" extrusionOk="0">
                <a:moveTo>
                  <a:pt x="1601" y="1"/>
                </a:moveTo>
                <a:cubicBezTo>
                  <a:pt x="1555" y="1"/>
                  <a:pt x="1505" y="15"/>
                  <a:pt x="1452" y="46"/>
                </a:cubicBezTo>
                <a:lnTo>
                  <a:pt x="317" y="702"/>
                </a:lnTo>
                <a:cubicBezTo>
                  <a:pt x="137" y="804"/>
                  <a:pt x="1" y="1055"/>
                  <a:pt x="14" y="1259"/>
                </a:cubicBezTo>
                <a:lnTo>
                  <a:pt x="252" y="5568"/>
                </a:lnTo>
                <a:cubicBezTo>
                  <a:pt x="259" y="5713"/>
                  <a:pt x="339" y="5798"/>
                  <a:pt x="448" y="5798"/>
                </a:cubicBezTo>
                <a:cubicBezTo>
                  <a:pt x="492" y="5798"/>
                  <a:pt x="541" y="5784"/>
                  <a:pt x="592" y="5755"/>
                </a:cubicBezTo>
                <a:lnTo>
                  <a:pt x="1731" y="5094"/>
                </a:lnTo>
                <a:cubicBezTo>
                  <a:pt x="1912" y="4992"/>
                  <a:pt x="2044" y="4744"/>
                  <a:pt x="2034" y="4537"/>
                </a:cubicBezTo>
                <a:lnTo>
                  <a:pt x="1796" y="230"/>
                </a:lnTo>
                <a:cubicBezTo>
                  <a:pt x="1789" y="85"/>
                  <a:pt x="1710" y="1"/>
                  <a:pt x="1601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780;p29">
            <a:extLst>
              <a:ext uri="{FF2B5EF4-FFF2-40B4-BE49-F238E27FC236}">
                <a16:creationId xmlns:a16="http://schemas.microsoft.com/office/drawing/2014/main" id="{A38ECBBD-52BA-42ED-963B-D4F2184AA138}"/>
              </a:ext>
            </a:extLst>
          </p:cNvPr>
          <p:cNvSpPr/>
          <p:nvPr/>
        </p:nvSpPr>
        <p:spPr>
          <a:xfrm flipH="1">
            <a:off x="6790685" y="1952546"/>
            <a:ext cx="90345" cy="259271"/>
          </a:xfrm>
          <a:custGeom>
            <a:avLst/>
            <a:gdLst/>
            <a:ahLst/>
            <a:cxnLst/>
            <a:rect l="l" t="t" r="r" b="b"/>
            <a:pathLst>
              <a:path w="2020" h="5797" extrusionOk="0">
                <a:moveTo>
                  <a:pt x="1584" y="0"/>
                </a:moveTo>
                <a:cubicBezTo>
                  <a:pt x="1540" y="0"/>
                  <a:pt x="1493" y="13"/>
                  <a:pt x="1438" y="44"/>
                </a:cubicBezTo>
                <a:lnTo>
                  <a:pt x="303" y="700"/>
                </a:lnTo>
                <a:cubicBezTo>
                  <a:pt x="129" y="799"/>
                  <a:pt x="0" y="1033"/>
                  <a:pt x="0" y="1234"/>
                </a:cubicBezTo>
                <a:lnTo>
                  <a:pt x="0" y="1257"/>
                </a:lnTo>
                <a:lnTo>
                  <a:pt x="238" y="5566"/>
                </a:lnTo>
                <a:cubicBezTo>
                  <a:pt x="245" y="5712"/>
                  <a:pt x="324" y="5797"/>
                  <a:pt x="432" y="5797"/>
                </a:cubicBezTo>
                <a:cubicBezTo>
                  <a:pt x="479" y="5797"/>
                  <a:pt x="528" y="5779"/>
                  <a:pt x="578" y="5753"/>
                </a:cubicBezTo>
                <a:lnTo>
                  <a:pt x="1717" y="5092"/>
                </a:lnTo>
                <a:cubicBezTo>
                  <a:pt x="1890" y="4995"/>
                  <a:pt x="2020" y="4760"/>
                  <a:pt x="2020" y="4559"/>
                </a:cubicBezTo>
                <a:lnTo>
                  <a:pt x="2020" y="4535"/>
                </a:lnTo>
                <a:lnTo>
                  <a:pt x="1782" y="228"/>
                </a:lnTo>
                <a:cubicBezTo>
                  <a:pt x="1775" y="82"/>
                  <a:pt x="1694" y="0"/>
                  <a:pt x="1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781;p29">
            <a:extLst>
              <a:ext uri="{FF2B5EF4-FFF2-40B4-BE49-F238E27FC236}">
                <a16:creationId xmlns:a16="http://schemas.microsoft.com/office/drawing/2014/main" id="{70D48BFE-CD61-45FF-9B5D-5A4CCFDCCE1A}"/>
              </a:ext>
            </a:extLst>
          </p:cNvPr>
          <p:cNvSpPr/>
          <p:nvPr/>
        </p:nvSpPr>
        <p:spPr>
          <a:xfrm flipH="1">
            <a:off x="6785676" y="2228188"/>
            <a:ext cx="80594" cy="59663"/>
          </a:xfrm>
          <a:custGeom>
            <a:avLst/>
            <a:gdLst/>
            <a:ahLst/>
            <a:cxnLst/>
            <a:rect l="l" t="t" r="r" b="b"/>
            <a:pathLst>
              <a:path w="1802" h="1334" extrusionOk="0">
                <a:moveTo>
                  <a:pt x="1631" y="0"/>
                </a:moveTo>
                <a:cubicBezTo>
                  <a:pt x="1579" y="0"/>
                  <a:pt x="1517" y="18"/>
                  <a:pt x="1452" y="55"/>
                </a:cubicBezTo>
                <a:lnTo>
                  <a:pt x="313" y="715"/>
                </a:lnTo>
                <a:cubicBezTo>
                  <a:pt x="136" y="817"/>
                  <a:pt x="0" y="1027"/>
                  <a:pt x="7" y="1181"/>
                </a:cubicBezTo>
                <a:cubicBezTo>
                  <a:pt x="13" y="1279"/>
                  <a:pt x="76" y="1333"/>
                  <a:pt x="167" y="1333"/>
                </a:cubicBezTo>
                <a:cubicBezTo>
                  <a:pt x="219" y="1333"/>
                  <a:pt x="282" y="1315"/>
                  <a:pt x="347" y="1275"/>
                </a:cubicBezTo>
                <a:lnTo>
                  <a:pt x="1486" y="619"/>
                </a:lnTo>
                <a:cubicBezTo>
                  <a:pt x="1662" y="517"/>
                  <a:pt x="1802" y="307"/>
                  <a:pt x="1792" y="153"/>
                </a:cubicBezTo>
                <a:cubicBezTo>
                  <a:pt x="1785" y="54"/>
                  <a:pt x="1723" y="0"/>
                  <a:pt x="1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782;p29">
            <a:extLst>
              <a:ext uri="{FF2B5EF4-FFF2-40B4-BE49-F238E27FC236}">
                <a16:creationId xmlns:a16="http://schemas.microsoft.com/office/drawing/2014/main" id="{D99B9E36-470D-4B41-B510-AE7B79A77F16}"/>
              </a:ext>
            </a:extLst>
          </p:cNvPr>
          <p:cNvSpPr/>
          <p:nvPr/>
        </p:nvSpPr>
        <p:spPr>
          <a:xfrm flipH="1">
            <a:off x="5347500" y="2436071"/>
            <a:ext cx="257303" cy="278100"/>
          </a:xfrm>
          <a:custGeom>
            <a:avLst/>
            <a:gdLst/>
            <a:ahLst/>
            <a:cxnLst/>
            <a:rect l="l" t="t" r="r" b="b"/>
            <a:pathLst>
              <a:path w="5753" h="6218" extrusionOk="0">
                <a:moveTo>
                  <a:pt x="1934" y="0"/>
                </a:moveTo>
                <a:lnTo>
                  <a:pt x="0" y="1140"/>
                </a:lnTo>
                <a:cubicBezTo>
                  <a:pt x="265" y="1989"/>
                  <a:pt x="755" y="2985"/>
                  <a:pt x="1064" y="3618"/>
                </a:cubicBezTo>
                <a:cubicBezTo>
                  <a:pt x="2037" y="5587"/>
                  <a:pt x="2874" y="6217"/>
                  <a:pt x="3787" y="6217"/>
                </a:cubicBezTo>
                <a:cubicBezTo>
                  <a:pt x="3889" y="6217"/>
                  <a:pt x="3992" y="6209"/>
                  <a:pt x="4096" y="6194"/>
                </a:cubicBezTo>
                <a:cubicBezTo>
                  <a:pt x="5753" y="5963"/>
                  <a:pt x="5637" y="5352"/>
                  <a:pt x="4685" y="4451"/>
                </a:cubicBezTo>
                <a:cubicBezTo>
                  <a:pt x="3981" y="3784"/>
                  <a:pt x="3644" y="3098"/>
                  <a:pt x="3644" y="3098"/>
                </a:cubicBezTo>
                <a:lnTo>
                  <a:pt x="3644" y="3098"/>
                </a:lnTo>
                <a:cubicBezTo>
                  <a:pt x="4015" y="3271"/>
                  <a:pt x="4311" y="3404"/>
                  <a:pt x="4532" y="3441"/>
                </a:cubicBezTo>
                <a:cubicBezTo>
                  <a:pt x="4584" y="3449"/>
                  <a:pt x="4632" y="3453"/>
                  <a:pt x="4678" y="3453"/>
                </a:cubicBezTo>
                <a:cubicBezTo>
                  <a:pt x="5021" y="3453"/>
                  <a:pt x="5193" y="3226"/>
                  <a:pt x="5229" y="3087"/>
                </a:cubicBezTo>
                <a:cubicBezTo>
                  <a:pt x="5259" y="2968"/>
                  <a:pt x="4953" y="2914"/>
                  <a:pt x="4559" y="2598"/>
                </a:cubicBezTo>
                <a:cubicBezTo>
                  <a:pt x="4059" y="2193"/>
                  <a:pt x="3774" y="1846"/>
                  <a:pt x="3142" y="1557"/>
                </a:cubicBezTo>
                <a:cubicBezTo>
                  <a:pt x="2903" y="1449"/>
                  <a:pt x="2400" y="1132"/>
                  <a:pt x="2298" y="895"/>
                </a:cubicBezTo>
                <a:cubicBezTo>
                  <a:pt x="2189" y="650"/>
                  <a:pt x="2067" y="344"/>
                  <a:pt x="1934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783;p29">
            <a:extLst>
              <a:ext uri="{FF2B5EF4-FFF2-40B4-BE49-F238E27FC236}">
                <a16:creationId xmlns:a16="http://schemas.microsoft.com/office/drawing/2014/main" id="{1A481F41-AA5C-4EDA-AD19-2290D6DCAE24}"/>
              </a:ext>
            </a:extLst>
          </p:cNvPr>
          <p:cNvSpPr/>
          <p:nvPr/>
        </p:nvSpPr>
        <p:spPr>
          <a:xfrm flipH="1">
            <a:off x="5501533" y="1627393"/>
            <a:ext cx="276624" cy="869991"/>
          </a:xfrm>
          <a:custGeom>
            <a:avLst/>
            <a:gdLst/>
            <a:ahLst/>
            <a:cxnLst/>
            <a:rect l="l" t="t" r="r" b="b"/>
            <a:pathLst>
              <a:path w="6185" h="19452" extrusionOk="0">
                <a:moveTo>
                  <a:pt x="1108" y="1"/>
                </a:moveTo>
                <a:cubicBezTo>
                  <a:pt x="1108" y="1"/>
                  <a:pt x="707" y="1130"/>
                  <a:pt x="316" y="1796"/>
                </a:cubicBezTo>
                <a:cubicBezTo>
                  <a:pt x="0" y="2334"/>
                  <a:pt x="266" y="10925"/>
                  <a:pt x="425" y="11645"/>
                </a:cubicBezTo>
                <a:cubicBezTo>
                  <a:pt x="585" y="12367"/>
                  <a:pt x="3726" y="19390"/>
                  <a:pt x="3726" y="19390"/>
                </a:cubicBezTo>
                <a:cubicBezTo>
                  <a:pt x="3726" y="19390"/>
                  <a:pt x="3930" y="19451"/>
                  <a:pt x="4250" y="19451"/>
                </a:cubicBezTo>
                <a:cubicBezTo>
                  <a:pt x="4731" y="19451"/>
                  <a:pt x="5476" y="19314"/>
                  <a:pt x="6184" y="18625"/>
                </a:cubicBezTo>
                <a:lnTo>
                  <a:pt x="3848" y="11268"/>
                </a:lnTo>
                <a:lnTo>
                  <a:pt x="3702" y="4998"/>
                </a:lnTo>
                <a:cubicBezTo>
                  <a:pt x="3702" y="4998"/>
                  <a:pt x="3795" y="481"/>
                  <a:pt x="1108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784;p29">
            <a:extLst>
              <a:ext uri="{FF2B5EF4-FFF2-40B4-BE49-F238E27FC236}">
                <a16:creationId xmlns:a16="http://schemas.microsoft.com/office/drawing/2014/main" id="{1275EA0C-7436-4FB8-836B-7E6820301CF9}"/>
              </a:ext>
            </a:extLst>
          </p:cNvPr>
          <p:cNvSpPr/>
          <p:nvPr/>
        </p:nvSpPr>
        <p:spPr>
          <a:xfrm flipH="1">
            <a:off x="5501533" y="1627393"/>
            <a:ext cx="227069" cy="869991"/>
          </a:xfrm>
          <a:custGeom>
            <a:avLst/>
            <a:gdLst/>
            <a:ahLst/>
            <a:cxnLst/>
            <a:rect l="l" t="t" r="r" b="b"/>
            <a:pathLst>
              <a:path w="5077" h="19452" extrusionOk="0">
                <a:moveTo>
                  <a:pt x="0" y="1"/>
                </a:moveTo>
                <a:lnTo>
                  <a:pt x="0" y="1"/>
                </a:lnTo>
                <a:cubicBezTo>
                  <a:pt x="1687" y="521"/>
                  <a:pt x="1714" y="1589"/>
                  <a:pt x="1894" y="3921"/>
                </a:cubicBezTo>
                <a:cubicBezTo>
                  <a:pt x="2054" y="5941"/>
                  <a:pt x="2152" y="18160"/>
                  <a:pt x="2152" y="18160"/>
                </a:cubicBezTo>
                <a:cubicBezTo>
                  <a:pt x="2132" y="18176"/>
                  <a:pt x="2111" y="18190"/>
                  <a:pt x="2091" y="18207"/>
                </a:cubicBezTo>
                <a:cubicBezTo>
                  <a:pt x="2407" y="18918"/>
                  <a:pt x="2618" y="19390"/>
                  <a:pt x="2618" y="19390"/>
                </a:cubicBezTo>
                <a:cubicBezTo>
                  <a:pt x="2618" y="19390"/>
                  <a:pt x="2822" y="19451"/>
                  <a:pt x="3142" y="19451"/>
                </a:cubicBezTo>
                <a:cubicBezTo>
                  <a:pt x="3621" y="19451"/>
                  <a:pt x="4366" y="19312"/>
                  <a:pt x="5076" y="18625"/>
                </a:cubicBezTo>
                <a:lnTo>
                  <a:pt x="2740" y="11268"/>
                </a:lnTo>
                <a:lnTo>
                  <a:pt x="2594" y="4998"/>
                </a:lnTo>
                <a:lnTo>
                  <a:pt x="2594" y="4948"/>
                </a:lnTo>
                <a:cubicBezTo>
                  <a:pt x="2594" y="4441"/>
                  <a:pt x="2516" y="45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785;p29">
            <a:extLst>
              <a:ext uri="{FF2B5EF4-FFF2-40B4-BE49-F238E27FC236}">
                <a16:creationId xmlns:a16="http://schemas.microsoft.com/office/drawing/2014/main" id="{664F545E-713D-4C2A-8D24-00A0FEB1BACF}"/>
              </a:ext>
            </a:extLst>
          </p:cNvPr>
          <p:cNvSpPr/>
          <p:nvPr/>
        </p:nvSpPr>
        <p:spPr>
          <a:xfrm flipH="1">
            <a:off x="6065067" y="3665748"/>
            <a:ext cx="104030" cy="177961"/>
          </a:xfrm>
          <a:custGeom>
            <a:avLst/>
            <a:gdLst/>
            <a:ahLst/>
            <a:cxnLst/>
            <a:rect l="l" t="t" r="r" b="b"/>
            <a:pathLst>
              <a:path w="2326" h="3979" extrusionOk="0">
                <a:moveTo>
                  <a:pt x="0" y="1"/>
                </a:moveTo>
                <a:lnTo>
                  <a:pt x="0" y="3979"/>
                </a:lnTo>
                <a:lnTo>
                  <a:pt x="2326" y="3979"/>
                </a:lnTo>
                <a:lnTo>
                  <a:pt x="2326" y="1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786;p29">
            <a:extLst>
              <a:ext uri="{FF2B5EF4-FFF2-40B4-BE49-F238E27FC236}">
                <a16:creationId xmlns:a16="http://schemas.microsoft.com/office/drawing/2014/main" id="{40D6B349-CCF8-4A44-8EE1-95D5EF8FCE09}"/>
              </a:ext>
            </a:extLst>
          </p:cNvPr>
          <p:cNvSpPr/>
          <p:nvPr/>
        </p:nvSpPr>
        <p:spPr>
          <a:xfrm flipH="1">
            <a:off x="5634903" y="3520704"/>
            <a:ext cx="109084" cy="191915"/>
          </a:xfrm>
          <a:custGeom>
            <a:avLst/>
            <a:gdLst/>
            <a:ahLst/>
            <a:cxnLst/>
            <a:rect l="l" t="t" r="r" b="b"/>
            <a:pathLst>
              <a:path w="2439" h="4291" extrusionOk="0">
                <a:moveTo>
                  <a:pt x="1" y="0"/>
                </a:moveTo>
                <a:lnTo>
                  <a:pt x="1" y="4212"/>
                </a:lnTo>
                <a:lnTo>
                  <a:pt x="2323" y="4291"/>
                </a:lnTo>
                <a:lnTo>
                  <a:pt x="2439" y="82"/>
                </a:lnTo>
                <a:lnTo>
                  <a:pt x="1" y="0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787;p29">
            <a:extLst>
              <a:ext uri="{FF2B5EF4-FFF2-40B4-BE49-F238E27FC236}">
                <a16:creationId xmlns:a16="http://schemas.microsoft.com/office/drawing/2014/main" id="{3C77CEA0-7C18-4118-896D-61FDDEFD9406}"/>
              </a:ext>
            </a:extLst>
          </p:cNvPr>
          <p:cNvSpPr/>
          <p:nvPr/>
        </p:nvSpPr>
        <p:spPr>
          <a:xfrm flipH="1">
            <a:off x="5621798" y="2374305"/>
            <a:ext cx="574672" cy="1394347"/>
          </a:xfrm>
          <a:custGeom>
            <a:avLst/>
            <a:gdLst/>
            <a:ahLst/>
            <a:cxnLst/>
            <a:rect l="l" t="t" r="r" b="b"/>
            <a:pathLst>
              <a:path w="12849" h="31176" extrusionOk="0">
                <a:moveTo>
                  <a:pt x="12151" y="1"/>
                </a:moveTo>
                <a:lnTo>
                  <a:pt x="938" y="481"/>
                </a:lnTo>
                <a:cubicBezTo>
                  <a:pt x="938" y="2700"/>
                  <a:pt x="786" y="15603"/>
                  <a:pt x="786" y="15603"/>
                </a:cubicBezTo>
                <a:cubicBezTo>
                  <a:pt x="734" y="16238"/>
                  <a:pt x="119" y="17374"/>
                  <a:pt x="72" y="19676"/>
                </a:cubicBezTo>
                <a:cubicBezTo>
                  <a:pt x="0" y="23011"/>
                  <a:pt x="513" y="30868"/>
                  <a:pt x="513" y="30868"/>
                </a:cubicBezTo>
                <a:cubicBezTo>
                  <a:pt x="513" y="30868"/>
                  <a:pt x="1043" y="31175"/>
                  <a:pt x="1844" y="31175"/>
                </a:cubicBezTo>
                <a:cubicBezTo>
                  <a:pt x="2214" y="31175"/>
                  <a:pt x="2641" y="31110"/>
                  <a:pt x="3101" y="30919"/>
                </a:cubicBezTo>
                <a:cubicBezTo>
                  <a:pt x="3101" y="30919"/>
                  <a:pt x="4927" y="19805"/>
                  <a:pt x="5341" y="16504"/>
                </a:cubicBezTo>
                <a:cubicBezTo>
                  <a:pt x="5705" y="13624"/>
                  <a:pt x="6959" y="5934"/>
                  <a:pt x="6959" y="5934"/>
                </a:cubicBezTo>
                <a:lnTo>
                  <a:pt x="8734" y="15670"/>
                </a:lnTo>
                <a:cubicBezTo>
                  <a:pt x="8734" y="15670"/>
                  <a:pt x="8306" y="17387"/>
                  <a:pt x="8448" y="19363"/>
                </a:cubicBezTo>
                <a:cubicBezTo>
                  <a:pt x="8558" y="20889"/>
                  <a:pt x="9972" y="28539"/>
                  <a:pt x="9972" y="28539"/>
                </a:cubicBezTo>
                <a:cubicBezTo>
                  <a:pt x="9972" y="28539"/>
                  <a:pt x="10560" y="28938"/>
                  <a:pt x="11502" y="28938"/>
                </a:cubicBezTo>
                <a:cubicBezTo>
                  <a:pt x="11843" y="28938"/>
                  <a:pt x="12231" y="28886"/>
                  <a:pt x="12654" y="28743"/>
                </a:cubicBezTo>
                <a:cubicBezTo>
                  <a:pt x="12654" y="28743"/>
                  <a:pt x="12790" y="16739"/>
                  <a:pt x="12817" y="15338"/>
                </a:cubicBezTo>
                <a:cubicBezTo>
                  <a:pt x="12848" y="13740"/>
                  <a:pt x="12151" y="1"/>
                  <a:pt x="121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788;p29">
            <a:extLst>
              <a:ext uri="{FF2B5EF4-FFF2-40B4-BE49-F238E27FC236}">
                <a16:creationId xmlns:a16="http://schemas.microsoft.com/office/drawing/2014/main" id="{5F997E8D-6ECB-44D7-8D33-5FCD9FC9D825}"/>
              </a:ext>
            </a:extLst>
          </p:cNvPr>
          <p:cNvSpPr/>
          <p:nvPr/>
        </p:nvSpPr>
        <p:spPr>
          <a:xfrm flipH="1">
            <a:off x="5928209" y="3777427"/>
            <a:ext cx="269826" cy="302520"/>
          </a:xfrm>
          <a:custGeom>
            <a:avLst/>
            <a:gdLst/>
            <a:ahLst/>
            <a:cxnLst/>
            <a:rect l="l" t="t" r="r" b="b"/>
            <a:pathLst>
              <a:path w="6033" h="6764" extrusionOk="0">
                <a:moveTo>
                  <a:pt x="631" y="0"/>
                </a:moveTo>
                <a:cubicBezTo>
                  <a:pt x="499" y="0"/>
                  <a:pt x="388" y="433"/>
                  <a:pt x="283" y="829"/>
                </a:cubicBezTo>
                <a:cubicBezTo>
                  <a:pt x="158" y="1305"/>
                  <a:pt x="1" y="1841"/>
                  <a:pt x="198" y="2318"/>
                </a:cubicBezTo>
                <a:cubicBezTo>
                  <a:pt x="307" y="2583"/>
                  <a:pt x="481" y="2814"/>
                  <a:pt x="644" y="3052"/>
                </a:cubicBezTo>
                <a:cubicBezTo>
                  <a:pt x="923" y="3464"/>
                  <a:pt x="1171" y="3912"/>
                  <a:pt x="1225" y="4402"/>
                </a:cubicBezTo>
                <a:cubicBezTo>
                  <a:pt x="1249" y="4619"/>
                  <a:pt x="1239" y="4837"/>
                  <a:pt x="1273" y="5051"/>
                </a:cubicBezTo>
                <a:cubicBezTo>
                  <a:pt x="1392" y="5796"/>
                  <a:pt x="1915" y="6377"/>
                  <a:pt x="2640" y="6588"/>
                </a:cubicBezTo>
                <a:cubicBezTo>
                  <a:pt x="3016" y="6699"/>
                  <a:pt x="3453" y="6763"/>
                  <a:pt x="3899" y="6763"/>
                </a:cubicBezTo>
                <a:cubicBezTo>
                  <a:pt x="4572" y="6763"/>
                  <a:pt x="5263" y="6617"/>
                  <a:pt x="5791" y="6265"/>
                </a:cubicBezTo>
                <a:cubicBezTo>
                  <a:pt x="6032" y="6105"/>
                  <a:pt x="5982" y="5408"/>
                  <a:pt x="5842" y="5160"/>
                </a:cubicBezTo>
                <a:cubicBezTo>
                  <a:pt x="5699" y="4909"/>
                  <a:pt x="5298" y="4551"/>
                  <a:pt x="5121" y="4327"/>
                </a:cubicBezTo>
                <a:cubicBezTo>
                  <a:pt x="4366" y="3382"/>
                  <a:pt x="4091" y="3079"/>
                  <a:pt x="3765" y="2270"/>
                </a:cubicBezTo>
                <a:cubicBezTo>
                  <a:pt x="3561" y="1774"/>
                  <a:pt x="3465" y="1512"/>
                  <a:pt x="3357" y="1080"/>
                </a:cubicBezTo>
                <a:cubicBezTo>
                  <a:pt x="3285" y="801"/>
                  <a:pt x="3255" y="638"/>
                  <a:pt x="3221" y="424"/>
                </a:cubicBezTo>
                <a:cubicBezTo>
                  <a:pt x="3174" y="129"/>
                  <a:pt x="3097" y="6"/>
                  <a:pt x="2977" y="6"/>
                </a:cubicBezTo>
                <a:cubicBezTo>
                  <a:pt x="2976" y="6"/>
                  <a:pt x="2974" y="6"/>
                  <a:pt x="2973" y="6"/>
                </a:cubicBezTo>
                <a:lnTo>
                  <a:pt x="2973" y="335"/>
                </a:lnTo>
                <a:cubicBezTo>
                  <a:pt x="2976" y="574"/>
                  <a:pt x="2272" y="650"/>
                  <a:pt x="1896" y="650"/>
                </a:cubicBezTo>
                <a:cubicBezTo>
                  <a:pt x="1865" y="650"/>
                  <a:pt x="1836" y="650"/>
                  <a:pt x="1810" y="649"/>
                </a:cubicBezTo>
                <a:cubicBezTo>
                  <a:pt x="1283" y="628"/>
                  <a:pt x="817" y="445"/>
                  <a:pt x="647" y="258"/>
                </a:cubicBezTo>
                <a:lnTo>
                  <a:pt x="647" y="2"/>
                </a:lnTo>
                <a:cubicBezTo>
                  <a:pt x="642" y="1"/>
                  <a:pt x="636" y="0"/>
                  <a:pt x="63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789;p29">
            <a:extLst>
              <a:ext uri="{FF2B5EF4-FFF2-40B4-BE49-F238E27FC236}">
                <a16:creationId xmlns:a16="http://schemas.microsoft.com/office/drawing/2014/main" id="{BEBB9B49-06E3-46F8-903B-64063EBE8E66}"/>
              </a:ext>
            </a:extLst>
          </p:cNvPr>
          <p:cNvSpPr/>
          <p:nvPr/>
        </p:nvSpPr>
        <p:spPr>
          <a:xfrm flipH="1">
            <a:off x="5386008" y="3673709"/>
            <a:ext cx="396890" cy="204393"/>
          </a:xfrm>
          <a:custGeom>
            <a:avLst/>
            <a:gdLst/>
            <a:ahLst/>
            <a:cxnLst/>
            <a:rect l="l" t="t" r="r" b="b"/>
            <a:pathLst>
              <a:path w="8874" h="4570" extrusionOk="0">
                <a:moveTo>
                  <a:pt x="857" y="1"/>
                </a:moveTo>
                <a:cubicBezTo>
                  <a:pt x="645" y="1"/>
                  <a:pt x="466" y="992"/>
                  <a:pt x="323" y="1634"/>
                </a:cubicBezTo>
                <a:cubicBezTo>
                  <a:pt x="191" y="2236"/>
                  <a:pt x="0" y="2933"/>
                  <a:pt x="474" y="3263"/>
                </a:cubicBezTo>
                <a:cubicBezTo>
                  <a:pt x="833" y="3510"/>
                  <a:pt x="1609" y="3576"/>
                  <a:pt x="2244" y="3576"/>
                </a:cubicBezTo>
                <a:cubicBezTo>
                  <a:pt x="2448" y="3576"/>
                  <a:pt x="2638" y="3569"/>
                  <a:pt x="2795" y="3559"/>
                </a:cubicBezTo>
                <a:cubicBezTo>
                  <a:pt x="2811" y="3558"/>
                  <a:pt x="2828" y="3558"/>
                  <a:pt x="2844" y="3558"/>
                </a:cubicBezTo>
                <a:cubicBezTo>
                  <a:pt x="3489" y="3558"/>
                  <a:pt x="4474" y="4246"/>
                  <a:pt x="5236" y="4416"/>
                </a:cubicBezTo>
                <a:cubicBezTo>
                  <a:pt x="5716" y="4524"/>
                  <a:pt x="6169" y="4569"/>
                  <a:pt x="6578" y="4569"/>
                </a:cubicBezTo>
                <a:cubicBezTo>
                  <a:pt x="7391" y="4569"/>
                  <a:pt x="8029" y="4390"/>
                  <a:pt x="8357" y="4171"/>
                </a:cubicBezTo>
                <a:cubicBezTo>
                  <a:pt x="8853" y="3841"/>
                  <a:pt x="8874" y="3266"/>
                  <a:pt x="8395" y="3049"/>
                </a:cubicBezTo>
                <a:cubicBezTo>
                  <a:pt x="7629" y="2706"/>
                  <a:pt x="5940" y="2036"/>
                  <a:pt x="5070" y="1601"/>
                </a:cubicBezTo>
                <a:cubicBezTo>
                  <a:pt x="4549" y="1339"/>
                  <a:pt x="4023" y="965"/>
                  <a:pt x="3703" y="614"/>
                </a:cubicBezTo>
                <a:cubicBezTo>
                  <a:pt x="3435" y="329"/>
                  <a:pt x="3339" y="156"/>
                  <a:pt x="3217" y="153"/>
                </a:cubicBezTo>
                <a:lnTo>
                  <a:pt x="3203" y="512"/>
                </a:lnTo>
                <a:cubicBezTo>
                  <a:pt x="2988" y="621"/>
                  <a:pt x="2670" y="671"/>
                  <a:pt x="2336" y="671"/>
                </a:cubicBezTo>
                <a:cubicBezTo>
                  <a:pt x="1721" y="671"/>
                  <a:pt x="1052" y="502"/>
                  <a:pt x="871" y="227"/>
                </a:cubicBezTo>
                <a:lnTo>
                  <a:pt x="871" y="2"/>
                </a:lnTo>
                <a:cubicBezTo>
                  <a:pt x="866" y="1"/>
                  <a:pt x="862" y="1"/>
                  <a:pt x="85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790;p29">
            <a:extLst>
              <a:ext uri="{FF2B5EF4-FFF2-40B4-BE49-F238E27FC236}">
                <a16:creationId xmlns:a16="http://schemas.microsoft.com/office/drawing/2014/main" id="{0A59E2B7-12CF-4C47-8C30-ABC03111AA1F}"/>
              </a:ext>
            </a:extLst>
          </p:cNvPr>
          <p:cNvSpPr/>
          <p:nvPr/>
        </p:nvSpPr>
        <p:spPr>
          <a:xfrm flipH="1">
            <a:off x="5740409" y="2556650"/>
            <a:ext cx="144820" cy="488442"/>
          </a:xfrm>
          <a:custGeom>
            <a:avLst/>
            <a:gdLst/>
            <a:ahLst/>
            <a:cxnLst/>
            <a:rect l="l" t="t" r="r" b="b"/>
            <a:pathLst>
              <a:path w="3238" h="10921" extrusionOk="0">
                <a:moveTo>
                  <a:pt x="3237" y="0"/>
                </a:moveTo>
                <a:lnTo>
                  <a:pt x="3237" y="0"/>
                </a:lnTo>
                <a:cubicBezTo>
                  <a:pt x="1857" y="1333"/>
                  <a:pt x="0" y="1857"/>
                  <a:pt x="0" y="1857"/>
                </a:cubicBezTo>
                <a:lnTo>
                  <a:pt x="1653" y="10920"/>
                </a:lnTo>
                <a:lnTo>
                  <a:pt x="755" y="2258"/>
                </a:lnTo>
                <a:cubicBezTo>
                  <a:pt x="2611" y="1170"/>
                  <a:pt x="3237" y="1"/>
                  <a:pt x="3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791;p29">
            <a:extLst>
              <a:ext uri="{FF2B5EF4-FFF2-40B4-BE49-F238E27FC236}">
                <a16:creationId xmlns:a16="http://schemas.microsoft.com/office/drawing/2014/main" id="{5F8EE8E4-01FE-4ED9-958D-FED456E3AE23}"/>
              </a:ext>
            </a:extLst>
          </p:cNvPr>
          <p:cNvSpPr/>
          <p:nvPr/>
        </p:nvSpPr>
        <p:spPr>
          <a:xfrm flipH="1">
            <a:off x="5643847" y="1629987"/>
            <a:ext cx="484998" cy="819943"/>
          </a:xfrm>
          <a:custGeom>
            <a:avLst/>
            <a:gdLst/>
            <a:ahLst/>
            <a:cxnLst/>
            <a:rect l="l" t="t" r="r" b="b"/>
            <a:pathLst>
              <a:path w="10844" h="18333" extrusionOk="0">
                <a:moveTo>
                  <a:pt x="6852" y="1"/>
                </a:moveTo>
                <a:lnTo>
                  <a:pt x="3456" y="99"/>
                </a:lnTo>
                <a:cubicBezTo>
                  <a:pt x="2667" y="290"/>
                  <a:pt x="1072" y="551"/>
                  <a:pt x="715" y="2125"/>
                </a:cubicBezTo>
                <a:cubicBezTo>
                  <a:pt x="286" y="4019"/>
                  <a:pt x="147" y="8137"/>
                  <a:pt x="147" y="8137"/>
                </a:cubicBezTo>
                <a:lnTo>
                  <a:pt x="1" y="17302"/>
                </a:lnTo>
                <a:cubicBezTo>
                  <a:pt x="797" y="17883"/>
                  <a:pt x="2655" y="18332"/>
                  <a:pt x="4736" y="18332"/>
                </a:cubicBezTo>
                <a:cubicBezTo>
                  <a:pt x="6832" y="18332"/>
                  <a:pt x="9154" y="17877"/>
                  <a:pt x="10843" y="16643"/>
                </a:cubicBezTo>
                <a:cubicBezTo>
                  <a:pt x="10843" y="16643"/>
                  <a:pt x="10432" y="5638"/>
                  <a:pt x="10432" y="3925"/>
                </a:cubicBezTo>
                <a:cubicBezTo>
                  <a:pt x="10432" y="2211"/>
                  <a:pt x="9480" y="154"/>
                  <a:pt x="6852" y="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792;p29">
            <a:extLst>
              <a:ext uri="{FF2B5EF4-FFF2-40B4-BE49-F238E27FC236}">
                <a16:creationId xmlns:a16="http://schemas.microsoft.com/office/drawing/2014/main" id="{E291CC7D-835B-4451-A939-95344CFA7E05}"/>
              </a:ext>
            </a:extLst>
          </p:cNvPr>
          <p:cNvSpPr/>
          <p:nvPr/>
        </p:nvSpPr>
        <p:spPr>
          <a:xfrm flipH="1">
            <a:off x="5632309" y="1611873"/>
            <a:ext cx="191781" cy="868336"/>
          </a:xfrm>
          <a:custGeom>
            <a:avLst/>
            <a:gdLst/>
            <a:ahLst/>
            <a:cxnLst/>
            <a:rect l="l" t="t" r="r" b="b"/>
            <a:pathLst>
              <a:path w="4288" h="19415" extrusionOk="0">
                <a:moveTo>
                  <a:pt x="3" y="1"/>
                </a:moveTo>
                <a:lnTo>
                  <a:pt x="0" y="229"/>
                </a:lnTo>
                <a:cubicBezTo>
                  <a:pt x="0" y="229"/>
                  <a:pt x="1183" y="1164"/>
                  <a:pt x="1503" y="2551"/>
                </a:cubicBezTo>
                <a:cubicBezTo>
                  <a:pt x="1823" y="3938"/>
                  <a:pt x="1874" y="19414"/>
                  <a:pt x="1874" y="19414"/>
                </a:cubicBezTo>
                <a:cubicBezTo>
                  <a:pt x="1874" y="19414"/>
                  <a:pt x="3516" y="19111"/>
                  <a:pt x="4287" y="18507"/>
                </a:cubicBezTo>
                <a:cubicBezTo>
                  <a:pt x="4287" y="18507"/>
                  <a:pt x="4189" y="6288"/>
                  <a:pt x="4029" y="4268"/>
                </a:cubicBezTo>
                <a:cubicBezTo>
                  <a:pt x="3794" y="1205"/>
                  <a:pt x="3818" y="324"/>
                  <a:pt x="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793;p29">
            <a:extLst>
              <a:ext uri="{FF2B5EF4-FFF2-40B4-BE49-F238E27FC236}">
                <a16:creationId xmlns:a16="http://schemas.microsoft.com/office/drawing/2014/main" id="{1FAC52AD-AFC6-4B1A-828B-C74AE23D745B}"/>
              </a:ext>
            </a:extLst>
          </p:cNvPr>
          <p:cNvSpPr/>
          <p:nvPr/>
        </p:nvSpPr>
        <p:spPr>
          <a:xfrm flipH="1">
            <a:off x="5898243" y="1611873"/>
            <a:ext cx="277250" cy="872898"/>
          </a:xfrm>
          <a:custGeom>
            <a:avLst/>
            <a:gdLst/>
            <a:ahLst/>
            <a:cxnLst/>
            <a:rect l="l" t="t" r="r" b="b"/>
            <a:pathLst>
              <a:path w="6199" h="19517" extrusionOk="0">
                <a:moveTo>
                  <a:pt x="3808" y="1"/>
                </a:moveTo>
                <a:cubicBezTo>
                  <a:pt x="3808" y="1"/>
                  <a:pt x="3808" y="1"/>
                  <a:pt x="3808" y="1"/>
                </a:cubicBezTo>
                <a:cubicBezTo>
                  <a:pt x="3808" y="1"/>
                  <a:pt x="2363" y="304"/>
                  <a:pt x="1201" y="773"/>
                </a:cubicBezTo>
                <a:cubicBezTo>
                  <a:pt x="562" y="1028"/>
                  <a:pt x="96" y="3605"/>
                  <a:pt x="44" y="5598"/>
                </a:cubicBezTo>
                <a:cubicBezTo>
                  <a:pt x="0" y="7338"/>
                  <a:pt x="276" y="18575"/>
                  <a:pt x="276" y="18575"/>
                </a:cubicBezTo>
                <a:cubicBezTo>
                  <a:pt x="1567" y="19347"/>
                  <a:pt x="3280" y="19516"/>
                  <a:pt x="4532" y="19516"/>
                </a:cubicBezTo>
                <a:cubicBezTo>
                  <a:pt x="5504" y="19516"/>
                  <a:pt x="6198" y="19414"/>
                  <a:pt x="6198" y="19414"/>
                </a:cubicBezTo>
                <a:cubicBezTo>
                  <a:pt x="6198" y="19414"/>
                  <a:pt x="6042" y="11343"/>
                  <a:pt x="6021" y="6709"/>
                </a:cubicBezTo>
                <a:cubicBezTo>
                  <a:pt x="5998" y="1354"/>
                  <a:pt x="3814" y="1"/>
                  <a:pt x="380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794;p29">
            <a:extLst>
              <a:ext uri="{FF2B5EF4-FFF2-40B4-BE49-F238E27FC236}">
                <a16:creationId xmlns:a16="http://schemas.microsoft.com/office/drawing/2014/main" id="{B864283A-0B14-4DA4-B441-EA87FF5E1113}"/>
              </a:ext>
            </a:extLst>
          </p:cNvPr>
          <p:cNvSpPr/>
          <p:nvPr/>
        </p:nvSpPr>
        <p:spPr>
          <a:xfrm flipH="1">
            <a:off x="6104157" y="1678782"/>
            <a:ext cx="824461" cy="466169"/>
          </a:xfrm>
          <a:custGeom>
            <a:avLst/>
            <a:gdLst/>
            <a:ahLst/>
            <a:cxnLst/>
            <a:rect l="l" t="t" r="r" b="b"/>
            <a:pathLst>
              <a:path w="18434" h="10423" extrusionOk="0">
                <a:moveTo>
                  <a:pt x="4188" y="1"/>
                </a:moveTo>
                <a:cubicBezTo>
                  <a:pt x="4055" y="1"/>
                  <a:pt x="3918" y="115"/>
                  <a:pt x="3876" y="253"/>
                </a:cubicBezTo>
                <a:cubicBezTo>
                  <a:pt x="3825" y="427"/>
                  <a:pt x="3883" y="617"/>
                  <a:pt x="3941" y="790"/>
                </a:cubicBezTo>
                <a:cubicBezTo>
                  <a:pt x="4015" y="1018"/>
                  <a:pt x="4247" y="1337"/>
                  <a:pt x="3924" y="1389"/>
                </a:cubicBezTo>
                <a:cubicBezTo>
                  <a:pt x="3884" y="1395"/>
                  <a:pt x="3843" y="1398"/>
                  <a:pt x="3803" y="1398"/>
                </a:cubicBezTo>
                <a:cubicBezTo>
                  <a:pt x="3567" y="1398"/>
                  <a:pt x="3324" y="1298"/>
                  <a:pt x="3117" y="1208"/>
                </a:cubicBezTo>
                <a:cubicBezTo>
                  <a:pt x="2703" y="1031"/>
                  <a:pt x="2298" y="835"/>
                  <a:pt x="1901" y="623"/>
                </a:cubicBezTo>
                <a:cubicBezTo>
                  <a:pt x="1642" y="488"/>
                  <a:pt x="1377" y="338"/>
                  <a:pt x="1088" y="334"/>
                </a:cubicBezTo>
                <a:cubicBezTo>
                  <a:pt x="1084" y="334"/>
                  <a:pt x="1080" y="334"/>
                  <a:pt x="1075" y="334"/>
                </a:cubicBezTo>
                <a:cubicBezTo>
                  <a:pt x="655" y="334"/>
                  <a:pt x="274" y="655"/>
                  <a:pt x="139" y="1052"/>
                </a:cubicBezTo>
                <a:cubicBezTo>
                  <a:pt x="0" y="1453"/>
                  <a:pt x="85" y="1905"/>
                  <a:pt x="289" y="2279"/>
                </a:cubicBezTo>
                <a:cubicBezTo>
                  <a:pt x="493" y="2650"/>
                  <a:pt x="806" y="2949"/>
                  <a:pt x="1143" y="3211"/>
                </a:cubicBezTo>
                <a:cubicBezTo>
                  <a:pt x="1870" y="3772"/>
                  <a:pt x="2832" y="4030"/>
                  <a:pt x="3713" y="4265"/>
                </a:cubicBezTo>
                <a:cubicBezTo>
                  <a:pt x="4137" y="4377"/>
                  <a:pt x="4423" y="4510"/>
                  <a:pt x="4953" y="4842"/>
                </a:cubicBezTo>
                <a:cubicBezTo>
                  <a:pt x="5657" y="5335"/>
                  <a:pt x="9312" y="8450"/>
                  <a:pt x="11063" y="9732"/>
                </a:cubicBezTo>
                <a:cubicBezTo>
                  <a:pt x="11731" y="10221"/>
                  <a:pt x="12198" y="10423"/>
                  <a:pt x="12583" y="10423"/>
                </a:cubicBezTo>
                <a:cubicBezTo>
                  <a:pt x="13111" y="10423"/>
                  <a:pt x="13486" y="10043"/>
                  <a:pt x="14021" y="9500"/>
                </a:cubicBezTo>
                <a:cubicBezTo>
                  <a:pt x="14945" y="8562"/>
                  <a:pt x="18434" y="4155"/>
                  <a:pt x="18434" y="4155"/>
                </a:cubicBezTo>
                <a:lnTo>
                  <a:pt x="15622" y="2208"/>
                </a:lnTo>
                <a:cubicBezTo>
                  <a:pt x="14599" y="3951"/>
                  <a:pt x="12375" y="7467"/>
                  <a:pt x="12375" y="7467"/>
                </a:cubicBezTo>
                <a:cubicBezTo>
                  <a:pt x="12179" y="7314"/>
                  <a:pt x="7503" y="4387"/>
                  <a:pt x="6450" y="3082"/>
                </a:cubicBezTo>
                <a:cubicBezTo>
                  <a:pt x="6202" y="2568"/>
                  <a:pt x="6008" y="2140"/>
                  <a:pt x="5657" y="1681"/>
                </a:cubicBezTo>
                <a:cubicBezTo>
                  <a:pt x="5253" y="1154"/>
                  <a:pt x="4838" y="637"/>
                  <a:pt x="4410" y="134"/>
                </a:cubicBezTo>
                <a:cubicBezTo>
                  <a:pt x="4376" y="96"/>
                  <a:pt x="4341" y="55"/>
                  <a:pt x="4301" y="32"/>
                </a:cubicBezTo>
                <a:cubicBezTo>
                  <a:pt x="4265" y="10"/>
                  <a:pt x="4227" y="1"/>
                  <a:pt x="4188" y="1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795;p29">
            <a:extLst>
              <a:ext uri="{FF2B5EF4-FFF2-40B4-BE49-F238E27FC236}">
                <a16:creationId xmlns:a16="http://schemas.microsoft.com/office/drawing/2014/main" id="{B2457BCF-590F-45FA-9640-6296F9098444}"/>
              </a:ext>
            </a:extLst>
          </p:cNvPr>
          <p:cNvSpPr/>
          <p:nvPr/>
        </p:nvSpPr>
        <p:spPr>
          <a:xfrm flipH="1">
            <a:off x="6046193" y="1635801"/>
            <a:ext cx="633217" cy="519034"/>
          </a:xfrm>
          <a:custGeom>
            <a:avLst/>
            <a:gdLst/>
            <a:ahLst/>
            <a:cxnLst/>
            <a:rect l="l" t="t" r="r" b="b"/>
            <a:pathLst>
              <a:path w="14158" h="11605" extrusionOk="0">
                <a:moveTo>
                  <a:pt x="13117" y="0"/>
                </a:moveTo>
                <a:lnTo>
                  <a:pt x="13117" y="0"/>
                </a:ln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569" y="5232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7" y="11370"/>
                  <a:pt x="6785" y="11604"/>
                  <a:pt x="7194" y="11604"/>
                </a:cubicBezTo>
                <a:cubicBezTo>
                  <a:pt x="7494" y="11604"/>
                  <a:pt x="7790" y="11477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838" y="5263"/>
                  <a:pt x="14157" y="1139"/>
                  <a:pt x="13117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796;p29">
            <a:extLst>
              <a:ext uri="{FF2B5EF4-FFF2-40B4-BE49-F238E27FC236}">
                <a16:creationId xmlns:a16="http://schemas.microsoft.com/office/drawing/2014/main" id="{4D215391-5913-448C-ACE7-074F6C1BA819}"/>
              </a:ext>
            </a:extLst>
          </p:cNvPr>
          <p:cNvSpPr/>
          <p:nvPr/>
        </p:nvSpPr>
        <p:spPr>
          <a:xfrm flipH="1">
            <a:off x="6065693" y="1635801"/>
            <a:ext cx="613716" cy="518989"/>
          </a:xfrm>
          <a:custGeom>
            <a:avLst/>
            <a:gdLst/>
            <a:ahLst/>
            <a:cxnLst/>
            <a:rect l="l" t="t" r="r" b="b"/>
            <a:pathLst>
              <a:path w="13722" h="11604" extrusionOk="0">
                <a:moveTo>
                  <a:pt x="13117" y="0"/>
                </a:move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1571" y="4586"/>
                  <a:pt x="1486" y="4651"/>
                </a:cubicBezTo>
                <a:cubicBezTo>
                  <a:pt x="1207" y="4865"/>
                  <a:pt x="558" y="5436"/>
                  <a:pt x="112" y="6375"/>
                </a:cubicBezTo>
                <a:cubicBezTo>
                  <a:pt x="75" y="6456"/>
                  <a:pt x="38" y="6538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8" y="11369"/>
                  <a:pt x="6786" y="11603"/>
                  <a:pt x="7194" y="11603"/>
                </a:cubicBezTo>
                <a:cubicBezTo>
                  <a:pt x="7494" y="11603"/>
                  <a:pt x="7790" y="11478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239" y="5865"/>
                  <a:pt x="13722" y="3968"/>
                  <a:pt x="13722" y="2370"/>
                </a:cubicBezTo>
                <a:cubicBezTo>
                  <a:pt x="13722" y="1347"/>
                  <a:pt x="13522" y="445"/>
                  <a:pt x="131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797;p29">
            <a:extLst>
              <a:ext uri="{FF2B5EF4-FFF2-40B4-BE49-F238E27FC236}">
                <a16:creationId xmlns:a16="http://schemas.microsoft.com/office/drawing/2014/main" id="{F9CDDA41-A5EE-4023-9705-137E9E48DA45}"/>
              </a:ext>
            </a:extLst>
          </p:cNvPr>
          <p:cNvSpPr/>
          <p:nvPr/>
        </p:nvSpPr>
        <p:spPr>
          <a:xfrm flipH="1">
            <a:off x="5934739" y="1742963"/>
            <a:ext cx="81400" cy="269826"/>
          </a:xfrm>
          <a:custGeom>
            <a:avLst/>
            <a:gdLst/>
            <a:ahLst/>
            <a:cxnLst/>
            <a:rect l="l" t="t" r="r" b="b"/>
            <a:pathLst>
              <a:path w="1820" h="6033" extrusionOk="0">
                <a:moveTo>
                  <a:pt x="1" y="1"/>
                </a:moveTo>
                <a:lnTo>
                  <a:pt x="785" y="1320"/>
                </a:lnTo>
                <a:lnTo>
                  <a:pt x="228" y="2656"/>
                </a:lnTo>
                <a:lnTo>
                  <a:pt x="1819" y="6032"/>
                </a:lnTo>
                <a:lnTo>
                  <a:pt x="500" y="2656"/>
                </a:lnTo>
                <a:lnTo>
                  <a:pt x="1003" y="12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798;p29">
            <a:extLst>
              <a:ext uri="{FF2B5EF4-FFF2-40B4-BE49-F238E27FC236}">
                <a16:creationId xmlns:a16="http://schemas.microsoft.com/office/drawing/2014/main" id="{575F57B3-6082-4ECE-A0E6-C44E1D666310}"/>
              </a:ext>
            </a:extLst>
          </p:cNvPr>
          <p:cNvSpPr/>
          <p:nvPr/>
        </p:nvSpPr>
        <p:spPr>
          <a:xfrm flipH="1">
            <a:off x="5670638" y="1725028"/>
            <a:ext cx="54162" cy="278145"/>
          </a:xfrm>
          <a:custGeom>
            <a:avLst/>
            <a:gdLst/>
            <a:ahLst/>
            <a:cxnLst/>
            <a:rect l="l" t="t" r="r" b="b"/>
            <a:pathLst>
              <a:path w="1211" h="6219" extrusionOk="0">
                <a:moveTo>
                  <a:pt x="558" y="0"/>
                </a:moveTo>
                <a:lnTo>
                  <a:pt x="137" y="1401"/>
                </a:lnTo>
                <a:lnTo>
                  <a:pt x="935" y="2459"/>
                </a:lnTo>
                <a:lnTo>
                  <a:pt x="0" y="6219"/>
                </a:lnTo>
                <a:lnTo>
                  <a:pt x="1210" y="2415"/>
                </a:lnTo>
                <a:lnTo>
                  <a:pt x="341" y="1286"/>
                </a:lnTo>
                <a:lnTo>
                  <a:pt x="5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799;p29">
            <a:extLst>
              <a:ext uri="{FF2B5EF4-FFF2-40B4-BE49-F238E27FC236}">
                <a16:creationId xmlns:a16="http://schemas.microsoft.com/office/drawing/2014/main" id="{0205E9EA-3D3F-4623-89BB-84F348541825}"/>
              </a:ext>
            </a:extLst>
          </p:cNvPr>
          <p:cNvSpPr/>
          <p:nvPr/>
        </p:nvSpPr>
        <p:spPr>
          <a:xfrm flipH="1">
            <a:off x="5663169" y="1150084"/>
            <a:ext cx="285793" cy="285614"/>
          </a:xfrm>
          <a:custGeom>
            <a:avLst/>
            <a:gdLst/>
            <a:ahLst/>
            <a:cxnLst/>
            <a:rect l="l" t="t" r="r" b="b"/>
            <a:pathLst>
              <a:path w="6390" h="6386" extrusionOk="0">
                <a:moveTo>
                  <a:pt x="3194" y="1"/>
                </a:moveTo>
                <a:cubicBezTo>
                  <a:pt x="1433" y="1"/>
                  <a:pt x="1" y="1429"/>
                  <a:pt x="1" y="3194"/>
                </a:cubicBezTo>
                <a:cubicBezTo>
                  <a:pt x="1" y="4958"/>
                  <a:pt x="1433" y="6386"/>
                  <a:pt x="3194" y="6386"/>
                </a:cubicBezTo>
                <a:cubicBezTo>
                  <a:pt x="4958" y="6386"/>
                  <a:pt x="6390" y="4958"/>
                  <a:pt x="6390" y="3194"/>
                </a:cubicBezTo>
                <a:cubicBezTo>
                  <a:pt x="6390" y="1429"/>
                  <a:pt x="4958" y="1"/>
                  <a:pt x="31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800;p29">
            <a:extLst>
              <a:ext uri="{FF2B5EF4-FFF2-40B4-BE49-F238E27FC236}">
                <a16:creationId xmlns:a16="http://schemas.microsoft.com/office/drawing/2014/main" id="{798E621C-A974-41EF-B07B-5C65AD64DCF1}"/>
              </a:ext>
            </a:extLst>
          </p:cNvPr>
          <p:cNvSpPr/>
          <p:nvPr/>
        </p:nvSpPr>
        <p:spPr>
          <a:xfrm flipH="1">
            <a:off x="5992076" y="1394463"/>
            <a:ext cx="60871" cy="149516"/>
          </a:xfrm>
          <a:custGeom>
            <a:avLst/>
            <a:gdLst/>
            <a:ahLst/>
            <a:cxnLst/>
            <a:rect l="l" t="t" r="r" b="b"/>
            <a:pathLst>
              <a:path w="1361" h="3343" extrusionOk="0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518" y="2431"/>
                  <a:pt x="725" y="2829"/>
                </a:cubicBezTo>
                <a:cubicBezTo>
                  <a:pt x="932" y="3230"/>
                  <a:pt x="1360" y="3343"/>
                  <a:pt x="1360" y="3343"/>
                </a:cubicBezTo>
                <a:lnTo>
                  <a:pt x="1326" y="163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801;p29">
            <a:extLst>
              <a:ext uri="{FF2B5EF4-FFF2-40B4-BE49-F238E27FC236}">
                <a16:creationId xmlns:a16="http://schemas.microsoft.com/office/drawing/2014/main" id="{3F39F1C6-F95E-4647-8F5C-0E3ACF03B4C7}"/>
              </a:ext>
            </a:extLst>
          </p:cNvPr>
          <p:cNvSpPr/>
          <p:nvPr/>
        </p:nvSpPr>
        <p:spPr>
          <a:xfrm flipH="1">
            <a:off x="6009251" y="1238238"/>
            <a:ext cx="78045" cy="161323"/>
          </a:xfrm>
          <a:custGeom>
            <a:avLst/>
            <a:gdLst/>
            <a:ahLst/>
            <a:cxnLst/>
            <a:rect l="l" t="t" r="r" b="b"/>
            <a:pathLst>
              <a:path w="1745" h="3607" extrusionOk="0">
                <a:moveTo>
                  <a:pt x="1287" y="0"/>
                </a:moveTo>
                <a:cubicBezTo>
                  <a:pt x="1096" y="0"/>
                  <a:pt x="731" y="47"/>
                  <a:pt x="426" y="359"/>
                </a:cubicBezTo>
                <a:cubicBezTo>
                  <a:pt x="0" y="794"/>
                  <a:pt x="238" y="2158"/>
                  <a:pt x="768" y="3494"/>
                </a:cubicBezTo>
                <a:lnTo>
                  <a:pt x="1744" y="3606"/>
                </a:lnTo>
                <a:lnTo>
                  <a:pt x="1744" y="3606"/>
                </a:lnTo>
                <a:lnTo>
                  <a:pt x="1418" y="9"/>
                </a:lnTo>
                <a:cubicBezTo>
                  <a:pt x="1418" y="9"/>
                  <a:pt x="1368" y="0"/>
                  <a:pt x="12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802;p29">
            <a:extLst>
              <a:ext uri="{FF2B5EF4-FFF2-40B4-BE49-F238E27FC236}">
                <a16:creationId xmlns:a16="http://schemas.microsoft.com/office/drawing/2014/main" id="{F4C56B67-4460-4FA0-BF53-499593AA66C2}"/>
              </a:ext>
            </a:extLst>
          </p:cNvPr>
          <p:cNvSpPr/>
          <p:nvPr/>
        </p:nvSpPr>
        <p:spPr>
          <a:xfrm flipH="1">
            <a:off x="5679001" y="1171552"/>
            <a:ext cx="430657" cy="559107"/>
          </a:xfrm>
          <a:custGeom>
            <a:avLst/>
            <a:gdLst/>
            <a:ahLst/>
            <a:cxnLst/>
            <a:rect l="l" t="t" r="r" b="b"/>
            <a:pathLst>
              <a:path w="9629" h="12501" extrusionOk="0">
                <a:moveTo>
                  <a:pt x="6227" y="0"/>
                </a:moveTo>
                <a:cubicBezTo>
                  <a:pt x="5320" y="0"/>
                  <a:pt x="4384" y="270"/>
                  <a:pt x="3679" y="715"/>
                </a:cubicBezTo>
                <a:cubicBezTo>
                  <a:pt x="1830" y="1877"/>
                  <a:pt x="2533" y="5097"/>
                  <a:pt x="2533" y="5097"/>
                </a:cubicBezTo>
                <a:cubicBezTo>
                  <a:pt x="2508" y="5112"/>
                  <a:pt x="2482" y="5119"/>
                  <a:pt x="2455" y="5119"/>
                </a:cubicBezTo>
                <a:cubicBezTo>
                  <a:pt x="2269" y="5119"/>
                  <a:pt x="2030" y="4806"/>
                  <a:pt x="1819" y="4587"/>
                </a:cubicBezTo>
                <a:cubicBezTo>
                  <a:pt x="1692" y="4453"/>
                  <a:pt x="1415" y="4294"/>
                  <a:pt x="1123" y="4294"/>
                </a:cubicBezTo>
                <a:cubicBezTo>
                  <a:pt x="860" y="4294"/>
                  <a:pt x="585" y="4423"/>
                  <a:pt x="398" y="4815"/>
                </a:cubicBezTo>
                <a:cubicBezTo>
                  <a:pt x="0" y="5658"/>
                  <a:pt x="745" y="6773"/>
                  <a:pt x="1364" y="6966"/>
                </a:cubicBezTo>
                <a:cubicBezTo>
                  <a:pt x="1573" y="7032"/>
                  <a:pt x="1748" y="7058"/>
                  <a:pt x="1893" y="7058"/>
                </a:cubicBezTo>
                <a:cubicBezTo>
                  <a:pt x="2489" y="7058"/>
                  <a:pt x="2594" y="6616"/>
                  <a:pt x="2594" y="6616"/>
                </a:cubicBezTo>
                <a:lnTo>
                  <a:pt x="2673" y="10584"/>
                </a:lnTo>
                <a:cubicBezTo>
                  <a:pt x="3362" y="11471"/>
                  <a:pt x="4857" y="12500"/>
                  <a:pt x="5776" y="12500"/>
                </a:cubicBezTo>
                <a:cubicBezTo>
                  <a:pt x="5840" y="12500"/>
                  <a:pt x="5902" y="12495"/>
                  <a:pt x="5960" y="12485"/>
                </a:cubicBezTo>
                <a:cubicBezTo>
                  <a:pt x="6674" y="12359"/>
                  <a:pt x="6831" y="11156"/>
                  <a:pt x="6148" y="10367"/>
                </a:cubicBezTo>
                <a:lnTo>
                  <a:pt x="6144" y="9193"/>
                </a:lnTo>
                <a:lnTo>
                  <a:pt x="6144" y="9193"/>
                </a:lnTo>
                <a:cubicBezTo>
                  <a:pt x="6144" y="9193"/>
                  <a:pt x="6770" y="9288"/>
                  <a:pt x="7261" y="9288"/>
                </a:cubicBezTo>
                <a:cubicBezTo>
                  <a:pt x="7381" y="9288"/>
                  <a:pt x="7493" y="9282"/>
                  <a:pt x="7585" y="9268"/>
                </a:cubicBezTo>
                <a:cubicBezTo>
                  <a:pt x="8371" y="9146"/>
                  <a:pt x="8864" y="8527"/>
                  <a:pt x="9101" y="7677"/>
                </a:cubicBezTo>
                <a:cubicBezTo>
                  <a:pt x="9482" y="6310"/>
                  <a:pt x="9628" y="5209"/>
                  <a:pt x="9305" y="2527"/>
                </a:cubicBezTo>
                <a:cubicBezTo>
                  <a:pt x="9085" y="707"/>
                  <a:pt x="7693" y="0"/>
                  <a:pt x="6227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803;p29">
            <a:extLst>
              <a:ext uri="{FF2B5EF4-FFF2-40B4-BE49-F238E27FC236}">
                <a16:creationId xmlns:a16="http://schemas.microsoft.com/office/drawing/2014/main" id="{1D47487C-33A1-478C-B0FB-555F1AD853BF}"/>
              </a:ext>
            </a:extLst>
          </p:cNvPr>
          <p:cNvSpPr/>
          <p:nvPr/>
        </p:nvSpPr>
        <p:spPr>
          <a:xfrm flipH="1">
            <a:off x="5663169" y="1129645"/>
            <a:ext cx="380207" cy="284630"/>
          </a:xfrm>
          <a:custGeom>
            <a:avLst/>
            <a:gdLst/>
            <a:ahLst/>
            <a:cxnLst/>
            <a:rect l="l" t="t" r="r" b="b"/>
            <a:pathLst>
              <a:path w="8501" h="6364" extrusionOk="0">
                <a:moveTo>
                  <a:pt x="2986" y="1"/>
                </a:moveTo>
                <a:cubicBezTo>
                  <a:pt x="1575" y="1"/>
                  <a:pt x="1057" y="510"/>
                  <a:pt x="667" y="938"/>
                </a:cubicBezTo>
                <a:cubicBezTo>
                  <a:pt x="18" y="1652"/>
                  <a:pt x="436" y="2437"/>
                  <a:pt x="436" y="2437"/>
                </a:cubicBezTo>
                <a:cubicBezTo>
                  <a:pt x="436" y="2437"/>
                  <a:pt x="1" y="5214"/>
                  <a:pt x="337" y="5524"/>
                </a:cubicBezTo>
                <a:cubicBezTo>
                  <a:pt x="582" y="5744"/>
                  <a:pt x="956" y="6364"/>
                  <a:pt x="1055" y="6364"/>
                </a:cubicBezTo>
                <a:cubicBezTo>
                  <a:pt x="1385" y="6356"/>
                  <a:pt x="1527" y="4925"/>
                  <a:pt x="1697" y="4086"/>
                </a:cubicBezTo>
                <a:cubicBezTo>
                  <a:pt x="1883" y="3180"/>
                  <a:pt x="1960" y="2817"/>
                  <a:pt x="2272" y="2817"/>
                </a:cubicBezTo>
                <a:cubicBezTo>
                  <a:pt x="2291" y="2817"/>
                  <a:pt x="2312" y="2818"/>
                  <a:pt x="2333" y="2821"/>
                </a:cubicBezTo>
                <a:cubicBezTo>
                  <a:pt x="2522" y="2848"/>
                  <a:pt x="3571" y="2947"/>
                  <a:pt x="4611" y="2947"/>
                </a:cubicBezTo>
                <a:cubicBezTo>
                  <a:pt x="5026" y="2947"/>
                  <a:pt x="5440" y="2931"/>
                  <a:pt x="5797" y="2889"/>
                </a:cubicBezTo>
                <a:cubicBezTo>
                  <a:pt x="7048" y="2736"/>
                  <a:pt x="7525" y="2430"/>
                  <a:pt x="7525" y="2430"/>
                </a:cubicBezTo>
                <a:cubicBezTo>
                  <a:pt x="8341" y="1784"/>
                  <a:pt x="8501" y="873"/>
                  <a:pt x="8303" y="53"/>
                </a:cubicBezTo>
                <a:lnTo>
                  <a:pt x="8303" y="53"/>
                </a:lnTo>
                <a:cubicBezTo>
                  <a:pt x="7799" y="301"/>
                  <a:pt x="7250" y="385"/>
                  <a:pt x="6680" y="385"/>
                </a:cubicBezTo>
                <a:cubicBezTo>
                  <a:pt x="5762" y="385"/>
                  <a:pt x="4791" y="166"/>
                  <a:pt x="3870" y="57"/>
                </a:cubicBezTo>
                <a:cubicBezTo>
                  <a:pt x="3541" y="18"/>
                  <a:pt x="3248" y="1"/>
                  <a:pt x="2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804;p29">
            <a:extLst>
              <a:ext uri="{FF2B5EF4-FFF2-40B4-BE49-F238E27FC236}">
                <a16:creationId xmlns:a16="http://schemas.microsoft.com/office/drawing/2014/main" id="{27A72725-05EA-452C-9C79-56668D828AD8}"/>
              </a:ext>
            </a:extLst>
          </p:cNvPr>
          <p:cNvSpPr/>
          <p:nvPr/>
        </p:nvSpPr>
        <p:spPr>
          <a:xfrm flipH="1">
            <a:off x="6016228" y="1203263"/>
            <a:ext cx="60468" cy="45128"/>
          </a:xfrm>
          <a:custGeom>
            <a:avLst/>
            <a:gdLst/>
            <a:ahLst/>
            <a:cxnLst/>
            <a:rect l="l" t="t" r="r" b="b"/>
            <a:pathLst>
              <a:path w="1352" h="1009" extrusionOk="0">
                <a:moveTo>
                  <a:pt x="592" y="1"/>
                </a:moveTo>
                <a:cubicBezTo>
                  <a:pt x="351" y="1"/>
                  <a:pt x="118" y="136"/>
                  <a:pt x="1" y="373"/>
                </a:cubicBezTo>
                <a:lnTo>
                  <a:pt x="1181" y="1008"/>
                </a:lnTo>
                <a:cubicBezTo>
                  <a:pt x="1351" y="668"/>
                  <a:pt x="1222" y="254"/>
                  <a:pt x="895" y="77"/>
                </a:cubicBezTo>
                <a:cubicBezTo>
                  <a:pt x="798" y="25"/>
                  <a:pt x="694" y="1"/>
                  <a:pt x="5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805;p29">
            <a:extLst>
              <a:ext uri="{FF2B5EF4-FFF2-40B4-BE49-F238E27FC236}">
                <a16:creationId xmlns:a16="http://schemas.microsoft.com/office/drawing/2014/main" id="{940550EA-D039-4A54-9205-85C7488A1E4C}"/>
              </a:ext>
            </a:extLst>
          </p:cNvPr>
          <p:cNvSpPr/>
          <p:nvPr/>
        </p:nvSpPr>
        <p:spPr>
          <a:xfrm flipH="1">
            <a:off x="5834868" y="1514909"/>
            <a:ext cx="143701" cy="88690"/>
          </a:xfrm>
          <a:custGeom>
            <a:avLst/>
            <a:gdLst/>
            <a:ahLst/>
            <a:cxnLst/>
            <a:rect l="l" t="t" r="r" b="b"/>
            <a:pathLst>
              <a:path w="3213" h="1983" extrusionOk="0">
                <a:moveTo>
                  <a:pt x="0" y="0"/>
                </a:moveTo>
                <a:cubicBezTo>
                  <a:pt x="0" y="0"/>
                  <a:pt x="116" y="521"/>
                  <a:pt x="483" y="990"/>
                </a:cubicBezTo>
                <a:cubicBezTo>
                  <a:pt x="932" y="1561"/>
                  <a:pt x="3213" y="1982"/>
                  <a:pt x="3213" y="1982"/>
                </a:cubicBezTo>
                <a:lnTo>
                  <a:pt x="3213" y="1516"/>
                </a:lnTo>
                <a:cubicBezTo>
                  <a:pt x="3213" y="1516"/>
                  <a:pt x="1462" y="1163"/>
                  <a:pt x="850" y="837"/>
                </a:cubicBezTo>
                <a:cubicBezTo>
                  <a:pt x="438" y="619"/>
                  <a:pt x="102" y="242"/>
                  <a:pt x="0" y="0"/>
                </a:cubicBez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806;p29">
            <a:extLst>
              <a:ext uri="{FF2B5EF4-FFF2-40B4-BE49-F238E27FC236}">
                <a16:creationId xmlns:a16="http://schemas.microsoft.com/office/drawing/2014/main" id="{585646C5-4C6D-4A60-8321-E72B7E2A7145}"/>
              </a:ext>
            </a:extLst>
          </p:cNvPr>
          <p:cNvSpPr/>
          <p:nvPr/>
        </p:nvSpPr>
        <p:spPr>
          <a:xfrm flipH="1">
            <a:off x="5853697" y="1363424"/>
            <a:ext cx="31397" cy="32783"/>
          </a:xfrm>
          <a:custGeom>
            <a:avLst/>
            <a:gdLst/>
            <a:ahLst/>
            <a:cxnLst/>
            <a:rect l="l" t="t" r="r" b="b"/>
            <a:pathLst>
              <a:path w="702" h="733" extrusionOk="0">
                <a:moveTo>
                  <a:pt x="351" y="1"/>
                </a:moveTo>
                <a:cubicBezTo>
                  <a:pt x="157" y="1"/>
                  <a:pt x="1" y="164"/>
                  <a:pt x="1" y="365"/>
                </a:cubicBezTo>
                <a:cubicBezTo>
                  <a:pt x="1" y="569"/>
                  <a:pt x="157" y="732"/>
                  <a:pt x="351" y="732"/>
                </a:cubicBezTo>
                <a:cubicBezTo>
                  <a:pt x="545" y="732"/>
                  <a:pt x="702" y="569"/>
                  <a:pt x="702" y="368"/>
                </a:cubicBezTo>
                <a:cubicBezTo>
                  <a:pt x="702" y="167"/>
                  <a:pt x="545" y="1"/>
                  <a:pt x="351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807;p29">
            <a:extLst>
              <a:ext uri="{FF2B5EF4-FFF2-40B4-BE49-F238E27FC236}">
                <a16:creationId xmlns:a16="http://schemas.microsoft.com/office/drawing/2014/main" id="{88179B86-B43D-4B69-B940-E0C2CA7D010E}"/>
              </a:ext>
            </a:extLst>
          </p:cNvPr>
          <p:cNvSpPr/>
          <p:nvPr/>
        </p:nvSpPr>
        <p:spPr>
          <a:xfrm flipH="1">
            <a:off x="5870245" y="1309977"/>
            <a:ext cx="38732" cy="29161"/>
          </a:xfrm>
          <a:custGeom>
            <a:avLst/>
            <a:gdLst/>
            <a:ahLst/>
            <a:cxnLst/>
            <a:rect l="l" t="t" r="r" b="b"/>
            <a:pathLst>
              <a:path w="866" h="652" extrusionOk="0">
                <a:moveTo>
                  <a:pt x="487" y="1"/>
                </a:moveTo>
                <a:cubicBezTo>
                  <a:pt x="419" y="1"/>
                  <a:pt x="350" y="18"/>
                  <a:pt x="287" y="54"/>
                </a:cubicBezTo>
                <a:cubicBezTo>
                  <a:pt x="79" y="169"/>
                  <a:pt x="1" y="435"/>
                  <a:pt x="114" y="652"/>
                </a:cubicBezTo>
                <a:lnTo>
                  <a:pt x="865" y="237"/>
                </a:lnTo>
                <a:cubicBezTo>
                  <a:pt x="787" y="86"/>
                  <a:pt x="639" y="1"/>
                  <a:pt x="48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808;p29">
            <a:extLst>
              <a:ext uri="{FF2B5EF4-FFF2-40B4-BE49-F238E27FC236}">
                <a16:creationId xmlns:a16="http://schemas.microsoft.com/office/drawing/2014/main" id="{6D5F5FAD-828D-40E3-879A-7A26D8976B6C}"/>
              </a:ext>
            </a:extLst>
          </p:cNvPr>
          <p:cNvSpPr/>
          <p:nvPr/>
        </p:nvSpPr>
        <p:spPr>
          <a:xfrm flipH="1">
            <a:off x="5806110" y="1488431"/>
            <a:ext cx="39403" cy="26522"/>
          </a:xfrm>
          <a:custGeom>
            <a:avLst/>
            <a:gdLst/>
            <a:ahLst/>
            <a:cxnLst/>
            <a:rect l="l" t="t" r="r" b="b"/>
            <a:pathLst>
              <a:path w="881" h="593" extrusionOk="0">
                <a:moveTo>
                  <a:pt x="82" y="1"/>
                </a:moveTo>
                <a:lnTo>
                  <a:pt x="82" y="1"/>
                </a:lnTo>
                <a:cubicBezTo>
                  <a:pt x="0" y="228"/>
                  <a:pt x="115" y="484"/>
                  <a:pt x="336" y="565"/>
                </a:cubicBezTo>
                <a:cubicBezTo>
                  <a:pt x="385" y="584"/>
                  <a:pt x="434" y="593"/>
                  <a:pt x="483" y="593"/>
                </a:cubicBezTo>
                <a:cubicBezTo>
                  <a:pt x="657" y="593"/>
                  <a:pt x="819" y="480"/>
                  <a:pt x="881" y="300"/>
                </a:cubicBezTo>
                <a:lnTo>
                  <a:pt x="82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809;p29">
            <a:extLst>
              <a:ext uri="{FF2B5EF4-FFF2-40B4-BE49-F238E27FC236}">
                <a16:creationId xmlns:a16="http://schemas.microsoft.com/office/drawing/2014/main" id="{6EDE33C7-7362-4643-9539-EB823B3B193E}"/>
              </a:ext>
            </a:extLst>
          </p:cNvPr>
          <p:cNvSpPr/>
          <p:nvPr/>
        </p:nvSpPr>
        <p:spPr>
          <a:xfrm flipH="1">
            <a:off x="5707268" y="1302061"/>
            <a:ext cx="36988" cy="31621"/>
          </a:xfrm>
          <a:custGeom>
            <a:avLst/>
            <a:gdLst/>
            <a:ahLst/>
            <a:cxnLst/>
            <a:rect l="l" t="t" r="r" b="b"/>
            <a:pathLst>
              <a:path w="827" h="707" extrusionOk="0">
                <a:moveTo>
                  <a:pt x="343" y="0"/>
                </a:moveTo>
                <a:cubicBezTo>
                  <a:pt x="212" y="0"/>
                  <a:pt x="84" y="62"/>
                  <a:pt x="0" y="180"/>
                </a:cubicBezTo>
                <a:lnTo>
                  <a:pt x="687" y="706"/>
                </a:lnTo>
                <a:cubicBezTo>
                  <a:pt x="826" y="510"/>
                  <a:pt x="785" y="234"/>
                  <a:pt x="595" y="88"/>
                </a:cubicBezTo>
                <a:cubicBezTo>
                  <a:pt x="520" y="29"/>
                  <a:pt x="431" y="0"/>
                  <a:pt x="343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810;p29">
            <a:extLst>
              <a:ext uri="{FF2B5EF4-FFF2-40B4-BE49-F238E27FC236}">
                <a16:creationId xmlns:a16="http://schemas.microsoft.com/office/drawing/2014/main" id="{79070DAF-5E6E-4B5F-BDC1-051E24AD7C54}"/>
              </a:ext>
            </a:extLst>
          </p:cNvPr>
          <p:cNvSpPr/>
          <p:nvPr/>
        </p:nvSpPr>
        <p:spPr>
          <a:xfrm flipH="1">
            <a:off x="5722921" y="1359041"/>
            <a:ext cx="31531" cy="32739"/>
          </a:xfrm>
          <a:custGeom>
            <a:avLst/>
            <a:gdLst/>
            <a:ahLst/>
            <a:cxnLst/>
            <a:rect l="l" t="t" r="r" b="b"/>
            <a:pathLst>
              <a:path w="705" h="732" extrusionOk="0">
                <a:moveTo>
                  <a:pt x="351" y="0"/>
                </a:moveTo>
                <a:cubicBezTo>
                  <a:pt x="157" y="0"/>
                  <a:pt x="1" y="163"/>
                  <a:pt x="1" y="364"/>
                </a:cubicBezTo>
                <a:cubicBezTo>
                  <a:pt x="1" y="565"/>
                  <a:pt x="157" y="728"/>
                  <a:pt x="351" y="731"/>
                </a:cubicBezTo>
                <a:cubicBezTo>
                  <a:pt x="544" y="731"/>
                  <a:pt x="704" y="568"/>
                  <a:pt x="704" y="367"/>
                </a:cubicBezTo>
                <a:cubicBezTo>
                  <a:pt x="704" y="163"/>
                  <a:pt x="544" y="0"/>
                  <a:pt x="35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811;p29">
            <a:extLst>
              <a:ext uri="{FF2B5EF4-FFF2-40B4-BE49-F238E27FC236}">
                <a16:creationId xmlns:a16="http://schemas.microsoft.com/office/drawing/2014/main" id="{389DCAAF-F239-4336-9A68-ED73CBCA35EF}"/>
              </a:ext>
            </a:extLst>
          </p:cNvPr>
          <p:cNvSpPr/>
          <p:nvPr/>
        </p:nvSpPr>
        <p:spPr>
          <a:xfrm flipH="1">
            <a:off x="5748504" y="1360562"/>
            <a:ext cx="54609" cy="94459"/>
          </a:xfrm>
          <a:custGeom>
            <a:avLst/>
            <a:gdLst/>
            <a:ahLst/>
            <a:cxnLst/>
            <a:rect l="l" t="t" r="r" b="b"/>
            <a:pathLst>
              <a:path w="1221" h="2112" extrusionOk="0">
                <a:moveTo>
                  <a:pt x="0" y="1"/>
                </a:moveTo>
                <a:lnTo>
                  <a:pt x="116" y="2111"/>
                </a:lnTo>
                <a:lnTo>
                  <a:pt x="1221" y="1734"/>
                </a:lnTo>
                <a:lnTo>
                  <a:pt x="0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812;p29">
            <a:extLst>
              <a:ext uri="{FF2B5EF4-FFF2-40B4-BE49-F238E27FC236}">
                <a16:creationId xmlns:a16="http://schemas.microsoft.com/office/drawing/2014/main" id="{9F1183B2-576B-47B7-9EE1-FFB83D219D5D}"/>
              </a:ext>
            </a:extLst>
          </p:cNvPr>
          <p:cNvSpPr/>
          <p:nvPr/>
        </p:nvSpPr>
        <p:spPr>
          <a:xfrm flipH="1">
            <a:off x="5786028" y="1679587"/>
            <a:ext cx="148755" cy="75943"/>
          </a:xfrm>
          <a:custGeom>
            <a:avLst/>
            <a:gdLst/>
            <a:ahLst/>
            <a:cxnLst/>
            <a:rect l="l" t="t" r="r" b="b"/>
            <a:pathLst>
              <a:path w="3326" h="1698" extrusionOk="0">
                <a:moveTo>
                  <a:pt x="2128" y="1"/>
                </a:moveTo>
                <a:lnTo>
                  <a:pt x="2034" y="955"/>
                </a:lnTo>
                <a:lnTo>
                  <a:pt x="898" y="98"/>
                </a:lnTo>
                <a:lnTo>
                  <a:pt x="0" y="993"/>
                </a:lnTo>
                <a:cubicBezTo>
                  <a:pt x="360" y="1369"/>
                  <a:pt x="1112" y="1697"/>
                  <a:pt x="1786" y="1697"/>
                </a:cubicBezTo>
                <a:cubicBezTo>
                  <a:pt x="1856" y="1697"/>
                  <a:pt x="1925" y="1694"/>
                  <a:pt x="1993" y="1686"/>
                </a:cubicBezTo>
                <a:cubicBezTo>
                  <a:pt x="2713" y="1605"/>
                  <a:pt x="3111" y="1394"/>
                  <a:pt x="3325" y="884"/>
                </a:cubicBezTo>
                <a:lnTo>
                  <a:pt x="2128" y="1"/>
                </a:ln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813;p29">
            <a:extLst>
              <a:ext uri="{FF2B5EF4-FFF2-40B4-BE49-F238E27FC236}">
                <a16:creationId xmlns:a16="http://schemas.microsoft.com/office/drawing/2014/main" id="{B14F172E-C371-4EF5-886F-2647D9CC0F32}"/>
              </a:ext>
            </a:extLst>
          </p:cNvPr>
          <p:cNvSpPr/>
          <p:nvPr/>
        </p:nvSpPr>
        <p:spPr>
          <a:xfrm flipH="1">
            <a:off x="5786028" y="1679587"/>
            <a:ext cx="148755" cy="72544"/>
          </a:xfrm>
          <a:custGeom>
            <a:avLst/>
            <a:gdLst/>
            <a:ahLst/>
            <a:cxnLst/>
            <a:rect l="l" t="t" r="r" b="b"/>
            <a:pathLst>
              <a:path w="3326" h="1622" extrusionOk="0">
                <a:moveTo>
                  <a:pt x="2128" y="1"/>
                </a:moveTo>
                <a:lnTo>
                  <a:pt x="2034" y="955"/>
                </a:lnTo>
                <a:lnTo>
                  <a:pt x="2034" y="955"/>
                </a:lnTo>
                <a:lnTo>
                  <a:pt x="2761" y="605"/>
                </a:lnTo>
                <a:cubicBezTo>
                  <a:pt x="2761" y="605"/>
                  <a:pt x="2903" y="1003"/>
                  <a:pt x="2894" y="1421"/>
                </a:cubicBezTo>
                <a:cubicBezTo>
                  <a:pt x="3087" y="1295"/>
                  <a:pt x="3227" y="1123"/>
                  <a:pt x="3325" y="884"/>
                </a:cubicBezTo>
                <a:lnTo>
                  <a:pt x="2128" y="1"/>
                </a:lnTo>
                <a:close/>
                <a:moveTo>
                  <a:pt x="898" y="98"/>
                </a:moveTo>
                <a:lnTo>
                  <a:pt x="21" y="969"/>
                </a:lnTo>
                <a:lnTo>
                  <a:pt x="0" y="993"/>
                </a:lnTo>
                <a:cubicBezTo>
                  <a:pt x="255" y="1261"/>
                  <a:pt x="711" y="1503"/>
                  <a:pt x="1193" y="1622"/>
                </a:cubicBezTo>
                <a:cubicBezTo>
                  <a:pt x="1095" y="1388"/>
                  <a:pt x="1037" y="1126"/>
                  <a:pt x="1047" y="843"/>
                </a:cubicBezTo>
                <a:lnTo>
                  <a:pt x="1047" y="843"/>
                </a:lnTo>
                <a:lnTo>
                  <a:pt x="2034" y="955"/>
                </a:lnTo>
                <a:lnTo>
                  <a:pt x="898" y="98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814;p29">
            <a:extLst>
              <a:ext uri="{FF2B5EF4-FFF2-40B4-BE49-F238E27FC236}">
                <a16:creationId xmlns:a16="http://schemas.microsoft.com/office/drawing/2014/main" id="{CFB6CBD4-955F-4AE4-A7B9-957AC08F3049}"/>
              </a:ext>
            </a:extLst>
          </p:cNvPr>
          <p:cNvSpPr/>
          <p:nvPr/>
        </p:nvSpPr>
        <p:spPr>
          <a:xfrm flipH="1">
            <a:off x="5803247" y="1706646"/>
            <a:ext cx="85917" cy="84575"/>
          </a:xfrm>
          <a:custGeom>
            <a:avLst/>
            <a:gdLst/>
            <a:ahLst/>
            <a:cxnLst/>
            <a:rect l="l" t="t" r="r" b="b"/>
            <a:pathLst>
              <a:path w="1921" h="1891" extrusionOk="0">
                <a:moveTo>
                  <a:pt x="1741" y="0"/>
                </a:moveTo>
                <a:lnTo>
                  <a:pt x="1014" y="350"/>
                </a:lnTo>
                <a:lnTo>
                  <a:pt x="27" y="238"/>
                </a:lnTo>
                <a:lnTo>
                  <a:pt x="27" y="238"/>
                </a:lnTo>
                <a:cubicBezTo>
                  <a:pt x="0" y="925"/>
                  <a:pt x="385" y="1489"/>
                  <a:pt x="765" y="1843"/>
                </a:cubicBezTo>
                <a:cubicBezTo>
                  <a:pt x="881" y="1877"/>
                  <a:pt x="986" y="1890"/>
                  <a:pt x="1079" y="1890"/>
                </a:cubicBezTo>
                <a:cubicBezTo>
                  <a:pt x="1374" y="1890"/>
                  <a:pt x="1540" y="1758"/>
                  <a:pt x="1540" y="1758"/>
                </a:cubicBezTo>
                <a:cubicBezTo>
                  <a:pt x="1540" y="1758"/>
                  <a:pt x="1799" y="1456"/>
                  <a:pt x="1860" y="959"/>
                </a:cubicBezTo>
                <a:cubicBezTo>
                  <a:pt x="1921" y="493"/>
                  <a:pt x="1741" y="0"/>
                  <a:pt x="17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815;p29">
            <a:extLst>
              <a:ext uri="{FF2B5EF4-FFF2-40B4-BE49-F238E27FC236}">
                <a16:creationId xmlns:a16="http://schemas.microsoft.com/office/drawing/2014/main" id="{AAB95056-50C3-4BDA-8025-14F54352A327}"/>
              </a:ext>
            </a:extLst>
          </p:cNvPr>
          <p:cNvSpPr/>
          <p:nvPr/>
        </p:nvSpPr>
        <p:spPr>
          <a:xfrm flipH="1">
            <a:off x="5763845" y="1785228"/>
            <a:ext cx="112126" cy="417642"/>
          </a:xfrm>
          <a:custGeom>
            <a:avLst/>
            <a:gdLst/>
            <a:ahLst/>
            <a:cxnLst/>
            <a:rect l="l" t="t" r="r" b="b"/>
            <a:pathLst>
              <a:path w="2507" h="9338" extrusionOk="0">
                <a:moveTo>
                  <a:pt x="1245" y="1"/>
                </a:moveTo>
                <a:lnTo>
                  <a:pt x="470" y="86"/>
                </a:lnTo>
                <a:cubicBezTo>
                  <a:pt x="470" y="86"/>
                  <a:pt x="1" y="6740"/>
                  <a:pt x="14" y="7209"/>
                </a:cubicBezTo>
                <a:cubicBezTo>
                  <a:pt x="28" y="7679"/>
                  <a:pt x="889" y="9337"/>
                  <a:pt x="1337" y="9337"/>
                </a:cubicBezTo>
                <a:cubicBezTo>
                  <a:pt x="1339" y="9337"/>
                  <a:pt x="1341" y="9337"/>
                  <a:pt x="1344" y="9337"/>
                </a:cubicBezTo>
                <a:cubicBezTo>
                  <a:pt x="1789" y="9323"/>
                  <a:pt x="2506" y="7477"/>
                  <a:pt x="2459" y="6957"/>
                </a:cubicBezTo>
                <a:cubicBezTo>
                  <a:pt x="2412" y="6437"/>
                  <a:pt x="1245" y="1"/>
                  <a:pt x="124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816;p29">
            <a:extLst>
              <a:ext uri="{FF2B5EF4-FFF2-40B4-BE49-F238E27FC236}">
                <a16:creationId xmlns:a16="http://schemas.microsoft.com/office/drawing/2014/main" id="{1B3D3E9C-196F-4A8E-86C9-4E8F849C5C27}"/>
              </a:ext>
            </a:extLst>
          </p:cNvPr>
          <p:cNvSpPr/>
          <p:nvPr/>
        </p:nvSpPr>
        <p:spPr>
          <a:xfrm flipH="1">
            <a:off x="5820288" y="1785228"/>
            <a:ext cx="45" cy="224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1"/>
                </a:moveTo>
                <a:lnTo>
                  <a:pt x="1" y="1"/>
                </a:lnTo>
                <a:lnTo>
                  <a:pt x="1" y="5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817;p29">
            <a:extLst>
              <a:ext uri="{FF2B5EF4-FFF2-40B4-BE49-F238E27FC236}">
                <a16:creationId xmlns:a16="http://schemas.microsoft.com/office/drawing/2014/main" id="{B9E8B2A5-5A27-480A-B821-A061BD266C65}"/>
              </a:ext>
            </a:extLst>
          </p:cNvPr>
          <p:cNvSpPr/>
          <p:nvPr/>
        </p:nvSpPr>
        <p:spPr>
          <a:xfrm flipH="1">
            <a:off x="5819483" y="1785989"/>
            <a:ext cx="626" cy="3846"/>
          </a:xfrm>
          <a:custGeom>
            <a:avLst/>
            <a:gdLst/>
            <a:ahLst/>
            <a:cxnLst/>
            <a:rect l="l" t="t" r="r" b="b"/>
            <a:pathLst>
              <a:path w="14" h="86" extrusionOk="0">
                <a:moveTo>
                  <a:pt x="0" y="1"/>
                </a:moveTo>
                <a:lnTo>
                  <a:pt x="8" y="54"/>
                </a:lnTo>
                <a:lnTo>
                  <a:pt x="8" y="54"/>
                </a:lnTo>
                <a:cubicBezTo>
                  <a:pt x="5" y="30"/>
                  <a:pt x="2" y="13"/>
                  <a:pt x="0" y="1"/>
                </a:cubicBezTo>
                <a:close/>
                <a:moveTo>
                  <a:pt x="8" y="54"/>
                </a:moveTo>
                <a:cubicBezTo>
                  <a:pt x="10" y="64"/>
                  <a:pt x="11" y="74"/>
                  <a:pt x="13" y="86"/>
                </a:cubicBezTo>
                <a:lnTo>
                  <a:pt x="8" y="54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818;p29">
            <a:extLst>
              <a:ext uri="{FF2B5EF4-FFF2-40B4-BE49-F238E27FC236}">
                <a16:creationId xmlns:a16="http://schemas.microsoft.com/office/drawing/2014/main" id="{8DFAC680-AE84-450F-A9DB-2CB92DED3F64}"/>
              </a:ext>
            </a:extLst>
          </p:cNvPr>
          <p:cNvSpPr/>
          <p:nvPr/>
        </p:nvSpPr>
        <p:spPr>
          <a:xfrm flipH="1">
            <a:off x="5819483" y="1785228"/>
            <a:ext cx="35959" cy="13283"/>
          </a:xfrm>
          <a:custGeom>
            <a:avLst/>
            <a:gdLst/>
            <a:ahLst/>
            <a:cxnLst/>
            <a:rect l="l" t="t" r="r" b="b"/>
            <a:pathLst>
              <a:path w="804" h="297" extrusionOk="0">
                <a:moveTo>
                  <a:pt x="786" y="1"/>
                </a:moveTo>
                <a:cubicBezTo>
                  <a:pt x="630" y="117"/>
                  <a:pt x="470" y="151"/>
                  <a:pt x="334" y="151"/>
                </a:cubicBezTo>
                <a:cubicBezTo>
                  <a:pt x="147" y="151"/>
                  <a:pt x="11" y="86"/>
                  <a:pt x="11" y="86"/>
                </a:cubicBezTo>
                <a:lnTo>
                  <a:pt x="1" y="263"/>
                </a:lnTo>
                <a:cubicBezTo>
                  <a:pt x="89" y="286"/>
                  <a:pt x="174" y="297"/>
                  <a:pt x="252" y="297"/>
                </a:cubicBezTo>
                <a:cubicBezTo>
                  <a:pt x="589" y="297"/>
                  <a:pt x="803" y="103"/>
                  <a:pt x="803" y="103"/>
                </a:cubicBezTo>
                <a:cubicBezTo>
                  <a:pt x="797" y="62"/>
                  <a:pt x="793" y="35"/>
                  <a:pt x="790" y="18"/>
                </a:cubicBezTo>
                <a:lnTo>
                  <a:pt x="790" y="15"/>
                </a:lnTo>
                <a:lnTo>
                  <a:pt x="790" y="11"/>
                </a:lnTo>
                <a:lnTo>
                  <a:pt x="790" y="8"/>
                </a:lnTo>
                <a:lnTo>
                  <a:pt x="786" y="8"/>
                </a:lnTo>
                <a:lnTo>
                  <a:pt x="786" y="5"/>
                </a:lnTo>
                <a:lnTo>
                  <a:pt x="786" y="1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749;p29">
            <a:extLst>
              <a:ext uri="{FF2B5EF4-FFF2-40B4-BE49-F238E27FC236}">
                <a16:creationId xmlns:a16="http://schemas.microsoft.com/office/drawing/2014/main" id="{E323048A-2E3B-4A2C-AA6D-6E1AFEC9178F}"/>
              </a:ext>
            </a:extLst>
          </p:cNvPr>
          <p:cNvSpPr/>
          <p:nvPr/>
        </p:nvSpPr>
        <p:spPr>
          <a:xfrm flipH="1">
            <a:off x="6665813" y="784500"/>
            <a:ext cx="1395644" cy="2294616"/>
          </a:xfrm>
          <a:custGeom>
            <a:avLst/>
            <a:gdLst/>
            <a:ahLst/>
            <a:cxnLst/>
            <a:rect l="l" t="t" r="r" b="b"/>
            <a:pathLst>
              <a:path w="31205" h="51305" extrusionOk="0">
                <a:moveTo>
                  <a:pt x="28915" y="0"/>
                </a:moveTo>
                <a:cubicBezTo>
                  <a:pt x="28840" y="0"/>
                  <a:pt x="28757" y="24"/>
                  <a:pt x="28671" y="73"/>
                </a:cubicBezTo>
                <a:lnTo>
                  <a:pt x="520" y="16325"/>
                </a:lnTo>
                <a:cubicBezTo>
                  <a:pt x="225" y="16494"/>
                  <a:pt x="1" y="16913"/>
                  <a:pt x="21" y="17252"/>
                </a:cubicBezTo>
                <a:lnTo>
                  <a:pt x="1962" y="50921"/>
                </a:lnTo>
                <a:cubicBezTo>
                  <a:pt x="1977" y="51164"/>
                  <a:pt x="2109" y="51305"/>
                  <a:pt x="2291" y="51305"/>
                </a:cubicBezTo>
                <a:cubicBezTo>
                  <a:pt x="2366" y="51305"/>
                  <a:pt x="2449" y="51281"/>
                  <a:pt x="2537" y="51230"/>
                </a:cubicBezTo>
                <a:lnTo>
                  <a:pt x="30684" y="34979"/>
                </a:lnTo>
                <a:cubicBezTo>
                  <a:pt x="30980" y="34809"/>
                  <a:pt x="31204" y="34391"/>
                  <a:pt x="31187" y="34051"/>
                </a:cubicBezTo>
                <a:lnTo>
                  <a:pt x="29242" y="383"/>
                </a:lnTo>
                <a:cubicBezTo>
                  <a:pt x="29228" y="139"/>
                  <a:pt x="29096" y="0"/>
                  <a:pt x="28915" y="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7" name="Google Shape;819;p29">
            <a:extLst>
              <a:ext uri="{FF2B5EF4-FFF2-40B4-BE49-F238E27FC236}">
                <a16:creationId xmlns:a16="http://schemas.microsoft.com/office/drawing/2014/main" id="{2EC381C7-C6C4-43E4-94AA-759C44EFF3FD}"/>
              </a:ext>
            </a:extLst>
          </p:cNvPr>
          <p:cNvSpPr/>
          <p:nvPr/>
        </p:nvSpPr>
        <p:spPr>
          <a:xfrm flipH="1">
            <a:off x="5843813" y="1577077"/>
            <a:ext cx="189500" cy="195269"/>
          </a:xfrm>
          <a:custGeom>
            <a:avLst/>
            <a:gdLst/>
            <a:ahLst/>
            <a:cxnLst/>
            <a:rect l="l" t="t" r="r" b="b"/>
            <a:pathLst>
              <a:path w="4237" h="4366" extrusionOk="0">
                <a:moveTo>
                  <a:pt x="935" y="1"/>
                </a:moveTo>
                <a:cubicBezTo>
                  <a:pt x="935" y="1"/>
                  <a:pt x="170" y="293"/>
                  <a:pt x="0" y="1640"/>
                </a:cubicBezTo>
                <a:cubicBezTo>
                  <a:pt x="466" y="2727"/>
                  <a:pt x="1316" y="3655"/>
                  <a:pt x="2560" y="4366"/>
                </a:cubicBezTo>
                <a:lnTo>
                  <a:pt x="3250" y="3135"/>
                </a:lnTo>
                <a:lnTo>
                  <a:pt x="4237" y="3247"/>
                </a:lnTo>
                <a:lnTo>
                  <a:pt x="4237" y="3247"/>
                </a:lnTo>
                <a:lnTo>
                  <a:pt x="948" y="746"/>
                </a:lnTo>
                <a:lnTo>
                  <a:pt x="935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820;p29">
            <a:extLst>
              <a:ext uri="{FF2B5EF4-FFF2-40B4-BE49-F238E27FC236}">
                <a16:creationId xmlns:a16="http://schemas.microsoft.com/office/drawing/2014/main" id="{D20AC391-2457-408D-82BD-C71DE33018A2}"/>
              </a:ext>
            </a:extLst>
          </p:cNvPr>
          <p:cNvSpPr/>
          <p:nvPr/>
        </p:nvSpPr>
        <p:spPr>
          <a:xfrm flipH="1">
            <a:off x="5772656" y="1592462"/>
            <a:ext cx="71202" cy="146161"/>
          </a:xfrm>
          <a:custGeom>
            <a:avLst/>
            <a:gdLst/>
            <a:ahLst/>
            <a:cxnLst/>
            <a:rect l="l" t="t" r="r" b="b"/>
            <a:pathLst>
              <a:path w="1592" h="3268" extrusionOk="0">
                <a:moveTo>
                  <a:pt x="201" y="0"/>
                </a:moveTo>
                <a:lnTo>
                  <a:pt x="205" y="956"/>
                </a:lnTo>
                <a:cubicBezTo>
                  <a:pt x="205" y="956"/>
                  <a:pt x="68" y="2214"/>
                  <a:pt x="1" y="2903"/>
                </a:cubicBezTo>
                <a:lnTo>
                  <a:pt x="728" y="2553"/>
                </a:lnTo>
                <a:lnTo>
                  <a:pt x="1517" y="3267"/>
                </a:lnTo>
                <a:cubicBezTo>
                  <a:pt x="1517" y="3267"/>
                  <a:pt x="1592" y="1194"/>
                  <a:pt x="1261" y="650"/>
                </a:cubicBezTo>
                <a:cubicBezTo>
                  <a:pt x="932" y="105"/>
                  <a:pt x="201" y="0"/>
                  <a:pt x="20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48;p26">
            <a:extLst>
              <a:ext uri="{FF2B5EF4-FFF2-40B4-BE49-F238E27FC236}">
                <a16:creationId xmlns:a16="http://schemas.microsoft.com/office/drawing/2014/main" id="{57C1C2B3-269A-4AD0-A44E-C0C35949FD75}"/>
              </a:ext>
            </a:extLst>
          </p:cNvPr>
          <p:cNvSpPr txBox="1">
            <a:spLocks/>
          </p:cNvSpPr>
          <p:nvPr/>
        </p:nvSpPr>
        <p:spPr>
          <a:xfrm>
            <a:off x="615599" y="69520"/>
            <a:ext cx="5091669" cy="86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dirty="0"/>
              <a:t>OPERATIONAL CONCEPTS</a:t>
            </a:r>
            <a:endParaRPr lang="en-US" sz="3200" dirty="0"/>
          </a:p>
        </p:txBody>
      </p:sp>
      <p:sp>
        <p:nvSpPr>
          <p:cNvPr id="103" name="Google Shape;750;p29">
            <a:extLst>
              <a:ext uri="{FF2B5EF4-FFF2-40B4-BE49-F238E27FC236}">
                <a16:creationId xmlns:a16="http://schemas.microsoft.com/office/drawing/2014/main" id="{CB8D4CCA-14E2-4AA8-A559-C744D592C617}"/>
              </a:ext>
            </a:extLst>
          </p:cNvPr>
          <p:cNvSpPr/>
          <p:nvPr/>
        </p:nvSpPr>
        <p:spPr>
          <a:xfrm flipH="1">
            <a:off x="7111996" y="886703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752;p29">
            <a:extLst>
              <a:ext uri="{FF2B5EF4-FFF2-40B4-BE49-F238E27FC236}">
                <a16:creationId xmlns:a16="http://schemas.microsoft.com/office/drawing/2014/main" id="{716026FB-133A-414B-882C-07130351D044}"/>
              </a:ext>
            </a:extLst>
          </p:cNvPr>
          <p:cNvSpPr/>
          <p:nvPr/>
        </p:nvSpPr>
        <p:spPr>
          <a:xfrm flipH="1">
            <a:off x="7120353" y="881375"/>
            <a:ext cx="711933" cy="409547"/>
          </a:xfrm>
          <a:custGeom>
            <a:avLst/>
            <a:gdLst/>
            <a:ahLst/>
            <a:cxnLst/>
            <a:rect l="l" t="t" r="r" b="b"/>
            <a:pathLst>
              <a:path w="15918" h="9157" extrusionOk="0">
                <a:moveTo>
                  <a:pt x="11990" y="0"/>
                </a:moveTo>
                <a:cubicBezTo>
                  <a:pt x="11908" y="0"/>
                  <a:pt x="11826" y="19"/>
                  <a:pt x="11764" y="56"/>
                </a:cubicBezTo>
                <a:lnTo>
                  <a:pt x="122" y="6774"/>
                </a:lnTo>
                <a:cubicBezTo>
                  <a:pt x="0" y="6849"/>
                  <a:pt x="0" y="6964"/>
                  <a:pt x="122" y="7036"/>
                </a:cubicBezTo>
                <a:lnTo>
                  <a:pt x="3703" y="9103"/>
                </a:lnTo>
                <a:cubicBezTo>
                  <a:pt x="3766" y="9138"/>
                  <a:pt x="3847" y="9156"/>
                  <a:pt x="3929" y="9156"/>
                </a:cubicBezTo>
                <a:cubicBezTo>
                  <a:pt x="4010" y="9156"/>
                  <a:pt x="4092" y="9138"/>
                  <a:pt x="4155" y="9103"/>
                </a:cubicBezTo>
                <a:lnTo>
                  <a:pt x="15795" y="2381"/>
                </a:lnTo>
                <a:cubicBezTo>
                  <a:pt x="15918" y="2310"/>
                  <a:pt x="15918" y="2194"/>
                  <a:pt x="15795" y="2120"/>
                </a:cubicBezTo>
                <a:lnTo>
                  <a:pt x="12216" y="56"/>
                </a:lnTo>
                <a:cubicBezTo>
                  <a:pt x="12153" y="19"/>
                  <a:pt x="12071" y="0"/>
                  <a:pt x="119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Email Icon | Android Lollipop Iconset | dtafalonso">
            <a:extLst>
              <a:ext uri="{FF2B5EF4-FFF2-40B4-BE49-F238E27FC236}">
                <a16:creationId xmlns:a16="http://schemas.microsoft.com/office/drawing/2014/main" id="{B6065CE8-DEFE-4FB8-9084-CBEDD0D14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965" y="1469234"/>
            <a:ext cx="979203" cy="97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Google Shape;751;p29">
            <a:extLst>
              <a:ext uri="{FF2B5EF4-FFF2-40B4-BE49-F238E27FC236}">
                <a16:creationId xmlns:a16="http://schemas.microsoft.com/office/drawing/2014/main" id="{0B938C6C-48E2-47EB-B0F5-A1E1899E4903}"/>
              </a:ext>
            </a:extLst>
          </p:cNvPr>
          <p:cNvSpPr/>
          <p:nvPr/>
        </p:nvSpPr>
        <p:spPr>
          <a:xfrm flipH="1">
            <a:off x="7113153" y="976210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9"/>
          <p:cNvSpPr/>
          <p:nvPr/>
        </p:nvSpPr>
        <p:spPr>
          <a:xfrm rot="-368550" flipH="1">
            <a:off x="5205585" y="3359654"/>
            <a:ext cx="3053229" cy="931142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9"/>
          <p:cNvSpPr txBox="1">
            <a:spLocks noGrp="1"/>
          </p:cNvSpPr>
          <p:nvPr>
            <p:ph type="subTitle" idx="1"/>
          </p:nvPr>
        </p:nvSpPr>
        <p:spPr>
          <a:xfrm>
            <a:off x="1043869" y="1290922"/>
            <a:ext cx="3392563" cy="31855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staff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上架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下架自家商品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編輯自家商品資訊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處理自家商品的訂單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訂定自家商品的折扣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產生統計報表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an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admin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創建任一種帳戶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刪除任一種帳戶</a:t>
            </a:r>
          </a:p>
        </p:txBody>
      </p:sp>
      <p:sp>
        <p:nvSpPr>
          <p:cNvPr id="732" name="Google Shape;732;p29"/>
          <p:cNvSpPr/>
          <p:nvPr/>
        </p:nvSpPr>
        <p:spPr>
          <a:xfrm flipH="1">
            <a:off x="8096073" y="3351039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9"/>
          <p:cNvSpPr/>
          <p:nvPr/>
        </p:nvSpPr>
        <p:spPr>
          <a:xfrm flipH="1">
            <a:off x="8182750" y="2442109"/>
            <a:ext cx="16325" cy="2639"/>
          </a:xfrm>
          <a:custGeom>
            <a:avLst/>
            <a:gdLst/>
            <a:ahLst/>
            <a:cxnLst/>
            <a:rect l="l" t="t" r="r" b="b"/>
            <a:pathLst>
              <a:path w="365" h="59" extrusionOk="0">
                <a:moveTo>
                  <a:pt x="1" y="1"/>
                </a:moveTo>
                <a:cubicBezTo>
                  <a:pt x="126" y="1"/>
                  <a:pt x="256" y="21"/>
                  <a:pt x="365" y="59"/>
                </a:cubicBezTo>
                <a:cubicBezTo>
                  <a:pt x="256" y="21"/>
                  <a:pt x="130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9"/>
          <p:cNvSpPr/>
          <p:nvPr/>
        </p:nvSpPr>
        <p:spPr>
          <a:xfrm flipH="1">
            <a:off x="6935415" y="3453348"/>
            <a:ext cx="473280" cy="287090"/>
          </a:xfrm>
          <a:custGeom>
            <a:avLst/>
            <a:gdLst/>
            <a:ahLst/>
            <a:cxnLst/>
            <a:rect l="l" t="t" r="r" b="b"/>
            <a:pathLst>
              <a:path w="10582" h="6419" extrusionOk="0">
                <a:moveTo>
                  <a:pt x="10581" y="0"/>
                </a:moveTo>
                <a:lnTo>
                  <a:pt x="1" y="6120"/>
                </a:lnTo>
                <a:lnTo>
                  <a:pt x="504" y="6418"/>
                </a:lnTo>
                <a:lnTo>
                  <a:pt x="10581" y="595"/>
                </a:lnTo>
                <a:lnTo>
                  <a:pt x="10581" y="0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9"/>
          <p:cNvSpPr/>
          <p:nvPr/>
        </p:nvSpPr>
        <p:spPr>
          <a:xfrm flipH="1">
            <a:off x="7521939" y="1657582"/>
            <a:ext cx="449799" cy="1817266"/>
          </a:xfrm>
          <a:custGeom>
            <a:avLst/>
            <a:gdLst/>
            <a:ahLst/>
            <a:cxnLst/>
            <a:rect l="l" t="t" r="r" b="b"/>
            <a:pathLst>
              <a:path w="10057" h="40632" extrusionOk="0">
                <a:moveTo>
                  <a:pt x="9155" y="1"/>
                </a:moveTo>
                <a:cubicBezTo>
                  <a:pt x="9092" y="1"/>
                  <a:pt x="9031" y="44"/>
                  <a:pt x="9013" y="112"/>
                </a:cubicBezTo>
                <a:lnTo>
                  <a:pt x="14" y="40062"/>
                </a:lnTo>
                <a:cubicBezTo>
                  <a:pt x="0" y="40123"/>
                  <a:pt x="28" y="40185"/>
                  <a:pt x="82" y="40216"/>
                </a:cubicBezTo>
                <a:lnTo>
                  <a:pt x="670" y="40556"/>
                </a:lnTo>
                <a:cubicBezTo>
                  <a:pt x="673" y="40559"/>
                  <a:pt x="673" y="40559"/>
                  <a:pt x="677" y="40562"/>
                </a:cubicBezTo>
                <a:cubicBezTo>
                  <a:pt x="764" y="40607"/>
                  <a:pt x="872" y="40631"/>
                  <a:pt x="983" y="40631"/>
                </a:cubicBezTo>
                <a:cubicBezTo>
                  <a:pt x="998" y="40631"/>
                  <a:pt x="1013" y="40631"/>
                  <a:pt x="1028" y="40630"/>
                </a:cubicBezTo>
                <a:lnTo>
                  <a:pt x="1279" y="39525"/>
                </a:lnTo>
                <a:lnTo>
                  <a:pt x="10044" y="608"/>
                </a:lnTo>
                <a:cubicBezTo>
                  <a:pt x="10057" y="550"/>
                  <a:pt x="10030" y="485"/>
                  <a:pt x="9975" y="455"/>
                </a:cubicBezTo>
                <a:lnTo>
                  <a:pt x="9224" y="19"/>
                </a:lnTo>
                <a:cubicBezTo>
                  <a:pt x="9202" y="7"/>
                  <a:pt x="9178" y="1"/>
                  <a:pt x="9155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9"/>
          <p:cNvSpPr/>
          <p:nvPr/>
        </p:nvSpPr>
        <p:spPr>
          <a:xfrm flipH="1">
            <a:off x="7476319" y="1654183"/>
            <a:ext cx="449486" cy="1820621"/>
          </a:xfrm>
          <a:custGeom>
            <a:avLst/>
            <a:gdLst/>
            <a:ahLst/>
            <a:cxnLst/>
            <a:rect l="l" t="t" r="r" b="b"/>
            <a:pathLst>
              <a:path w="10050" h="40707" extrusionOk="0">
                <a:moveTo>
                  <a:pt x="10050" y="1"/>
                </a:moveTo>
                <a:lnTo>
                  <a:pt x="9041" y="585"/>
                </a:lnTo>
                <a:lnTo>
                  <a:pt x="252" y="39601"/>
                </a:lnTo>
                <a:lnTo>
                  <a:pt x="1" y="40706"/>
                </a:lnTo>
                <a:cubicBezTo>
                  <a:pt x="112" y="40706"/>
                  <a:pt x="221" y="40682"/>
                  <a:pt x="307" y="40632"/>
                </a:cubicBezTo>
                <a:lnTo>
                  <a:pt x="894" y="40292"/>
                </a:lnTo>
                <a:cubicBezTo>
                  <a:pt x="949" y="40257"/>
                  <a:pt x="990" y="40204"/>
                  <a:pt x="1007" y="40138"/>
                </a:cubicBezTo>
                <a:lnTo>
                  <a:pt x="10050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9"/>
          <p:cNvSpPr/>
          <p:nvPr/>
        </p:nvSpPr>
        <p:spPr>
          <a:xfrm flipH="1">
            <a:off x="7431102" y="2540504"/>
            <a:ext cx="45396" cy="1584920"/>
          </a:xfrm>
          <a:custGeom>
            <a:avLst/>
            <a:gdLst/>
            <a:ahLst/>
            <a:cxnLst/>
            <a:rect l="l" t="t" r="r" b="b"/>
            <a:pathLst>
              <a:path w="1015" h="35437" extrusionOk="0">
                <a:moveTo>
                  <a:pt x="1" y="1"/>
                </a:moveTo>
                <a:lnTo>
                  <a:pt x="4" y="34856"/>
                </a:lnTo>
                <a:cubicBezTo>
                  <a:pt x="4" y="34924"/>
                  <a:pt x="45" y="34992"/>
                  <a:pt x="134" y="35043"/>
                </a:cubicBezTo>
                <a:lnTo>
                  <a:pt x="680" y="35359"/>
                </a:lnTo>
                <a:cubicBezTo>
                  <a:pt x="684" y="35363"/>
                  <a:pt x="684" y="35363"/>
                  <a:pt x="688" y="35363"/>
                </a:cubicBezTo>
                <a:cubicBezTo>
                  <a:pt x="776" y="35413"/>
                  <a:pt x="895" y="35437"/>
                  <a:pt x="1014" y="35437"/>
                </a:cubicBezTo>
                <a:lnTo>
                  <a:pt x="1014" y="34278"/>
                </a:lnTo>
                <a:lnTo>
                  <a:pt x="1011" y="586"/>
                </a:lnTo>
                <a:lnTo>
                  <a:pt x="1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9"/>
          <p:cNvSpPr/>
          <p:nvPr/>
        </p:nvSpPr>
        <p:spPr>
          <a:xfrm flipH="1">
            <a:off x="7385975" y="2540683"/>
            <a:ext cx="45351" cy="1584741"/>
          </a:xfrm>
          <a:custGeom>
            <a:avLst/>
            <a:gdLst/>
            <a:ahLst/>
            <a:cxnLst/>
            <a:rect l="l" t="t" r="r" b="b"/>
            <a:pathLst>
              <a:path w="1014" h="35433" extrusionOk="0">
                <a:moveTo>
                  <a:pt x="1013" y="0"/>
                </a:moveTo>
                <a:lnTo>
                  <a:pt x="1" y="582"/>
                </a:lnTo>
                <a:lnTo>
                  <a:pt x="4" y="34274"/>
                </a:lnTo>
                <a:lnTo>
                  <a:pt x="4" y="35433"/>
                </a:lnTo>
                <a:cubicBezTo>
                  <a:pt x="123" y="35433"/>
                  <a:pt x="246" y="35409"/>
                  <a:pt x="334" y="35355"/>
                </a:cubicBezTo>
                <a:lnTo>
                  <a:pt x="878" y="35039"/>
                </a:lnTo>
                <a:cubicBezTo>
                  <a:pt x="959" y="34991"/>
                  <a:pt x="1007" y="34927"/>
                  <a:pt x="1010" y="34866"/>
                </a:cubicBezTo>
                <a:lnTo>
                  <a:pt x="1010" y="34838"/>
                </a:lnTo>
                <a:lnTo>
                  <a:pt x="1013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9"/>
          <p:cNvSpPr/>
          <p:nvPr/>
        </p:nvSpPr>
        <p:spPr>
          <a:xfrm flipH="1">
            <a:off x="6846189" y="2358025"/>
            <a:ext cx="314148" cy="1429679"/>
          </a:xfrm>
          <a:custGeom>
            <a:avLst/>
            <a:gdLst/>
            <a:ahLst/>
            <a:cxnLst/>
            <a:rect l="l" t="t" r="r" b="b"/>
            <a:pathLst>
              <a:path w="7024" h="31966" extrusionOk="0">
                <a:moveTo>
                  <a:pt x="0" y="1"/>
                </a:moveTo>
                <a:lnTo>
                  <a:pt x="6010" y="31357"/>
                </a:lnTo>
                <a:cubicBezTo>
                  <a:pt x="6028" y="31439"/>
                  <a:pt x="6075" y="31511"/>
                  <a:pt x="6150" y="31551"/>
                </a:cubicBezTo>
                <a:lnTo>
                  <a:pt x="6711" y="31875"/>
                </a:lnTo>
                <a:cubicBezTo>
                  <a:pt x="6830" y="31946"/>
                  <a:pt x="6956" y="31966"/>
                  <a:pt x="7024" y="31966"/>
                </a:cubicBezTo>
                <a:lnTo>
                  <a:pt x="6809" y="30837"/>
                </a:lnTo>
                <a:lnTo>
                  <a:pt x="1010" y="583"/>
                </a:lnTo>
                <a:lnTo>
                  <a:pt x="0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9"/>
          <p:cNvSpPr/>
          <p:nvPr/>
        </p:nvSpPr>
        <p:spPr>
          <a:xfrm flipH="1">
            <a:off x="6801196" y="2358204"/>
            <a:ext cx="314014" cy="1429500"/>
          </a:xfrm>
          <a:custGeom>
            <a:avLst/>
            <a:gdLst/>
            <a:ahLst/>
            <a:cxnLst/>
            <a:rect l="l" t="t" r="r" b="b"/>
            <a:pathLst>
              <a:path w="7021" h="31962" extrusionOk="0">
                <a:moveTo>
                  <a:pt x="1014" y="0"/>
                </a:moveTo>
                <a:lnTo>
                  <a:pt x="1" y="579"/>
                </a:lnTo>
                <a:lnTo>
                  <a:pt x="5800" y="30833"/>
                </a:lnTo>
                <a:lnTo>
                  <a:pt x="6015" y="31962"/>
                </a:lnTo>
                <a:cubicBezTo>
                  <a:pt x="6134" y="31962"/>
                  <a:pt x="6253" y="31935"/>
                  <a:pt x="6345" y="31884"/>
                </a:cubicBezTo>
                <a:lnTo>
                  <a:pt x="6371" y="31871"/>
                </a:lnTo>
                <a:lnTo>
                  <a:pt x="6886" y="31571"/>
                </a:lnTo>
                <a:cubicBezTo>
                  <a:pt x="6977" y="31516"/>
                  <a:pt x="7021" y="31449"/>
                  <a:pt x="7021" y="31381"/>
                </a:cubicBezTo>
                <a:lnTo>
                  <a:pt x="7021" y="31374"/>
                </a:lnTo>
                <a:lnTo>
                  <a:pt x="7014" y="31337"/>
                </a:lnTo>
                <a:lnTo>
                  <a:pt x="7014" y="31330"/>
                </a:lnTo>
                <a:lnTo>
                  <a:pt x="1014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9"/>
          <p:cNvSpPr/>
          <p:nvPr/>
        </p:nvSpPr>
        <p:spPr>
          <a:xfrm flipH="1">
            <a:off x="6890422" y="3453929"/>
            <a:ext cx="511251" cy="347200"/>
          </a:xfrm>
          <a:custGeom>
            <a:avLst/>
            <a:gdLst/>
            <a:ahLst/>
            <a:cxnLst/>
            <a:rect l="l" t="t" r="r" b="b"/>
            <a:pathLst>
              <a:path w="11431" h="7763" extrusionOk="0">
                <a:moveTo>
                  <a:pt x="11430" y="0"/>
                </a:moveTo>
                <a:lnTo>
                  <a:pt x="0" y="6600"/>
                </a:lnTo>
                <a:lnTo>
                  <a:pt x="0" y="7762"/>
                </a:lnTo>
                <a:lnTo>
                  <a:pt x="11430" y="1163"/>
                </a:lnTo>
                <a:lnTo>
                  <a:pt x="1143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9"/>
          <p:cNvSpPr/>
          <p:nvPr/>
        </p:nvSpPr>
        <p:spPr>
          <a:xfrm flipH="1">
            <a:off x="6619925" y="2261911"/>
            <a:ext cx="1487285" cy="900940"/>
          </a:xfrm>
          <a:custGeom>
            <a:avLst/>
            <a:gdLst/>
            <a:ahLst/>
            <a:cxnLst/>
            <a:rect l="l" t="t" r="r" b="b"/>
            <a:pathLst>
              <a:path w="33254" h="20144" extrusionOk="0">
                <a:moveTo>
                  <a:pt x="29221" y="0"/>
                </a:moveTo>
                <a:cubicBezTo>
                  <a:pt x="29105" y="0"/>
                  <a:pt x="28988" y="26"/>
                  <a:pt x="28898" y="77"/>
                </a:cubicBezTo>
                <a:lnTo>
                  <a:pt x="324" y="16575"/>
                </a:lnTo>
                <a:cubicBezTo>
                  <a:pt x="143" y="16681"/>
                  <a:pt x="1" y="16929"/>
                  <a:pt x="1" y="17133"/>
                </a:cubicBezTo>
                <a:lnTo>
                  <a:pt x="1" y="17554"/>
                </a:lnTo>
                <a:cubicBezTo>
                  <a:pt x="1" y="17758"/>
                  <a:pt x="143" y="18010"/>
                  <a:pt x="324" y="18112"/>
                </a:cubicBezTo>
                <a:lnTo>
                  <a:pt x="3710" y="20068"/>
                </a:lnTo>
                <a:cubicBezTo>
                  <a:pt x="3798" y="20118"/>
                  <a:pt x="3914" y="20144"/>
                  <a:pt x="4031" y="20144"/>
                </a:cubicBezTo>
                <a:cubicBezTo>
                  <a:pt x="4147" y="20144"/>
                  <a:pt x="4263" y="20118"/>
                  <a:pt x="4352" y="20068"/>
                </a:cubicBezTo>
                <a:lnTo>
                  <a:pt x="32931" y="3568"/>
                </a:lnTo>
                <a:cubicBezTo>
                  <a:pt x="33108" y="3466"/>
                  <a:pt x="33254" y="3214"/>
                  <a:pt x="33254" y="3010"/>
                </a:cubicBezTo>
                <a:lnTo>
                  <a:pt x="33254" y="2592"/>
                </a:lnTo>
                <a:cubicBezTo>
                  <a:pt x="33254" y="2385"/>
                  <a:pt x="33108" y="2137"/>
                  <a:pt x="32931" y="2031"/>
                </a:cubicBezTo>
                <a:lnTo>
                  <a:pt x="29544" y="77"/>
                </a:lnTo>
                <a:cubicBezTo>
                  <a:pt x="29454" y="26"/>
                  <a:pt x="29338" y="0"/>
                  <a:pt x="29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9"/>
          <p:cNvSpPr/>
          <p:nvPr/>
        </p:nvSpPr>
        <p:spPr>
          <a:xfrm flipH="1">
            <a:off x="6626455" y="2330832"/>
            <a:ext cx="1472884" cy="779959"/>
          </a:xfrm>
          <a:custGeom>
            <a:avLst/>
            <a:gdLst/>
            <a:ahLst/>
            <a:cxnLst/>
            <a:rect l="l" t="t" r="r" b="b"/>
            <a:pathLst>
              <a:path w="32932" h="17439" extrusionOk="0">
                <a:moveTo>
                  <a:pt x="766" y="14678"/>
                </a:moveTo>
                <a:lnTo>
                  <a:pt x="148" y="15034"/>
                </a:lnTo>
                <a:cubicBezTo>
                  <a:pt x="76" y="15075"/>
                  <a:pt x="32" y="15130"/>
                  <a:pt x="18" y="15181"/>
                </a:cubicBezTo>
                <a:cubicBezTo>
                  <a:pt x="1" y="15246"/>
                  <a:pt x="25" y="15310"/>
                  <a:pt x="82" y="15365"/>
                </a:cubicBezTo>
                <a:cubicBezTo>
                  <a:pt x="99" y="15378"/>
                  <a:pt x="123" y="15395"/>
                  <a:pt x="148" y="15409"/>
                </a:cubicBezTo>
                <a:lnTo>
                  <a:pt x="1347" y="16102"/>
                </a:lnTo>
                <a:cubicBezTo>
                  <a:pt x="1058" y="15925"/>
                  <a:pt x="813" y="15517"/>
                  <a:pt x="793" y="15184"/>
                </a:cubicBezTo>
                <a:lnTo>
                  <a:pt x="766" y="14678"/>
                </a:lnTo>
                <a:close/>
                <a:moveTo>
                  <a:pt x="31904" y="0"/>
                </a:moveTo>
                <a:cubicBezTo>
                  <a:pt x="31813" y="171"/>
                  <a:pt x="31680" y="320"/>
                  <a:pt x="31531" y="405"/>
                </a:cubicBezTo>
                <a:lnTo>
                  <a:pt x="3384" y="16656"/>
                </a:lnTo>
                <a:cubicBezTo>
                  <a:pt x="3380" y="16656"/>
                  <a:pt x="3380" y="16660"/>
                  <a:pt x="3380" y="16660"/>
                </a:cubicBezTo>
                <a:lnTo>
                  <a:pt x="3377" y="16660"/>
                </a:lnTo>
                <a:cubicBezTo>
                  <a:pt x="3231" y="16744"/>
                  <a:pt x="3037" y="16785"/>
                  <a:pt x="2847" y="16785"/>
                </a:cubicBezTo>
                <a:cubicBezTo>
                  <a:pt x="2660" y="16785"/>
                  <a:pt x="2473" y="16744"/>
                  <a:pt x="2326" y="16666"/>
                </a:cubicBezTo>
                <a:lnTo>
                  <a:pt x="2326" y="16666"/>
                </a:lnTo>
                <a:lnTo>
                  <a:pt x="3534" y="17364"/>
                </a:lnTo>
                <a:cubicBezTo>
                  <a:pt x="3557" y="17377"/>
                  <a:pt x="3588" y="17391"/>
                  <a:pt x="3619" y="17400"/>
                </a:cubicBezTo>
                <a:cubicBezTo>
                  <a:pt x="3625" y="17405"/>
                  <a:pt x="3632" y="17408"/>
                  <a:pt x="3639" y="17408"/>
                </a:cubicBezTo>
                <a:cubicBezTo>
                  <a:pt x="3707" y="17428"/>
                  <a:pt x="3782" y="17438"/>
                  <a:pt x="3853" y="17438"/>
                </a:cubicBezTo>
                <a:cubicBezTo>
                  <a:pt x="3972" y="17438"/>
                  <a:pt x="4088" y="17414"/>
                  <a:pt x="4176" y="17364"/>
                </a:cubicBezTo>
                <a:lnTo>
                  <a:pt x="32755" y="864"/>
                </a:lnTo>
                <a:cubicBezTo>
                  <a:pt x="32932" y="762"/>
                  <a:pt x="32932" y="596"/>
                  <a:pt x="32755" y="490"/>
                </a:cubicBezTo>
                <a:lnTo>
                  <a:pt x="319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9"/>
          <p:cNvSpPr/>
          <p:nvPr/>
        </p:nvSpPr>
        <p:spPr>
          <a:xfrm flipH="1">
            <a:off x="7927013" y="3159413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29"/>
          <p:cNvSpPr/>
          <p:nvPr/>
        </p:nvSpPr>
        <p:spPr>
          <a:xfrm flipH="1">
            <a:off x="7927013" y="3005379"/>
            <a:ext cx="180197" cy="157566"/>
          </a:xfrm>
          <a:custGeom>
            <a:avLst/>
            <a:gdLst/>
            <a:ahLst/>
            <a:cxnLst/>
            <a:rect l="l" t="t" r="r" b="b"/>
            <a:pathLst>
              <a:path w="4029" h="3523" extrusionOk="0">
                <a:moveTo>
                  <a:pt x="258" y="0"/>
                </a:moveTo>
                <a:cubicBezTo>
                  <a:pt x="109" y="119"/>
                  <a:pt x="1" y="333"/>
                  <a:pt x="1" y="514"/>
                </a:cubicBezTo>
                <a:lnTo>
                  <a:pt x="1" y="931"/>
                </a:lnTo>
                <a:cubicBezTo>
                  <a:pt x="1" y="1122"/>
                  <a:pt x="126" y="1350"/>
                  <a:pt x="286" y="1466"/>
                </a:cubicBezTo>
                <a:cubicBezTo>
                  <a:pt x="296" y="1476"/>
                  <a:pt x="310" y="1482"/>
                  <a:pt x="324" y="1489"/>
                </a:cubicBezTo>
                <a:lnTo>
                  <a:pt x="3710" y="3445"/>
                </a:lnTo>
                <a:cubicBezTo>
                  <a:pt x="3798" y="3495"/>
                  <a:pt x="3914" y="3522"/>
                  <a:pt x="4029" y="3522"/>
                </a:cubicBezTo>
                <a:lnTo>
                  <a:pt x="4029" y="2359"/>
                </a:lnTo>
                <a:cubicBezTo>
                  <a:pt x="3958" y="2359"/>
                  <a:pt x="3883" y="2346"/>
                  <a:pt x="3815" y="2326"/>
                </a:cubicBezTo>
                <a:cubicBezTo>
                  <a:pt x="3808" y="2326"/>
                  <a:pt x="3801" y="2323"/>
                  <a:pt x="3795" y="2318"/>
                </a:cubicBezTo>
                <a:cubicBezTo>
                  <a:pt x="3764" y="2309"/>
                  <a:pt x="3737" y="2295"/>
                  <a:pt x="3710" y="2282"/>
                </a:cubicBezTo>
                <a:lnTo>
                  <a:pt x="2489" y="1578"/>
                </a:lnTo>
                <a:cubicBezTo>
                  <a:pt x="2489" y="1578"/>
                  <a:pt x="2486" y="1578"/>
                  <a:pt x="2486" y="1574"/>
                </a:cubicBezTo>
                <a:lnTo>
                  <a:pt x="1543" y="1030"/>
                </a:lnTo>
                <a:lnTo>
                  <a:pt x="1540" y="1030"/>
                </a:lnTo>
                <a:lnTo>
                  <a:pt x="324" y="327"/>
                </a:lnTo>
                <a:cubicBezTo>
                  <a:pt x="299" y="313"/>
                  <a:pt x="279" y="296"/>
                  <a:pt x="258" y="283"/>
                </a:cubicBezTo>
                <a:cubicBezTo>
                  <a:pt x="201" y="228"/>
                  <a:pt x="177" y="164"/>
                  <a:pt x="194" y="99"/>
                </a:cubicBezTo>
                <a:cubicBezTo>
                  <a:pt x="205" y="65"/>
                  <a:pt x="225" y="31"/>
                  <a:pt x="2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9"/>
          <p:cNvSpPr/>
          <p:nvPr/>
        </p:nvSpPr>
        <p:spPr>
          <a:xfrm flipH="1">
            <a:off x="7936539" y="3009807"/>
            <a:ext cx="162799" cy="99603"/>
          </a:xfrm>
          <a:custGeom>
            <a:avLst/>
            <a:gdLst/>
            <a:ahLst/>
            <a:cxnLst/>
            <a:rect l="l" t="t" r="r" b="b"/>
            <a:pathLst>
              <a:path w="3640" h="2227" extrusionOk="0">
                <a:moveTo>
                  <a:pt x="3619" y="2219"/>
                </a:moveTo>
                <a:cubicBezTo>
                  <a:pt x="3625" y="2224"/>
                  <a:pt x="3632" y="2227"/>
                  <a:pt x="3639" y="2227"/>
                </a:cubicBezTo>
                <a:cubicBezTo>
                  <a:pt x="3632" y="2227"/>
                  <a:pt x="3625" y="2224"/>
                  <a:pt x="3619" y="2219"/>
                </a:cubicBezTo>
                <a:close/>
                <a:moveTo>
                  <a:pt x="18" y="0"/>
                </a:moveTo>
                <a:cubicBezTo>
                  <a:pt x="1" y="65"/>
                  <a:pt x="25" y="129"/>
                  <a:pt x="82" y="184"/>
                </a:cubicBezTo>
                <a:cubicBezTo>
                  <a:pt x="25" y="129"/>
                  <a:pt x="1" y="65"/>
                  <a:pt x="18" y="0"/>
                </a:cubicBezTo>
                <a:close/>
              </a:path>
            </a:pathLst>
          </a:custGeom>
          <a:solidFill>
            <a:srgbClr val="70D3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29"/>
          <p:cNvSpPr/>
          <p:nvPr/>
        </p:nvSpPr>
        <p:spPr>
          <a:xfrm flipH="1">
            <a:off x="6665813" y="729935"/>
            <a:ext cx="1485809" cy="2351685"/>
          </a:xfrm>
          <a:custGeom>
            <a:avLst/>
            <a:gdLst/>
            <a:ahLst/>
            <a:cxnLst/>
            <a:rect l="l" t="t" r="r" b="b"/>
            <a:pathLst>
              <a:path w="33221" h="52581" extrusionOk="0">
                <a:moveTo>
                  <a:pt x="29207" y="1"/>
                </a:moveTo>
                <a:cubicBezTo>
                  <a:pt x="29013" y="1"/>
                  <a:pt x="28819" y="44"/>
                  <a:pt x="28671" y="131"/>
                </a:cubicBezTo>
                <a:lnTo>
                  <a:pt x="521" y="16382"/>
                </a:lnTo>
                <a:cubicBezTo>
                  <a:pt x="225" y="16552"/>
                  <a:pt x="1" y="16970"/>
                  <a:pt x="21" y="17310"/>
                </a:cubicBezTo>
                <a:lnTo>
                  <a:pt x="1962" y="50978"/>
                </a:lnTo>
                <a:cubicBezTo>
                  <a:pt x="1982" y="51322"/>
                  <a:pt x="2241" y="51736"/>
                  <a:pt x="2536" y="51906"/>
                </a:cubicBezTo>
                <a:lnTo>
                  <a:pt x="3479" y="52450"/>
                </a:lnTo>
                <a:cubicBezTo>
                  <a:pt x="3627" y="52537"/>
                  <a:pt x="3820" y="52580"/>
                  <a:pt x="4015" y="52580"/>
                </a:cubicBezTo>
                <a:cubicBezTo>
                  <a:pt x="4209" y="52580"/>
                  <a:pt x="4403" y="52537"/>
                  <a:pt x="4553" y="52450"/>
                </a:cubicBezTo>
                <a:lnTo>
                  <a:pt x="32700" y="36199"/>
                </a:lnTo>
                <a:cubicBezTo>
                  <a:pt x="32996" y="36029"/>
                  <a:pt x="33220" y="35611"/>
                  <a:pt x="33203" y="35271"/>
                </a:cubicBezTo>
                <a:lnTo>
                  <a:pt x="31258" y="1603"/>
                </a:lnTo>
                <a:cubicBezTo>
                  <a:pt x="31238" y="1259"/>
                  <a:pt x="30983" y="845"/>
                  <a:pt x="30687" y="675"/>
                </a:cubicBezTo>
                <a:lnTo>
                  <a:pt x="29742" y="131"/>
                </a:lnTo>
                <a:cubicBezTo>
                  <a:pt x="29594" y="44"/>
                  <a:pt x="29400" y="1"/>
                  <a:pt x="2920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9"/>
          <p:cNvSpPr/>
          <p:nvPr/>
        </p:nvSpPr>
        <p:spPr>
          <a:xfrm flipH="1">
            <a:off x="6754189" y="730024"/>
            <a:ext cx="1390769" cy="802724"/>
          </a:xfrm>
          <a:custGeom>
            <a:avLst/>
            <a:gdLst/>
            <a:ahLst/>
            <a:cxnLst/>
            <a:rect l="l" t="t" r="r" b="b"/>
            <a:pathLst>
              <a:path w="31096" h="17948" extrusionOk="0">
                <a:moveTo>
                  <a:pt x="29060" y="1"/>
                </a:moveTo>
                <a:cubicBezTo>
                  <a:pt x="28866" y="1"/>
                  <a:pt x="28671" y="43"/>
                  <a:pt x="28522" y="129"/>
                </a:cubicBezTo>
                <a:lnTo>
                  <a:pt x="372" y="16380"/>
                </a:lnTo>
                <a:cubicBezTo>
                  <a:pt x="225" y="16468"/>
                  <a:pt x="93" y="16614"/>
                  <a:pt x="1" y="16785"/>
                </a:cubicBezTo>
                <a:lnTo>
                  <a:pt x="2017" y="17947"/>
                </a:lnTo>
                <a:cubicBezTo>
                  <a:pt x="2106" y="17780"/>
                  <a:pt x="2238" y="17631"/>
                  <a:pt x="2387" y="17543"/>
                </a:cubicBezTo>
                <a:lnTo>
                  <a:pt x="30535" y="1291"/>
                </a:lnTo>
                <a:cubicBezTo>
                  <a:pt x="30622" y="1242"/>
                  <a:pt x="30706" y="1219"/>
                  <a:pt x="30781" y="1219"/>
                </a:cubicBezTo>
                <a:cubicBezTo>
                  <a:pt x="30938" y="1219"/>
                  <a:pt x="31057" y="1322"/>
                  <a:pt x="31096" y="1509"/>
                </a:cubicBezTo>
                <a:cubicBezTo>
                  <a:pt x="31045" y="1189"/>
                  <a:pt x="30810" y="833"/>
                  <a:pt x="30542" y="673"/>
                </a:cubicBezTo>
                <a:lnTo>
                  <a:pt x="29593" y="125"/>
                </a:lnTo>
                <a:cubicBezTo>
                  <a:pt x="29446" y="42"/>
                  <a:pt x="29253" y="1"/>
                  <a:pt x="29060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9"/>
          <p:cNvSpPr/>
          <p:nvPr/>
        </p:nvSpPr>
        <p:spPr>
          <a:xfrm flipH="1">
            <a:off x="6665813" y="784500"/>
            <a:ext cx="1395644" cy="2294616"/>
          </a:xfrm>
          <a:custGeom>
            <a:avLst/>
            <a:gdLst/>
            <a:ahLst/>
            <a:cxnLst/>
            <a:rect l="l" t="t" r="r" b="b"/>
            <a:pathLst>
              <a:path w="31205" h="51305" extrusionOk="0">
                <a:moveTo>
                  <a:pt x="28915" y="0"/>
                </a:moveTo>
                <a:cubicBezTo>
                  <a:pt x="28840" y="0"/>
                  <a:pt x="28757" y="24"/>
                  <a:pt x="28671" y="73"/>
                </a:cubicBezTo>
                <a:lnTo>
                  <a:pt x="520" y="16325"/>
                </a:lnTo>
                <a:cubicBezTo>
                  <a:pt x="225" y="16494"/>
                  <a:pt x="1" y="16913"/>
                  <a:pt x="21" y="17252"/>
                </a:cubicBezTo>
                <a:lnTo>
                  <a:pt x="1962" y="50921"/>
                </a:lnTo>
                <a:cubicBezTo>
                  <a:pt x="1977" y="51164"/>
                  <a:pt x="2109" y="51305"/>
                  <a:pt x="2291" y="51305"/>
                </a:cubicBezTo>
                <a:cubicBezTo>
                  <a:pt x="2366" y="51305"/>
                  <a:pt x="2449" y="51281"/>
                  <a:pt x="2537" y="51230"/>
                </a:cubicBezTo>
                <a:lnTo>
                  <a:pt x="30684" y="34979"/>
                </a:lnTo>
                <a:cubicBezTo>
                  <a:pt x="30980" y="34809"/>
                  <a:pt x="31204" y="34391"/>
                  <a:pt x="31187" y="34051"/>
                </a:cubicBezTo>
                <a:lnTo>
                  <a:pt x="29242" y="383"/>
                </a:lnTo>
                <a:cubicBezTo>
                  <a:pt x="29228" y="139"/>
                  <a:pt x="29096" y="0"/>
                  <a:pt x="28915" y="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9"/>
          <p:cNvSpPr/>
          <p:nvPr/>
        </p:nvSpPr>
        <p:spPr>
          <a:xfrm flipH="1">
            <a:off x="7115791" y="881375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9"/>
          <p:cNvSpPr/>
          <p:nvPr/>
        </p:nvSpPr>
        <p:spPr>
          <a:xfrm flipH="1">
            <a:off x="7115791" y="977534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9"/>
          <p:cNvSpPr/>
          <p:nvPr/>
        </p:nvSpPr>
        <p:spPr>
          <a:xfrm flipH="1">
            <a:off x="7120353" y="881375"/>
            <a:ext cx="711933" cy="409547"/>
          </a:xfrm>
          <a:custGeom>
            <a:avLst/>
            <a:gdLst/>
            <a:ahLst/>
            <a:cxnLst/>
            <a:rect l="l" t="t" r="r" b="b"/>
            <a:pathLst>
              <a:path w="15918" h="9157" extrusionOk="0">
                <a:moveTo>
                  <a:pt x="11990" y="0"/>
                </a:moveTo>
                <a:cubicBezTo>
                  <a:pt x="11908" y="0"/>
                  <a:pt x="11826" y="19"/>
                  <a:pt x="11764" y="56"/>
                </a:cubicBezTo>
                <a:lnTo>
                  <a:pt x="122" y="6774"/>
                </a:lnTo>
                <a:cubicBezTo>
                  <a:pt x="0" y="6849"/>
                  <a:pt x="0" y="6964"/>
                  <a:pt x="122" y="7036"/>
                </a:cubicBezTo>
                <a:lnTo>
                  <a:pt x="3703" y="9103"/>
                </a:lnTo>
                <a:cubicBezTo>
                  <a:pt x="3766" y="9138"/>
                  <a:pt x="3847" y="9156"/>
                  <a:pt x="3929" y="9156"/>
                </a:cubicBezTo>
                <a:cubicBezTo>
                  <a:pt x="4010" y="9156"/>
                  <a:pt x="4092" y="9138"/>
                  <a:pt x="4155" y="9103"/>
                </a:cubicBezTo>
                <a:lnTo>
                  <a:pt x="15795" y="2381"/>
                </a:lnTo>
                <a:cubicBezTo>
                  <a:pt x="15918" y="2310"/>
                  <a:pt x="15918" y="2194"/>
                  <a:pt x="15795" y="2120"/>
                </a:cubicBezTo>
                <a:lnTo>
                  <a:pt x="12216" y="56"/>
                </a:lnTo>
                <a:cubicBezTo>
                  <a:pt x="12153" y="19"/>
                  <a:pt x="12071" y="0"/>
                  <a:pt x="119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9"/>
          <p:cNvSpPr/>
          <p:nvPr/>
        </p:nvSpPr>
        <p:spPr>
          <a:xfrm flipH="1">
            <a:off x="7557495" y="1530652"/>
            <a:ext cx="355877" cy="436784"/>
          </a:xfrm>
          <a:custGeom>
            <a:avLst/>
            <a:gdLst/>
            <a:ahLst/>
            <a:cxnLst/>
            <a:rect l="l" t="t" r="r" b="b"/>
            <a:pathLst>
              <a:path w="7957" h="9766" extrusionOk="0">
                <a:moveTo>
                  <a:pt x="5495" y="1"/>
                </a:moveTo>
                <a:cubicBezTo>
                  <a:pt x="4955" y="1"/>
                  <a:pt x="4354" y="172"/>
                  <a:pt x="3727" y="532"/>
                </a:cubicBezTo>
                <a:cubicBezTo>
                  <a:pt x="1609" y="1756"/>
                  <a:pt x="1" y="4697"/>
                  <a:pt x="140" y="7097"/>
                </a:cubicBezTo>
                <a:cubicBezTo>
                  <a:pt x="239" y="8791"/>
                  <a:pt x="1176" y="9765"/>
                  <a:pt x="2463" y="9765"/>
                </a:cubicBezTo>
                <a:cubicBezTo>
                  <a:pt x="3003" y="9765"/>
                  <a:pt x="3604" y="9594"/>
                  <a:pt x="4231" y="9232"/>
                </a:cubicBezTo>
                <a:cubicBezTo>
                  <a:pt x="6348" y="8008"/>
                  <a:pt x="7956" y="5068"/>
                  <a:pt x="7817" y="2667"/>
                </a:cubicBezTo>
                <a:cubicBezTo>
                  <a:pt x="7719" y="973"/>
                  <a:pt x="6782" y="1"/>
                  <a:pt x="549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9"/>
          <p:cNvSpPr/>
          <p:nvPr/>
        </p:nvSpPr>
        <p:spPr>
          <a:xfrm flipH="1">
            <a:off x="7625432" y="1530697"/>
            <a:ext cx="121249" cy="218437"/>
          </a:xfrm>
          <a:custGeom>
            <a:avLst/>
            <a:gdLst/>
            <a:ahLst/>
            <a:cxnLst/>
            <a:rect l="l" t="t" r="r" b="b"/>
            <a:pathLst>
              <a:path w="2711" h="4884" extrusionOk="0">
                <a:moveTo>
                  <a:pt x="1768" y="0"/>
                </a:moveTo>
                <a:cubicBezTo>
                  <a:pt x="1227" y="0"/>
                  <a:pt x="626" y="171"/>
                  <a:pt x="0" y="535"/>
                </a:cubicBezTo>
                <a:lnTo>
                  <a:pt x="252" y="4883"/>
                </a:lnTo>
                <a:lnTo>
                  <a:pt x="2710" y="204"/>
                </a:lnTo>
                <a:cubicBezTo>
                  <a:pt x="2428" y="69"/>
                  <a:pt x="2108" y="0"/>
                  <a:pt x="1768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9"/>
          <p:cNvSpPr/>
          <p:nvPr/>
        </p:nvSpPr>
        <p:spPr>
          <a:xfrm flipH="1">
            <a:off x="7561342" y="1561736"/>
            <a:ext cx="34662" cy="222328"/>
          </a:xfrm>
          <a:custGeom>
            <a:avLst/>
            <a:gdLst/>
            <a:ahLst/>
            <a:cxnLst/>
            <a:rect l="l" t="t" r="r" b="b"/>
            <a:pathLst>
              <a:path w="775" h="4971" extrusionOk="0">
                <a:moveTo>
                  <a:pt x="0" y="0"/>
                </a:moveTo>
                <a:lnTo>
                  <a:pt x="0" y="0"/>
                </a:lnTo>
                <a:cubicBezTo>
                  <a:pt x="412" y="456"/>
                  <a:pt x="674" y="1122"/>
                  <a:pt x="721" y="1972"/>
                </a:cubicBezTo>
                <a:cubicBezTo>
                  <a:pt x="674" y="1122"/>
                  <a:pt x="412" y="453"/>
                  <a:pt x="0" y="0"/>
                </a:cubicBezTo>
                <a:close/>
                <a:moveTo>
                  <a:pt x="721" y="1976"/>
                </a:moveTo>
                <a:cubicBezTo>
                  <a:pt x="775" y="2937"/>
                  <a:pt x="551" y="3983"/>
                  <a:pt x="129" y="4971"/>
                </a:cubicBezTo>
                <a:cubicBezTo>
                  <a:pt x="554" y="3983"/>
                  <a:pt x="775" y="2937"/>
                  <a:pt x="721" y="1976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9"/>
          <p:cNvSpPr/>
          <p:nvPr/>
        </p:nvSpPr>
        <p:spPr>
          <a:xfrm flipH="1">
            <a:off x="7561297" y="1539821"/>
            <a:ext cx="174159" cy="244243"/>
          </a:xfrm>
          <a:custGeom>
            <a:avLst/>
            <a:gdLst/>
            <a:ahLst/>
            <a:cxnLst/>
            <a:rect l="l" t="t" r="r" b="b"/>
            <a:pathLst>
              <a:path w="3894" h="5461" extrusionOk="0">
                <a:moveTo>
                  <a:pt x="2459" y="0"/>
                </a:moveTo>
                <a:lnTo>
                  <a:pt x="1" y="4679"/>
                </a:lnTo>
                <a:lnTo>
                  <a:pt x="3247" y="5461"/>
                </a:lnTo>
                <a:cubicBezTo>
                  <a:pt x="3669" y="4472"/>
                  <a:pt x="3894" y="3424"/>
                  <a:pt x="3839" y="2462"/>
                </a:cubicBezTo>
                <a:cubicBezTo>
                  <a:pt x="3792" y="1612"/>
                  <a:pt x="3530" y="946"/>
                  <a:pt x="3118" y="490"/>
                </a:cubicBezTo>
                <a:cubicBezTo>
                  <a:pt x="2932" y="280"/>
                  <a:pt x="2707" y="116"/>
                  <a:pt x="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9"/>
          <p:cNvSpPr/>
          <p:nvPr/>
        </p:nvSpPr>
        <p:spPr>
          <a:xfrm flipH="1">
            <a:off x="6865197" y="1157598"/>
            <a:ext cx="613538" cy="390628"/>
          </a:xfrm>
          <a:custGeom>
            <a:avLst/>
            <a:gdLst/>
            <a:ahLst/>
            <a:cxnLst/>
            <a:rect l="l" t="t" r="r" b="b"/>
            <a:pathLst>
              <a:path w="13718" h="8734" extrusionOk="0">
                <a:moveTo>
                  <a:pt x="13487" y="0"/>
                </a:moveTo>
                <a:cubicBezTo>
                  <a:pt x="13442" y="0"/>
                  <a:pt x="13392" y="15"/>
                  <a:pt x="13341" y="44"/>
                </a:cubicBezTo>
                <a:lnTo>
                  <a:pt x="313" y="7564"/>
                </a:lnTo>
                <a:cubicBezTo>
                  <a:pt x="135" y="7666"/>
                  <a:pt x="0" y="7914"/>
                  <a:pt x="13" y="8122"/>
                </a:cubicBezTo>
                <a:lnTo>
                  <a:pt x="33" y="8502"/>
                </a:lnTo>
                <a:cubicBezTo>
                  <a:pt x="41" y="8649"/>
                  <a:pt x="120" y="8733"/>
                  <a:pt x="229" y="8733"/>
                </a:cubicBezTo>
                <a:cubicBezTo>
                  <a:pt x="274" y="8733"/>
                  <a:pt x="324" y="8719"/>
                  <a:pt x="377" y="8689"/>
                </a:cubicBezTo>
                <a:cubicBezTo>
                  <a:pt x="2233" y="7619"/>
                  <a:pt x="11546" y="2243"/>
                  <a:pt x="13402" y="1169"/>
                </a:cubicBezTo>
                <a:cubicBezTo>
                  <a:pt x="13582" y="1067"/>
                  <a:pt x="13718" y="819"/>
                  <a:pt x="13704" y="611"/>
                </a:cubicBezTo>
                <a:lnTo>
                  <a:pt x="13684" y="231"/>
                </a:lnTo>
                <a:cubicBezTo>
                  <a:pt x="13677" y="84"/>
                  <a:pt x="13596" y="0"/>
                  <a:pt x="134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9"/>
          <p:cNvSpPr/>
          <p:nvPr/>
        </p:nvSpPr>
        <p:spPr>
          <a:xfrm flipH="1">
            <a:off x="7430074" y="1610889"/>
            <a:ext cx="41728" cy="64717"/>
          </a:xfrm>
          <a:custGeom>
            <a:avLst/>
            <a:gdLst/>
            <a:ahLst/>
            <a:cxnLst/>
            <a:rect l="l" t="t" r="r" b="b"/>
            <a:pathLst>
              <a:path w="933" h="1447" extrusionOk="0">
                <a:moveTo>
                  <a:pt x="758" y="1"/>
                </a:moveTo>
                <a:cubicBezTo>
                  <a:pt x="729" y="1"/>
                  <a:pt x="695" y="10"/>
                  <a:pt x="661" y="30"/>
                </a:cubicBezTo>
                <a:lnTo>
                  <a:pt x="208" y="292"/>
                </a:lnTo>
                <a:cubicBezTo>
                  <a:pt x="90" y="360"/>
                  <a:pt x="1" y="526"/>
                  <a:pt x="8" y="663"/>
                </a:cubicBezTo>
                <a:lnTo>
                  <a:pt x="42" y="1295"/>
                </a:lnTo>
                <a:cubicBezTo>
                  <a:pt x="47" y="1391"/>
                  <a:pt x="100" y="1446"/>
                  <a:pt x="172" y="1446"/>
                </a:cubicBezTo>
                <a:cubicBezTo>
                  <a:pt x="202" y="1446"/>
                  <a:pt x="235" y="1437"/>
                  <a:pt x="269" y="1417"/>
                </a:cubicBezTo>
                <a:lnTo>
                  <a:pt x="725" y="1156"/>
                </a:lnTo>
                <a:cubicBezTo>
                  <a:pt x="845" y="1088"/>
                  <a:pt x="933" y="921"/>
                  <a:pt x="926" y="785"/>
                </a:cubicBezTo>
                <a:lnTo>
                  <a:pt x="889" y="156"/>
                </a:lnTo>
                <a:cubicBezTo>
                  <a:pt x="883" y="57"/>
                  <a:pt x="831" y="1"/>
                  <a:pt x="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9"/>
          <p:cNvSpPr/>
          <p:nvPr/>
        </p:nvSpPr>
        <p:spPr>
          <a:xfrm flipH="1">
            <a:off x="6858175" y="1282874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69" y="1"/>
                </a:moveTo>
                <a:cubicBezTo>
                  <a:pt x="11525" y="1"/>
                  <a:pt x="11475" y="15"/>
                  <a:pt x="11424" y="44"/>
                </a:cubicBezTo>
                <a:lnTo>
                  <a:pt x="314" y="6456"/>
                </a:lnTo>
                <a:cubicBezTo>
                  <a:pt x="137" y="6558"/>
                  <a:pt x="0" y="6810"/>
                  <a:pt x="11" y="7014"/>
                </a:cubicBezTo>
                <a:lnTo>
                  <a:pt x="31" y="7398"/>
                </a:lnTo>
                <a:cubicBezTo>
                  <a:pt x="41" y="7542"/>
                  <a:pt x="120" y="7627"/>
                  <a:pt x="228" y="7627"/>
                </a:cubicBezTo>
                <a:cubicBezTo>
                  <a:pt x="273" y="7627"/>
                  <a:pt x="323" y="7612"/>
                  <a:pt x="375" y="7581"/>
                </a:cubicBezTo>
                <a:lnTo>
                  <a:pt x="11488" y="1170"/>
                </a:lnTo>
                <a:cubicBezTo>
                  <a:pt x="11665" y="1068"/>
                  <a:pt x="11801" y="820"/>
                  <a:pt x="11788" y="612"/>
                </a:cubicBezTo>
                <a:lnTo>
                  <a:pt x="11767" y="231"/>
                </a:lnTo>
                <a:cubicBezTo>
                  <a:pt x="11757" y="84"/>
                  <a:pt x="11678" y="1"/>
                  <a:pt x="115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9"/>
          <p:cNvSpPr/>
          <p:nvPr/>
        </p:nvSpPr>
        <p:spPr>
          <a:xfrm flipH="1">
            <a:off x="7424438" y="1737283"/>
            <a:ext cx="41728" cy="64672"/>
          </a:xfrm>
          <a:custGeom>
            <a:avLst/>
            <a:gdLst/>
            <a:ahLst/>
            <a:cxnLst/>
            <a:rect l="l" t="t" r="r" b="b"/>
            <a:pathLst>
              <a:path w="933" h="1446" extrusionOk="0">
                <a:moveTo>
                  <a:pt x="758" y="0"/>
                </a:moveTo>
                <a:cubicBezTo>
                  <a:pt x="728" y="0"/>
                  <a:pt x="695" y="10"/>
                  <a:pt x="661" y="29"/>
                </a:cubicBezTo>
                <a:lnTo>
                  <a:pt x="209" y="291"/>
                </a:lnTo>
                <a:cubicBezTo>
                  <a:pt x="89" y="359"/>
                  <a:pt x="1" y="526"/>
                  <a:pt x="8" y="662"/>
                </a:cubicBezTo>
                <a:lnTo>
                  <a:pt x="41" y="1294"/>
                </a:lnTo>
                <a:cubicBezTo>
                  <a:pt x="47" y="1390"/>
                  <a:pt x="101" y="1446"/>
                  <a:pt x="173" y="1446"/>
                </a:cubicBezTo>
                <a:cubicBezTo>
                  <a:pt x="203" y="1446"/>
                  <a:pt x="236" y="1436"/>
                  <a:pt x="270" y="1416"/>
                </a:cubicBezTo>
                <a:lnTo>
                  <a:pt x="722" y="1158"/>
                </a:lnTo>
                <a:cubicBezTo>
                  <a:pt x="841" y="1087"/>
                  <a:pt x="932" y="920"/>
                  <a:pt x="923" y="784"/>
                </a:cubicBezTo>
                <a:lnTo>
                  <a:pt x="888" y="155"/>
                </a:lnTo>
                <a:cubicBezTo>
                  <a:pt x="884" y="56"/>
                  <a:pt x="831" y="0"/>
                  <a:pt x="75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9"/>
          <p:cNvSpPr/>
          <p:nvPr/>
        </p:nvSpPr>
        <p:spPr>
          <a:xfrm flipH="1">
            <a:off x="7424886" y="1737372"/>
            <a:ext cx="40968" cy="64672"/>
          </a:xfrm>
          <a:custGeom>
            <a:avLst/>
            <a:gdLst/>
            <a:ahLst/>
            <a:cxnLst/>
            <a:rect l="l" t="t" r="r" b="b"/>
            <a:pathLst>
              <a:path w="916" h="1446" extrusionOk="0">
                <a:moveTo>
                  <a:pt x="752" y="0"/>
                </a:moveTo>
                <a:cubicBezTo>
                  <a:pt x="721" y="0"/>
                  <a:pt x="687" y="7"/>
                  <a:pt x="654" y="27"/>
                </a:cubicBezTo>
                <a:lnTo>
                  <a:pt x="202" y="289"/>
                </a:lnTo>
                <a:cubicBezTo>
                  <a:pt x="89" y="354"/>
                  <a:pt x="1" y="510"/>
                  <a:pt x="1" y="646"/>
                </a:cubicBezTo>
                <a:lnTo>
                  <a:pt x="1" y="660"/>
                </a:lnTo>
                <a:lnTo>
                  <a:pt x="34" y="1292"/>
                </a:lnTo>
                <a:cubicBezTo>
                  <a:pt x="42" y="1387"/>
                  <a:pt x="92" y="1445"/>
                  <a:pt x="167" y="1445"/>
                </a:cubicBezTo>
                <a:cubicBezTo>
                  <a:pt x="198" y="1445"/>
                  <a:pt x="229" y="1435"/>
                  <a:pt x="263" y="1414"/>
                </a:cubicBezTo>
                <a:lnTo>
                  <a:pt x="715" y="1156"/>
                </a:lnTo>
                <a:cubicBezTo>
                  <a:pt x="830" y="1088"/>
                  <a:pt x="916" y="932"/>
                  <a:pt x="916" y="799"/>
                </a:cubicBezTo>
                <a:lnTo>
                  <a:pt x="916" y="782"/>
                </a:lnTo>
                <a:lnTo>
                  <a:pt x="881" y="153"/>
                </a:lnTo>
                <a:cubicBezTo>
                  <a:pt x="878" y="55"/>
                  <a:pt x="823" y="0"/>
                  <a:pt x="7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9"/>
          <p:cNvSpPr/>
          <p:nvPr/>
        </p:nvSpPr>
        <p:spPr>
          <a:xfrm flipH="1">
            <a:off x="6852540" y="1409267"/>
            <a:ext cx="528023" cy="341207"/>
          </a:xfrm>
          <a:custGeom>
            <a:avLst/>
            <a:gdLst/>
            <a:ahLst/>
            <a:cxnLst/>
            <a:rect l="l" t="t" r="r" b="b"/>
            <a:pathLst>
              <a:path w="11806" h="7629" extrusionOk="0">
                <a:moveTo>
                  <a:pt x="11575" y="0"/>
                </a:moveTo>
                <a:cubicBezTo>
                  <a:pt x="11531" y="0"/>
                  <a:pt x="11482" y="14"/>
                  <a:pt x="11431" y="43"/>
                </a:cubicBezTo>
                <a:lnTo>
                  <a:pt x="314" y="6459"/>
                </a:lnTo>
                <a:cubicBezTo>
                  <a:pt x="137" y="6561"/>
                  <a:pt x="1" y="6812"/>
                  <a:pt x="15" y="7016"/>
                </a:cubicBezTo>
                <a:lnTo>
                  <a:pt x="35" y="7401"/>
                </a:lnTo>
                <a:cubicBezTo>
                  <a:pt x="42" y="7545"/>
                  <a:pt x="121" y="7628"/>
                  <a:pt x="230" y="7628"/>
                </a:cubicBezTo>
                <a:cubicBezTo>
                  <a:pt x="276" y="7628"/>
                  <a:pt x="326" y="7614"/>
                  <a:pt x="379" y="7584"/>
                </a:cubicBezTo>
                <a:lnTo>
                  <a:pt x="11493" y="1173"/>
                </a:lnTo>
                <a:cubicBezTo>
                  <a:pt x="11669" y="1067"/>
                  <a:pt x="11805" y="818"/>
                  <a:pt x="11795" y="614"/>
                </a:cubicBezTo>
                <a:lnTo>
                  <a:pt x="11771" y="231"/>
                </a:lnTo>
                <a:cubicBezTo>
                  <a:pt x="11764" y="85"/>
                  <a:pt x="11684" y="0"/>
                  <a:pt x="115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9"/>
          <p:cNvSpPr/>
          <p:nvPr/>
        </p:nvSpPr>
        <p:spPr>
          <a:xfrm flipH="1">
            <a:off x="7418848" y="1864795"/>
            <a:ext cx="41863" cy="64583"/>
          </a:xfrm>
          <a:custGeom>
            <a:avLst/>
            <a:gdLst/>
            <a:ahLst/>
            <a:cxnLst/>
            <a:rect l="l" t="t" r="r" b="b"/>
            <a:pathLst>
              <a:path w="936" h="1444" extrusionOk="0">
                <a:moveTo>
                  <a:pt x="760" y="0"/>
                </a:moveTo>
                <a:cubicBezTo>
                  <a:pt x="729" y="0"/>
                  <a:pt x="696" y="10"/>
                  <a:pt x="661" y="31"/>
                </a:cubicBezTo>
                <a:lnTo>
                  <a:pt x="209" y="293"/>
                </a:lnTo>
                <a:cubicBezTo>
                  <a:pt x="90" y="360"/>
                  <a:pt x="1" y="527"/>
                  <a:pt x="8" y="663"/>
                </a:cubicBezTo>
                <a:lnTo>
                  <a:pt x="42" y="1292"/>
                </a:lnTo>
                <a:cubicBezTo>
                  <a:pt x="47" y="1389"/>
                  <a:pt x="100" y="1444"/>
                  <a:pt x="172" y="1444"/>
                </a:cubicBezTo>
                <a:cubicBezTo>
                  <a:pt x="202" y="1444"/>
                  <a:pt x="235" y="1434"/>
                  <a:pt x="270" y="1415"/>
                </a:cubicBezTo>
                <a:lnTo>
                  <a:pt x="725" y="1153"/>
                </a:lnTo>
                <a:cubicBezTo>
                  <a:pt x="845" y="1085"/>
                  <a:pt x="936" y="918"/>
                  <a:pt x="926" y="782"/>
                </a:cubicBezTo>
                <a:lnTo>
                  <a:pt x="892" y="153"/>
                </a:lnTo>
                <a:cubicBezTo>
                  <a:pt x="885" y="57"/>
                  <a:pt x="832" y="0"/>
                  <a:pt x="760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9"/>
          <p:cNvSpPr/>
          <p:nvPr/>
        </p:nvSpPr>
        <p:spPr>
          <a:xfrm flipH="1">
            <a:off x="7419116" y="1864795"/>
            <a:ext cx="41236" cy="64628"/>
          </a:xfrm>
          <a:custGeom>
            <a:avLst/>
            <a:gdLst/>
            <a:ahLst/>
            <a:cxnLst/>
            <a:rect l="l" t="t" r="r" b="b"/>
            <a:pathLst>
              <a:path w="922" h="1445" extrusionOk="0">
                <a:moveTo>
                  <a:pt x="752" y="1"/>
                </a:moveTo>
                <a:cubicBezTo>
                  <a:pt x="721" y="1"/>
                  <a:pt x="691" y="10"/>
                  <a:pt x="653" y="31"/>
                </a:cubicBezTo>
                <a:lnTo>
                  <a:pt x="201" y="293"/>
                </a:lnTo>
                <a:cubicBezTo>
                  <a:pt x="85" y="357"/>
                  <a:pt x="0" y="514"/>
                  <a:pt x="0" y="646"/>
                </a:cubicBezTo>
                <a:lnTo>
                  <a:pt x="0" y="663"/>
                </a:lnTo>
                <a:lnTo>
                  <a:pt x="34" y="1292"/>
                </a:lnTo>
                <a:cubicBezTo>
                  <a:pt x="41" y="1388"/>
                  <a:pt x="92" y="1445"/>
                  <a:pt x="167" y="1445"/>
                </a:cubicBezTo>
                <a:cubicBezTo>
                  <a:pt x="194" y="1445"/>
                  <a:pt x="228" y="1435"/>
                  <a:pt x="262" y="1415"/>
                </a:cubicBezTo>
                <a:lnTo>
                  <a:pt x="717" y="1153"/>
                </a:lnTo>
                <a:cubicBezTo>
                  <a:pt x="833" y="1088"/>
                  <a:pt x="921" y="932"/>
                  <a:pt x="918" y="796"/>
                </a:cubicBezTo>
                <a:lnTo>
                  <a:pt x="918" y="782"/>
                </a:lnTo>
                <a:lnTo>
                  <a:pt x="884" y="153"/>
                </a:lnTo>
                <a:cubicBezTo>
                  <a:pt x="877" y="54"/>
                  <a:pt x="823" y="1"/>
                  <a:pt x="7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9"/>
          <p:cNvSpPr/>
          <p:nvPr/>
        </p:nvSpPr>
        <p:spPr>
          <a:xfrm flipH="1">
            <a:off x="6847083" y="1536690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70" y="0"/>
                </a:moveTo>
                <a:cubicBezTo>
                  <a:pt x="11525" y="0"/>
                  <a:pt x="11476" y="14"/>
                  <a:pt x="11424" y="44"/>
                </a:cubicBezTo>
                <a:lnTo>
                  <a:pt x="314" y="6459"/>
                </a:lnTo>
                <a:cubicBezTo>
                  <a:pt x="137" y="6561"/>
                  <a:pt x="0" y="6813"/>
                  <a:pt x="11" y="7017"/>
                </a:cubicBezTo>
                <a:lnTo>
                  <a:pt x="31" y="7398"/>
                </a:lnTo>
                <a:cubicBezTo>
                  <a:pt x="41" y="7543"/>
                  <a:pt x="121" y="7628"/>
                  <a:pt x="231" y="7628"/>
                </a:cubicBezTo>
                <a:cubicBezTo>
                  <a:pt x="275" y="7628"/>
                  <a:pt x="324" y="7614"/>
                  <a:pt x="375" y="7585"/>
                </a:cubicBezTo>
                <a:lnTo>
                  <a:pt x="11489" y="1172"/>
                </a:lnTo>
                <a:cubicBezTo>
                  <a:pt x="11665" y="1067"/>
                  <a:pt x="11802" y="819"/>
                  <a:pt x="11788" y="615"/>
                </a:cubicBezTo>
                <a:lnTo>
                  <a:pt x="11767" y="230"/>
                </a:lnTo>
                <a:cubicBezTo>
                  <a:pt x="11760" y="85"/>
                  <a:pt x="11680" y="0"/>
                  <a:pt x="115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9"/>
          <p:cNvSpPr/>
          <p:nvPr/>
        </p:nvSpPr>
        <p:spPr>
          <a:xfrm flipH="1">
            <a:off x="7574983" y="1947044"/>
            <a:ext cx="273270" cy="217095"/>
          </a:xfrm>
          <a:custGeom>
            <a:avLst/>
            <a:gdLst/>
            <a:ahLst/>
            <a:cxnLst/>
            <a:rect l="l" t="t" r="r" b="b"/>
            <a:pathLst>
              <a:path w="6110" h="4854" extrusionOk="0">
                <a:moveTo>
                  <a:pt x="5850" y="1"/>
                </a:moveTo>
                <a:cubicBezTo>
                  <a:pt x="5806" y="1"/>
                  <a:pt x="5756" y="15"/>
                  <a:pt x="5705" y="45"/>
                </a:cubicBezTo>
                <a:lnTo>
                  <a:pt x="313" y="3163"/>
                </a:lnTo>
                <a:cubicBezTo>
                  <a:pt x="136" y="3268"/>
                  <a:pt x="1" y="3516"/>
                  <a:pt x="14" y="3720"/>
                </a:cubicBezTo>
                <a:lnTo>
                  <a:pt x="65" y="4624"/>
                </a:lnTo>
                <a:cubicBezTo>
                  <a:pt x="74" y="4768"/>
                  <a:pt x="154" y="4853"/>
                  <a:pt x="262" y="4853"/>
                </a:cubicBezTo>
                <a:cubicBezTo>
                  <a:pt x="307" y="4853"/>
                  <a:pt x="357" y="4839"/>
                  <a:pt x="408" y="4807"/>
                </a:cubicBezTo>
                <a:lnTo>
                  <a:pt x="5800" y="1691"/>
                </a:lnTo>
                <a:cubicBezTo>
                  <a:pt x="5977" y="1589"/>
                  <a:pt x="6110" y="1336"/>
                  <a:pt x="6100" y="1132"/>
                </a:cubicBezTo>
                <a:lnTo>
                  <a:pt x="6048" y="232"/>
                </a:lnTo>
                <a:cubicBezTo>
                  <a:pt x="6039" y="85"/>
                  <a:pt x="5959" y="1"/>
                  <a:pt x="58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9"/>
          <p:cNvSpPr/>
          <p:nvPr/>
        </p:nvSpPr>
        <p:spPr>
          <a:xfrm flipH="1">
            <a:off x="7513396" y="2208151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5" y="1"/>
                </a:moveTo>
                <a:cubicBezTo>
                  <a:pt x="8331" y="1"/>
                  <a:pt x="8282" y="15"/>
                  <a:pt x="8231" y="44"/>
                </a:cubicBezTo>
                <a:lnTo>
                  <a:pt x="313" y="4617"/>
                </a:lnTo>
                <a:cubicBezTo>
                  <a:pt x="136" y="4719"/>
                  <a:pt x="1" y="4971"/>
                  <a:pt x="14" y="5175"/>
                </a:cubicBezTo>
                <a:lnTo>
                  <a:pt x="34" y="5558"/>
                </a:lnTo>
                <a:cubicBezTo>
                  <a:pt x="44" y="5703"/>
                  <a:pt x="123" y="5786"/>
                  <a:pt x="232" y="5786"/>
                </a:cubicBezTo>
                <a:cubicBezTo>
                  <a:pt x="276" y="5786"/>
                  <a:pt x="326" y="5772"/>
                  <a:pt x="378" y="5742"/>
                </a:cubicBezTo>
                <a:lnTo>
                  <a:pt x="8296" y="1173"/>
                </a:lnTo>
                <a:cubicBezTo>
                  <a:pt x="8473" y="1067"/>
                  <a:pt x="8609" y="819"/>
                  <a:pt x="8595" y="615"/>
                </a:cubicBezTo>
                <a:lnTo>
                  <a:pt x="8575" y="231"/>
                </a:lnTo>
                <a:cubicBezTo>
                  <a:pt x="8565" y="86"/>
                  <a:pt x="8485" y="1"/>
                  <a:pt x="8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9"/>
          <p:cNvSpPr/>
          <p:nvPr/>
        </p:nvSpPr>
        <p:spPr>
          <a:xfrm flipH="1">
            <a:off x="7505659" y="2342416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8" y="0"/>
                </a:moveTo>
                <a:cubicBezTo>
                  <a:pt x="8333" y="0"/>
                  <a:pt x="8283" y="14"/>
                  <a:pt x="8232" y="44"/>
                </a:cubicBezTo>
                <a:lnTo>
                  <a:pt x="313" y="4621"/>
                </a:lnTo>
                <a:cubicBezTo>
                  <a:pt x="137" y="4723"/>
                  <a:pt x="1" y="4971"/>
                  <a:pt x="14" y="5178"/>
                </a:cubicBezTo>
                <a:lnTo>
                  <a:pt x="35" y="5555"/>
                </a:lnTo>
                <a:cubicBezTo>
                  <a:pt x="44" y="5700"/>
                  <a:pt x="125" y="5786"/>
                  <a:pt x="235" y="5786"/>
                </a:cubicBezTo>
                <a:cubicBezTo>
                  <a:pt x="279" y="5786"/>
                  <a:pt x="328" y="5772"/>
                  <a:pt x="378" y="5743"/>
                </a:cubicBezTo>
                <a:lnTo>
                  <a:pt x="8296" y="1169"/>
                </a:lnTo>
                <a:cubicBezTo>
                  <a:pt x="8477" y="1067"/>
                  <a:pt x="8609" y="816"/>
                  <a:pt x="8599" y="612"/>
                </a:cubicBezTo>
                <a:lnTo>
                  <a:pt x="8575" y="228"/>
                </a:lnTo>
                <a:cubicBezTo>
                  <a:pt x="8568" y="83"/>
                  <a:pt x="8487" y="0"/>
                  <a:pt x="83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9"/>
          <p:cNvSpPr/>
          <p:nvPr/>
        </p:nvSpPr>
        <p:spPr>
          <a:xfrm flipH="1">
            <a:off x="7497877" y="2476547"/>
            <a:ext cx="384903" cy="258824"/>
          </a:xfrm>
          <a:custGeom>
            <a:avLst/>
            <a:gdLst/>
            <a:ahLst/>
            <a:cxnLst/>
            <a:rect l="l" t="t" r="r" b="b"/>
            <a:pathLst>
              <a:path w="8606" h="5787" extrusionOk="0">
                <a:moveTo>
                  <a:pt x="8374" y="0"/>
                </a:moveTo>
                <a:cubicBezTo>
                  <a:pt x="8329" y="0"/>
                  <a:pt x="8280" y="14"/>
                  <a:pt x="8228" y="44"/>
                </a:cubicBezTo>
                <a:lnTo>
                  <a:pt x="313" y="4624"/>
                </a:lnTo>
                <a:cubicBezTo>
                  <a:pt x="133" y="4729"/>
                  <a:pt x="1" y="4977"/>
                  <a:pt x="10" y="5184"/>
                </a:cubicBezTo>
                <a:lnTo>
                  <a:pt x="31" y="5559"/>
                </a:lnTo>
                <a:cubicBezTo>
                  <a:pt x="41" y="5703"/>
                  <a:pt x="120" y="5786"/>
                  <a:pt x="229" y="5786"/>
                </a:cubicBezTo>
                <a:cubicBezTo>
                  <a:pt x="275" y="5786"/>
                  <a:pt x="325" y="5772"/>
                  <a:pt x="378" y="5742"/>
                </a:cubicBezTo>
                <a:lnTo>
                  <a:pt x="8292" y="1173"/>
                </a:lnTo>
                <a:cubicBezTo>
                  <a:pt x="8473" y="1067"/>
                  <a:pt x="8606" y="819"/>
                  <a:pt x="8595" y="615"/>
                </a:cubicBezTo>
                <a:lnTo>
                  <a:pt x="8571" y="230"/>
                </a:lnTo>
                <a:cubicBezTo>
                  <a:pt x="8564" y="85"/>
                  <a:pt x="8484" y="0"/>
                  <a:pt x="83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9"/>
          <p:cNvSpPr/>
          <p:nvPr/>
        </p:nvSpPr>
        <p:spPr>
          <a:xfrm flipH="1">
            <a:off x="7490005" y="2610768"/>
            <a:ext cx="385038" cy="258824"/>
          </a:xfrm>
          <a:custGeom>
            <a:avLst/>
            <a:gdLst/>
            <a:ahLst/>
            <a:cxnLst/>
            <a:rect l="l" t="t" r="r" b="b"/>
            <a:pathLst>
              <a:path w="8609" h="5787" extrusionOk="0">
                <a:moveTo>
                  <a:pt x="8378" y="1"/>
                </a:moveTo>
                <a:cubicBezTo>
                  <a:pt x="8333" y="1"/>
                  <a:pt x="8283" y="15"/>
                  <a:pt x="8232" y="45"/>
                </a:cubicBezTo>
                <a:lnTo>
                  <a:pt x="314" y="4628"/>
                </a:lnTo>
                <a:cubicBezTo>
                  <a:pt x="137" y="4730"/>
                  <a:pt x="1" y="4981"/>
                  <a:pt x="11" y="5185"/>
                </a:cubicBezTo>
                <a:lnTo>
                  <a:pt x="35" y="5556"/>
                </a:lnTo>
                <a:cubicBezTo>
                  <a:pt x="42" y="5702"/>
                  <a:pt x="122" y="5786"/>
                  <a:pt x="232" y="5786"/>
                </a:cubicBezTo>
                <a:cubicBezTo>
                  <a:pt x="277" y="5786"/>
                  <a:pt x="326" y="5773"/>
                  <a:pt x="378" y="5743"/>
                </a:cubicBezTo>
                <a:lnTo>
                  <a:pt x="8296" y="1171"/>
                </a:lnTo>
                <a:cubicBezTo>
                  <a:pt x="8473" y="1069"/>
                  <a:pt x="8609" y="816"/>
                  <a:pt x="8596" y="612"/>
                </a:cubicBezTo>
                <a:lnTo>
                  <a:pt x="8575" y="228"/>
                </a:lnTo>
                <a:cubicBezTo>
                  <a:pt x="8566" y="84"/>
                  <a:pt x="8486" y="1"/>
                  <a:pt x="83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9"/>
          <p:cNvSpPr/>
          <p:nvPr/>
        </p:nvSpPr>
        <p:spPr>
          <a:xfrm flipH="1">
            <a:off x="7311776" y="2178811"/>
            <a:ext cx="96427" cy="334632"/>
          </a:xfrm>
          <a:custGeom>
            <a:avLst/>
            <a:gdLst/>
            <a:ahLst/>
            <a:cxnLst/>
            <a:rect l="l" t="t" r="r" b="b"/>
            <a:pathLst>
              <a:path w="2156" h="7482" extrusionOk="0">
                <a:moveTo>
                  <a:pt x="1596" y="0"/>
                </a:moveTo>
                <a:cubicBezTo>
                  <a:pt x="1551" y="0"/>
                  <a:pt x="1501" y="14"/>
                  <a:pt x="1449" y="44"/>
                </a:cubicBezTo>
                <a:lnTo>
                  <a:pt x="313" y="700"/>
                </a:lnTo>
                <a:cubicBezTo>
                  <a:pt x="132" y="805"/>
                  <a:pt x="0" y="1053"/>
                  <a:pt x="10" y="1257"/>
                </a:cubicBezTo>
                <a:lnTo>
                  <a:pt x="364" y="7251"/>
                </a:lnTo>
                <a:cubicBezTo>
                  <a:pt x="371" y="7397"/>
                  <a:pt x="451" y="7481"/>
                  <a:pt x="561" y="7481"/>
                </a:cubicBezTo>
                <a:cubicBezTo>
                  <a:pt x="606" y="7481"/>
                  <a:pt x="656" y="7468"/>
                  <a:pt x="708" y="7438"/>
                </a:cubicBezTo>
                <a:lnTo>
                  <a:pt x="1846" y="6779"/>
                </a:lnTo>
                <a:cubicBezTo>
                  <a:pt x="2023" y="6677"/>
                  <a:pt x="2156" y="6429"/>
                  <a:pt x="2145" y="6222"/>
                </a:cubicBezTo>
                <a:lnTo>
                  <a:pt x="1795" y="231"/>
                </a:lnTo>
                <a:cubicBezTo>
                  <a:pt x="1786" y="84"/>
                  <a:pt x="1706" y="0"/>
                  <a:pt x="15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9"/>
          <p:cNvSpPr/>
          <p:nvPr/>
        </p:nvSpPr>
        <p:spPr>
          <a:xfrm flipH="1">
            <a:off x="7307214" y="2529905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6" y="0"/>
                </a:moveTo>
                <a:cubicBezTo>
                  <a:pt x="1583" y="0"/>
                  <a:pt x="1521" y="19"/>
                  <a:pt x="1456" y="57"/>
                </a:cubicBezTo>
                <a:lnTo>
                  <a:pt x="317" y="714"/>
                </a:lnTo>
                <a:cubicBezTo>
                  <a:pt x="140" y="816"/>
                  <a:pt x="1" y="1027"/>
                  <a:pt x="11" y="1179"/>
                </a:cubicBezTo>
                <a:cubicBezTo>
                  <a:pt x="15" y="1278"/>
                  <a:pt x="78" y="1332"/>
                  <a:pt x="168" y="1332"/>
                </a:cubicBezTo>
                <a:cubicBezTo>
                  <a:pt x="220" y="1332"/>
                  <a:pt x="282" y="1314"/>
                  <a:pt x="347" y="1275"/>
                </a:cubicBezTo>
                <a:lnTo>
                  <a:pt x="1486" y="619"/>
                </a:lnTo>
                <a:cubicBezTo>
                  <a:pt x="1667" y="517"/>
                  <a:pt x="1803" y="306"/>
                  <a:pt x="1792" y="153"/>
                </a:cubicBezTo>
                <a:cubicBezTo>
                  <a:pt x="1788" y="54"/>
                  <a:pt x="1726" y="0"/>
                  <a:pt x="1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9"/>
          <p:cNvSpPr/>
          <p:nvPr/>
        </p:nvSpPr>
        <p:spPr>
          <a:xfrm flipH="1">
            <a:off x="7137841" y="2205691"/>
            <a:ext cx="89092" cy="207121"/>
          </a:xfrm>
          <a:custGeom>
            <a:avLst/>
            <a:gdLst/>
            <a:ahLst/>
            <a:cxnLst/>
            <a:rect l="l" t="t" r="r" b="b"/>
            <a:pathLst>
              <a:path w="1992" h="4631" extrusionOk="0">
                <a:moveTo>
                  <a:pt x="1597" y="1"/>
                </a:moveTo>
                <a:cubicBezTo>
                  <a:pt x="1553" y="1"/>
                  <a:pt x="1503" y="15"/>
                  <a:pt x="1452" y="44"/>
                </a:cubicBezTo>
                <a:lnTo>
                  <a:pt x="313" y="701"/>
                </a:lnTo>
                <a:cubicBezTo>
                  <a:pt x="136" y="807"/>
                  <a:pt x="0" y="1055"/>
                  <a:pt x="13" y="1259"/>
                </a:cubicBezTo>
                <a:lnTo>
                  <a:pt x="197" y="4403"/>
                </a:lnTo>
                <a:cubicBezTo>
                  <a:pt x="204" y="4548"/>
                  <a:pt x="285" y="4631"/>
                  <a:pt x="394" y="4631"/>
                </a:cubicBezTo>
                <a:cubicBezTo>
                  <a:pt x="439" y="4631"/>
                  <a:pt x="489" y="4617"/>
                  <a:pt x="540" y="4587"/>
                </a:cubicBezTo>
                <a:lnTo>
                  <a:pt x="1679" y="3931"/>
                </a:lnTo>
                <a:cubicBezTo>
                  <a:pt x="1856" y="3829"/>
                  <a:pt x="1992" y="3578"/>
                  <a:pt x="1979" y="3374"/>
                </a:cubicBezTo>
                <a:lnTo>
                  <a:pt x="1795" y="232"/>
                </a:lnTo>
                <a:cubicBezTo>
                  <a:pt x="1788" y="85"/>
                  <a:pt x="1707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9"/>
          <p:cNvSpPr/>
          <p:nvPr/>
        </p:nvSpPr>
        <p:spPr>
          <a:xfrm flipH="1">
            <a:off x="7138422" y="2205691"/>
            <a:ext cx="87929" cy="207121"/>
          </a:xfrm>
          <a:custGeom>
            <a:avLst/>
            <a:gdLst/>
            <a:ahLst/>
            <a:cxnLst/>
            <a:rect l="l" t="t" r="r" b="b"/>
            <a:pathLst>
              <a:path w="1966" h="4631" extrusionOk="0">
                <a:moveTo>
                  <a:pt x="1585" y="0"/>
                </a:moveTo>
                <a:cubicBezTo>
                  <a:pt x="1541" y="0"/>
                  <a:pt x="1489" y="14"/>
                  <a:pt x="1439" y="44"/>
                </a:cubicBezTo>
                <a:lnTo>
                  <a:pt x="300" y="701"/>
                </a:lnTo>
                <a:cubicBezTo>
                  <a:pt x="130" y="799"/>
                  <a:pt x="0" y="1034"/>
                  <a:pt x="0" y="1235"/>
                </a:cubicBezTo>
                <a:lnTo>
                  <a:pt x="0" y="1259"/>
                </a:lnTo>
                <a:lnTo>
                  <a:pt x="184" y="4403"/>
                </a:lnTo>
                <a:cubicBezTo>
                  <a:pt x="191" y="4549"/>
                  <a:pt x="273" y="4631"/>
                  <a:pt x="381" y="4631"/>
                </a:cubicBezTo>
                <a:cubicBezTo>
                  <a:pt x="425" y="4631"/>
                  <a:pt x="477" y="4618"/>
                  <a:pt x="527" y="4587"/>
                </a:cubicBezTo>
                <a:lnTo>
                  <a:pt x="1666" y="3931"/>
                </a:lnTo>
                <a:cubicBezTo>
                  <a:pt x="1836" y="3832"/>
                  <a:pt x="1966" y="3601"/>
                  <a:pt x="1966" y="3400"/>
                </a:cubicBezTo>
                <a:lnTo>
                  <a:pt x="1966" y="3374"/>
                </a:lnTo>
                <a:lnTo>
                  <a:pt x="1782" y="232"/>
                </a:lnTo>
                <a:cubicBezTo>
                  <a:pt x="1775" y="85"/>
                  <a:pt x="1693" y="0"/>
                  <a:pt x="15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 flipH="1">
            <a:off x="7133413" y="2429317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4" y="1"/>
                </a:moveTo>
                <a:cubicBezTo>
                  <a:pt x="1582" y="1"/>
                  <a:pt x="1521" y="19"/>
                  <a:pt x="1456" y="56"/>
                </a:cubicBezTo>
                <a:lnTo>
                  <a:pt x="317" y="712"/>
                </a:lnTo>
                <a:cubicBezTo>
                  <a:pt x="140" y="817"/>
                  <a:pt x="1" y="1025"/>
                  <a:pt x="11" y="1181"/>
                </a:cubicBezTo>
                <a:cubicBezTo>
                  <a:pt x="17" y="1280"/>
                  <a:pt x="79" y="1333"/>
                  <a:pt x="169" y="1333"/>
                </a:cubicBezTo>
                <a:cubicBezTo>
                  <a:pt x="222" y="1333"/>
                  <a:pt x="284" y="1314"/>
                  <a:pt x="351" y="1277"/>
                </a:cubicBezTo>
                <a:lnTo>
                  <a:pt x="1487" y="621"/>
                </a:lnTo>
                <a:cubicBezTo>
                  <a:pt x="1666" y="519"/>
                  <a:pt x="1803" y="307"/>
                  <a:pt x="1793" y="151"/>
                </a:cubicBezTo>
                <a:cubicBezTo>
                  <a:pt x="1788" y="54"/>
                  <a:pt x="1725" y="1"/>
                  <a:pt x="16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 flipH="1">
            <a:off x="6963995" y="1900664"/>
            <a:ext cx="100273" cy="411649"/>
          </a:xfrm>
          <a:custGeom>
            <a:avLst/>
            <a:gdLst/>
            <a:ahLst/>
            <a:cxnLst/>
            <a:rect l="l" t="t" r="r" b="b"/>
            <a:pathLst>
              <a:path w="2242" h="9204" extrusionOk="0">
                <a:moveTo>
                  <a:pt x="1597" y="1"/>
                </a:moveTo>
                <a:cubicBezTo>
                  <a:pt x="1552" y="1"/>
                  <a:pt x="1501" y="15"/>
                  <a:pt x="1449" y="45"/>
                </a:cubicBezTo>
                <a:lnTo>
                  <a:pt x="313" y="701"/>
                </a:lnTo>
                <a:cubicBezTo>
                  <a:pt x="133" y="806"/>
                  <a:pt x="1" y="1055"/>
                  <a:pt x="10" y="1259"/>
                </a:cubicBezTo>
                <a:lnTo>
                  <a:pt x="446" y="8973"/>
                </a:lnTo>
                <a:cubicBezTo>
                  <a:pt x="455" y="9120"/>
                  <a:pt x="535" y="9204"/>
                  <a:pt x="644" y="9204"/>
                </a:cubicBezTo>
                <a:cubicBezTo>
                  <a:pt x="689" y="9204"/>
                  <a:pt x="738" y="9189"/>
                  <a:pt x="790" y="9160"/>
                </a:cubicBezTo>
                <a:lnTo>
                  <a:pt x="1928" y="8504"/>
                </a:lnTo>
                <a:cubicBezTo>
                  <a:pt x="2105" y="8398"/>
                  <a:pt x="2241" y="8150"/>
                  <a:pt x="2231" y="7946"/>
                </a:cubicBezTo>
                <a:lnTo>
                  <a:pt x="1792" y="232"/>
                </a:lnTo>
                <a:cubicBezTo>
                  <a:pt x="1785" y="85"/>
                  <a:pt x="1706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9"/>
          <p:cNvSpPr/>
          <p:nvPr/>
        </p:nvSpPr>
        <p:spPr>
          <a:xfrm flipH="1">
            <a:off x="6964487" y="1900664"/>
            <a:ext cx="99334" cy="411649"/>
          </a:xfrm>
          <a:custGeom>
            <a:avLst/>
            <a:gdLst/>
            <a:ahLst/>
            <a:cxnLst/>
            <a:rect l="l" t="t" r="r" b="b"/>
            <a:pathLst>
              <a:path w="2221" h="9204" extrusionOk="0">
                <a:moveTo>
                  <a:pt x="1588" y="1"/>
                </a:moveTo>
                <a:cubicBezTo>
                  <a:pt x="1541" y="1"/>
                  <a:pt x="1494" y="14"/>
                  <a:pt x="1439" y="45"/>
                </a:cubicBezTo>
                <a:lnTo>
                  <a:pt x="303" y="701"/>
                </a:lnTo>
                <a:cubicBezTo>
                  <a:pt x="130" y="799"/>
                  <a:pt x="0" y="1034"/>
                  <a:pt x="0" y="1234"/>
                </a:cubicBezTo>
                <a:lnTo>
                  <a:pt x="0" y="1259"/>
                </a:lnTo>
                <a:lnTo>
                  <a:pt x="436" y="8973"/>
                </a:lnTo>
                <a:cubicBezTo>
                  <a:pt x="446" y="9119"/>
                  <a:pt x="524" y="9204"/>
                  <a:pt x="633" y="9204"/>
                </a:cubicBezTo>
                <a:cubicBezTo>
                  <a:pt x="678" y="9204"/>
                  <a:pt x="728" y="9190"/>
                  <a:pt x="780" y="9160"/>
                </a:cubicBezTo>
                <a:lnTo>
                  <a:pt x="1918" y="8504"/>
                </a:lnTo>
                <a:cubicBezTo>
                  <a:pt x="2088" y="8405"/>
                  <a:pt x="2221" y="8170"/>
                  <a:pt x="2221" y="7970"/>
                </a:cubicBezTo>
                <a:lnTo>
                  <a:pt x="2221" y="7946"/>
                </a:lnTo>
                <a:lnTo>
                  <a:pt x="1782" y="232"/>
                </a:lnTo>
                <a:cubicBezTo>
                  <a:pt x="1775" y="85"/>
                  <a:pt x="1698" y="1"/>
                  <a:pt x="158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9"/>
          <p:cNvSpPr/>
          <p:nvPr/>
        </p:nvSpPr>
        <p:spPr>
          <a:xfrm flipH="1">
            <a:off x="6959612" y="2328775"/>
            <a:ext cx="80505" cy="59618"/>
          </a:xfrm>
          <a:custGeom>
            <a:avLst/>
            <a:gdLst/>
            <a:ahLst/>
            <a:cxnLst/>
            <a:rect l="l" t="t" r="r" b="b"/>
            <a:pathLst>
              <a:path w="1800" h="1333" extrusionOk="0">
                <a:moveTo>
                  <a:pt x="1633" y="1"/>
                </a:moveTo>
                <a:cubicBezTo>
                  <a:pt x="1580" y="1"/>
                  <a:pt x="1518" y="19"/>
                  <a:pt x="1453" y="57"/>
                </a:cubicBezTo>
                <a:lnTo>
                  <a:pt x="314" y="713"/>
                </a:lnTo>
                <a:cubicBezTo>
                  <a:pt x="137" y="815"/>
                  <a:pt x="1" y="1025"/>
                  <a:pt x="8" y="1182"/>
                </a:cubicBezTo>
                <a:cubicBezTo>
                  <a:pt x="14" y="1279"/>
                  <a:pt x="77" y="1333"/>
                  <a:pt x="168" y="1333"/>
                </a:cubicBezTo>
                <a:cubicBezTo>
                  <a:pt x="220" y="1333"/>
                  <a:pt x="282" y="1315"/>
                  <a:pt x="348" y="1278"/>
                </a:cubicBezTo>
                <a:lnTo>
                  <a:pt x="1487" y="617"/>
                </a:lnTo>
                <a:cubicBezTo>
                  <a:pt x="1664" y="515"/>
                  <a:pt x="1800" y="308"/>
                  <a:pt x="1793" y="152"/>
                </a:cubicBezTo>
                <a:cubicBezTo>
                  <a:pt x="1786" y="54"/>
                  <a:pt x="1723" y="1"/>
                  <a:pt x="16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9"/>
          <p:cNvSpPr/>
          <p:nvPr/>
        </p:nvSpPr>
        <p:spPr>
          <a:xfrm flipH="1">
            <a:off x="6790238" y="1952456"/>
            <a:ext cx="91418" cy="259316"/>
          </a:xfrm>
          <a:custGeom>
            <a:avLst/>
            <a:gdLst/>
            <a:ahLst/>
            <a:cxnLst/>
            <a:rect l="l" t="t" r="r" b="b"/>
            <a:pathLst>
              <a:path w="2044" h="5798" extrusionOk="0">
                <a:moveTo>
                  <a:pt x="1601" y="1"/>
                </a:moveTo>
                <a:cubicBezTo>
                  <a:pt x="1555" y="1"/>
                  <a:pt x="1505" y="15"/>
                  <a:pt x="1452" y="46"/>
                </a:cubicBezTo>
                <a:lnTo>
                  <a:pt x="317" y="702"/>
                </a:lnTo>
                <a:cubicBezTo>
                  <a:pt x="137" y="804"/>
                  <a:pt x="1" y="1055"/>
                  <a:pt x="14" y="1259"/>
                </a:cubicBezTo>
                <a:lnTo>
                  <a:pt x="252" y="5568"/>
                </a:lnTo>
                <a:cubicBezTo>
                  <a:pt x="259" y="5713"/>
                  <a:pt x="339" y="5798"/>
                  <a:pt x="448" y="5798"/>
                </a:cubicBezTo>
                <a:cubicBezTo>
                  <a:pt x="492" y="5798"/>
                  <a:pt x="541" y="5784"/>
                  <a:pt x="592" y="5755"/>
                </a:cubicBezTo>
                <a:lnTo>
                  <a:pt x="1731" y="5094"/>
                </a:lnTo>
                <a:cubicBezTo>
                  <a:pt x="1912" y="4992"/>
                  <a:pt x="2044" y="4744"/>
                  <a:pt x="2034" y="4537"/>
                </a:cubicBezTo>
                <a:lnTo>
                  <a:pt x="1796" y="230"/>
                </a:lnTo>
                <a:cubicBezTo>
                  <a:pt x="1789" y="85"/>
                  <a:pt x="1710" y="1"/>
                  <a:pt x="1601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9"/>
          <p:cNvSpPr/>
          <p:nvPr/>
        </p:nvSpPr>
        <p:spPr>
          <a:xfrm flipH="1">
            <a:off x="6790685" y="1952546"/>
            <a:ext cx="90345" cy="259271"/>
          </a:xfrm>
          <a:custGeom>
            <a:avLst/>
            <a:gdLst/>
            <a:ahLst/>
            <a:cxnLst/>
            <a:rect l="l" t="t" r="r" b="b"/>
            <a:pathLst>
              <a:path w="2020" h="5797" extrusionOk="0">
                <a:moveTo>
                  <a:pt x="1584" y="0"/>
                </a:moveTo>
                <a:cubicBezTo>
                  <a:pt x="1540" y="0"/>
                  <a:pt x="1493" y="13"/>
                  <a:pt x="1438" y="44"/>
                </a:cubicBezTo>
                <a:lnTo>
                  <a:pt x="303" y="700"/>
                </a:lnTo>
                <a:cubicBezTo>
                  <a:pt x="129" y="799"/>
                  <a:pt x="0" y="1033"/>
                  <a:pt x="0" y="1234"/>
                </a:cubicBezTo>
                <a:lnTo>
                  <a:pt x="0" y="1257"/>
                </a:lnTo>
                <a:lnTo>
                  <a:pt x="238" y="5566"/>
                </a:lnTo>
                <a:cubicBezTo>
                  <a:pt x="245" y="5712"/>
                  <a:pt x="324" y="5797"/>
                  <a:pt x="432" y="5797"/>
                </a:cubicBezTo>
                <a:cubicBezTo>
                  <a:pt x="479" y="5797"/>
                  <a:pt x="528" y="5779"/>
                  <a:pt x="578" y="5753"/>
                </a:cubicBezTo>
                <a:lnTo>
                  <a:pt x="1717" y="5092"/>
                </a:lnTo>
                <a:cubicBezTo>
                  <a:pt x="1890" y="4995"/>
                  <a:pt x="2020" y="4760"/>
                  <a:pt x="2020" y="4559"/>
                </a:cubicBezTo>
                <a:lnTo>
                  <a:pt x="2020" y="4535"/>
                </a:lnTo>
                <a:lnTo>
                  <a:pt x="1782" y="228"/>
                </a:lnTo>
                <a:cubicBezTo>
                  <a:pt x="1775" y="82"/>
                  <a:pt x="1694" y="0"/>
                  <a:pt x="1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9"/>
          <p:cNvSpPr/>
          <p:nvPr/>
        </p:nvSpPr>
        <p:spPr>
          <a:xfrm flipH="1">
            <a:off x="6785676" y="2228188"/>
            <a:ext cx="80594" cy="59663"/>
          </a:xfrm>
          <a:custGeom>
            <a:avLst/>
            <a:gdLst/>
            <a:ahLst/>
            <a:cxnLst/>
            <a:rect l="l" t="t" r="r" b="b"/>
            <a:pathLst>
              <a:path w="1802" h="1334" extrusionOk="0">
                <a:moveTo>
                  <a:pt x="1631" y="0"/>
                </a:moveTo>
                <a:cubicBezTo>
                  <a:pt x="1579" y="0"/>
                  <a:pt x="1517" y="18"/>
                  <a:pt x="1452" y="55"/>
                </a:cubicBezTo>
                <a:lnTo>
                  <a:pt x="313" y="715"/>
                </a:lnTo>
                <a:cubicBezTo>
                  <a:pt x="136" y="817"/>
                  <a:pt x="0" y="1027"/>
                  <a:pt x="7" y="1181"/>
                </a:cubicBezTo>
                <a:cubicBezTo>
                  <a:pt x="13" y="1279"/>
                  <a:pt x="76" y="1333"/>
                  <a:pt x="167" y="1333"/>
                </a:cubicBezTo>
                <a:cubicBezTo>
                  <a:pt x="219" y="1333"/>
                  <a:pt x="282" y="1315"/>
                  <a:pt x="347" y="1275"/>
                </a:cubicBezTo>
                <a:lnTo>
                  <a:pt x="1486" y="619"/>
                </a:lnTo>
                <a:cubicBezTo>
                  <a:pt x="1662" y="517"/>
                  <a:pt x="1802" y="307"/>
                  <a:pt x="1792" y="153"/>
                </a:cubicBezTo>
                <a:cubicBezTo>
                  <a:pt x="1785" y="54"/>
                  <a:pt x="1723" y="0"/>
                  <a:pt x="1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9"/>
          <p:cNvSpPr/>
          <p:nvPr/>
        </p:nvSpPr>
        <p:spPr>
          <a:xfrm flipH="1">
            <a:off x="5347500" y="2436071"/>
            <a:ext cx="257303" cy="278100"/>
          </a:xfrm>
          <a:custGeom>
            <a:avLst/>
            <a:gdLst/>
            <a:ahLst/>
            <a:cxnLst/>
            <a:rect l="l" t="t" r="r" b="b"/>
            <a:pathLst>
              <a:path w="5753" h="6218" extrusionOk="0">
                <a:moveTo>
                  <a:pt x="1934" y="0"/>
                </a:moveTo>
                <a:lnTo>
                  <a:pt x="0" y="1140"/>
                </a:lnTo>
                <a:cubicBezTo>
                  <a:pt x="265" y="1989"/>
                  <a:pt x="755" y="2985"/>
                  <a:pt x="1064" y="3618"/>
                </a:cubicBezTo>
                <a:cubicBezTo>
                  <a:pt x="2037" y="5587"/>
                  <a:pt x="2874" y="6217"/>
                  <a:pt x="3787" y="6217"/>
                </a:cubicBezTo>
                <a:cubicBezTo>
                  <a:pt x="3889" y="6217"/>
                  <a:pt x="3992" y="6209"/>
                  <a:pt x="4096" y="6194"/>
                </a:cubicBezTo>
                <a:cubicBezTo>
                  <a:pt x="5753" y="5963"/>
                  <a:pt x="5637" y="5352"/>
                  <a:pt x="4685" y="4451"/>
                </a:cubicBezTo>
                <a:cubicBezTo>
                  <a:pt x="3981" y="3784"/>
                  <a:pt x="3644" y="3098"/>
                  <a:pt x="3644" y="3098"/>
                </a:cubicBezTo>
                <a:lnTo>
                  <a:pt x="3644" y="3098"/>
                </a:lnTo>
                <a:cubicBezTo>
                  <a:pt x="4015" y="3271"/>
                  <a:pt x="4311" y="3404"/>
                  <a:pt x="4532" y="3441"/>
                </a:cubicBezTo>
                <a:cubicBezTo>
                  <a:pt x="4584" y="3449"/>
                  <a:pt x="4632" y="3453"/>
                  <a:pt x="4678" y="3453"/>
                </a:cubicBezTo>
                <a:cubicBezTo>
                  <a:pt x="5021" y="3453"/>
                  <a:pt x="5193" y="3226"/>
                  <a:pt x="5229" y="3087"/>
                </a:cubicBezTo>
                <a:cubicBezTo>
                  <a:pt x="5259" y="2968"/>
                  <a:pt x="4953" y="2914"/>
                  <a:pt x="4559" y="2598"/>
                </a:cubicBezTo>
                <a:cubicBezTo>
                  <a:pt x="4059" y="2193"/>
                  <a:pt x="3774" y="1846"/>
                  <a:pt x="3142" y="1557"/>
                </a:cubicBezTo>
                <a:cubicBezTo>
                  <a:pt x="2903" y="1449"/>
                  <a:pt x="2400" y="1132"/>
                  <a:pt x="2298" y="895"/>
                </a:cubicBezTo>
                <a:cubicBezTo>
                  <a:pt x="2189" y="650"/>
                  <a:pt x="2067" y="344"/>
                  <a:pt x="1934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9"/>
          <p:cNvSpPr/>
          <p:nvPr/>
        </p:nvSpPr>
        <p:spPr>
          <a:xfrm flipH="1">
            <a:off x="5501533" y="1627393"/>
            <a:ext cx="276624" cy="869991"/>
          </a:xfrm>
          <a:custGeom>
            <a:avLst/>
            <a:gdLst/>
            <a:ahLst/>
            <a:cxnLst/>
            <a:rect l="l" t="t" r="r" b="b"/>
            <a:pathLst>
              <a:path w="6185" h="19452" extrusionOk="0">
                <a:moveTo>
                  <a:pt x="1108" y="1"/>
                </a:moveTo>
                <a:cubicBezTo>
                  <a:pt x="1108" y="1"/>
                  <a:pt x="707" y="1130"/>
                  <a:pt x="316" y="1796"/>
                </a:cubicBezTo>
                <a:cubicBezTo>
                  <a:pt x="0" y="2334"/>
                  <a:pt x="266" y="10925"/>
                  <a:pt x="425" y="11645"/>
                </a:cubicBezTo>
                <a:cubicBezTo>
                  <a:pt x="585" y="12367"/>
                  <a:pt x="3726" y="19390"/>
                  <a:pt x="3726" y="19390"/>
                </a:cubicBezTo>
                <a:cubicBezTo>
                  <a:pt x="3726" y="19390"/>
                  <a:pt x="3930" y="19451"/>
                  <a:pt x="4250" y="19451"/>
                </a:cubicBezTo>
                <a:cubicBezTo>
                  <a:pt x="4731" y="19451"/>
                  <a:pt x="5476" y="19314"/>
                  <a:pt x="6184" y="18625"/>
                </a:cubicBezTo>
                <a:lnTo>
                  <a:pt x="3848" y="11268"/>
                </a:lnTo>
                <a:lnTo>
                  <a:pt x="3702" y="4998"/>
                </a:lnTo>
                <a:cubicBezTo>
                  <a:pt x="3702" y="4998"/>
                  <a:pt x="3795" y="481"/>
                  <a:pt x="1108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9"/>
          <p:cNvSpPr/>
          <p:nvPr/>
        </p:nvSpPr>
        <p:spPr>
          <a:xfrm flipH="1">
            <a:off x="5501533" y="1627393"/>
            <a:ext cx="227069" cy="869991"/>
          </a:xfrm>
          <a:custGeom>
            <a:avLst/>
            <a:gdLst/>
            <a:ahLst/>
            <a:cxnLst/>
            <a:rect l="l" t="t" r="r" b="b"/>
            <a:pathLst>
              <a:path w="5077" h="19452" extrusionOk="0">
                <a:moveTo>
                  <a:pt x="0" y="1"/>
                </a:moveTo>
                <a:lnTo>
                  <a:pt x="0" y="1"/>
                </a:lnTo>
                <a:cubicBezTo>
                  <a:pt x="1687" y="521"/>
                  <a:pt x="1714" y="1589"/>
                  <a:pt x="1894" y="3921"/>
                </a:cubicBezTo>
                <a:cubicBezTo>
                  <a:pt x="2054" y="5941"/>
                  <a:pt x="2152" y="18160"/>
                  <a:pt x="2152" y="18160"/>
                </a:cubicBezTo>
                <a:cubicBezTo>
                  <a:pt x="2132" y="18176"/>
                  <a:pt x="2111" y="18190"/>
                  <a:pt x="2091" y="18207"/>
                </a:cubicBezTo>
                <a:cubicBezTo>
                  <a:pt x="2407" y="18918"/>
                  <a:pt x="2618" y="19390"/>
                  <a:pt x="2618" y="19390"/>
                </a:cubicBezTo>
                <a:cubicBezTo>
                  <a:pt x="2618" y="19390"/>
                  <a:pt x="2822" y="19451"/>
                  <a:pt x="3142" y="19451"/>
                </a:cubicBezTo>
                <a:cubicBezTo>
                  <a:pt x="3621" y="19451"/>
                  <a:pt x="4366" y="19312"/>
                  <a:pt x="5076" y="18625"/>
                </a:cubicBezTo>
                <a:lnTo>
                  <a:pt x="2740" y="11268"/>
                </a:lnTo>
                <a:lnTo>
                  <a:pt x="2594" y="4998"/>
                </a:lnTo>
                <a:lnTo>
                  <a:pt x="2594" y="4948"/>
                </a:lnTo>
                <a:cubicBezTo>
                  <a:pt x="2594" y="4441"/>
                  <a:pt x="2516" y="45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9"/>
          <p:cNvSpPr/>
          <p:nvPr/>
        </p:nvSpPr>
        <p:spPr>
          <a:xfrm flipH="1">
            <a:off x="6065067" y="3665748"/>
            <a:ext cx="104030" cy="177961"/>
          </a:xfrm>
          <a:custGeom>
            <a:avLst/>
            <a:gdLst/>
            <a:ahLst/>
            <a:cxnLst/>
            <a:rect l="l" t="t" r="r" b="b"/>
            <a:pathLst>
              <a:path w="2326" h="3979" extrusionOk="0">
                <a:moveTo>
                  <a:pt x="0" y="1"/>
                </a:moveTo>
                <a:lnTo>
                  <a:pt x="0" y="3979"/>
                </a:lnTo>
                <a:lnTo>
                  <a:pt x="2326" y="3979"/>
                </a:lnTo>
                <a:lnTo>
                  <a:pt x="2326" y="1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9"/>
          <p:cNvSpPr/>
          <p:nvPr/>
        </p:nvSpPr>
        <p:spPr>
          <a:xfrm flipH="1">
            <a:off x="5634903" y="3520704"/>
            <a:ext cx="109084" cy="191915"/>
          </a:xfrm>
          <a:custGeom>
            <a:avLst/>
            <a:gdLst/>
            <a:ahLst/>
            <a:cxnLst/>
            <a:rect l="l" t="t" r="r" b="b"/>
            <a:pathLst>
              <a:path w="2439" h="4291" extrusionOk="0">
                <a:moveTo>
                  <a:pt x="1" y="0"/>
                </a:moveTo>
                <a:lnTo>
                  <a:pt x="1" y="4212"/>
                </a:lnTo>
                <a:lnTo>
                  <a:pt x="2323" y="4291"/>
                </a:lnTo>
                <a:lnTo>
                  <a:pt x="2439" y="82"/>
                </a:lnTo>
                <a:lnTo>
                  <a:pt x="1" y="0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9"/>
          <p:cNvSpPr/>
          <p:nvPr/>
        </p:nvSpPr>
        <p:spPr>
          <a:xfrm flipH="1">
            <a:off x="5621798" y="2374305"/>
            <a:ext cx="574672" cy="1394347"/>
          </a:xfrm>
          <a:custGeom>
            <a:avLst/>
            <a:gdLst/>
            <a:ahLst/>
            <a:cxnLst/>
            <a:rect l="l" t="t" r="r" b="b"/>
            <a:pathLst>
              <a:path w="12849" h="31176" extrusionOk="0">
                <a:moveTo>
                  <a:pt x="12151" y="1"/>
                </a:moveTo>
                <a:lnTo>
                  <a:pt x="938" y="481"/>
                </a:lnTo>
                <a:cubicBezTo>
                  <a:pt x="938" y="2700"/>
                  <a:pt x="786" y="15603"/>
                  <a:pt x="786" y="15603"/>
                </a:cubicBezTo>
                <a:cubicBezTo>
                  <a:pt x="734" y="16238"/>
                  <a:pt x="119" y="17374"/>
                  <a:pt x="72" y="19676"/>
                </a:cubicBezTo>
                <a:cubicBezTo>
                  <a:pt x="0" y="23011"/>
                  <a:pt x="513" y="30868"/>
                  <a:pt x="513" y="30868"/>
                </a:cubicBezTo>
                <a:cubicBezTo>
                  <a:pt x="513" y="30868"/>
                  <a:pt x="1043" y="31175"/>
                  <a:pt x="1844" y="31175"/>
                </a:cubicBezTo>
                <a:cubicBezTo>
                  <a:pt x="2214" y="31175"/>
                  <a:pt x="2641" y="31110"/>
                  <a:pt x="3101" y="30919"/>
                </a:cubicBezTo>
                <a:cubicBezTo>
                  <a:pt x="3101" y="30919"/>
                  <a:pt x="4927" y="19805"/>
                  <a:pt x="5341" y="16504"/>
                </a:cubicBezTo>
                <a:cubicBezTo>
                  <a:pt x="5705" y="13624"/>
                  <a:pt x="6959" y="5934"/>
                  <a:pt x="6959" y="5934"/>
                </a:cubicBezTo>
                <a:lnTo>
                  <a:pt x="8734" y="15670"/>
                </a:lnTo>
                <a:cubicBezTo>
                  <a:pt x="8734" y="15670"/>
                  <a:pt x="8306" y="17387"/>
                  <a:pt x="8448" y="19363"/>
                </a:cubicBezTo>
                <a:cubicBezTo>
                  <a:pt x="8558" y="20889"/>
                  <a:pt x="9972" y="28539"/>
                  <a:pt x="9972" y="28539"/>
                </a:cubicBezTo>
                <a:cubicBezTo>
                  <a:pt x="9972" y="28539"/>
                  <a:pt x="10560" y="28938"/>
                  <a:pt x="11502" y="28938"/>
                </a:cubicBezTo>
                <a:cubicBezTo>
                  <a:pt x="11843" y="28938"/>
                  <a:pt x="12231" y="28886"/>
                  <a:pt x="12654" y="28743"/>
                </a:cubicBezTo>
                <a:cubicBezTo>
                  <a:pt x="12654" y="28743"/>
                  <a:pt x="12790" y="16739"/>
                  <a:pt x="12817" y="15338"/>
                </a:cubicBezTo>
                <a:cubicBezTo>
                  <a:pt x="12848" y="13740"/>
                  <a:pt x="12151" y="1"/>
                  <a:pt x="121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9"/>
          <p:cNvSpPr/>
          <p:nvPr/>
        </p:nvSpPr>
        <p:spPr>
          <a:xfrm flipH="1">
            <a:off x="5928209" y="3777427"/>
            <a:ext cx="269826" cy="302520"/>
          </a:xfrm>
          <a:custGeom>
            <a:avLst/>
            <a:gdLst/>
            <a:ahLst/>
            <a:cxnLst/>
            <a:rect l="l" t="t" r="r" b="b"/>
            <a:pathLst>
              <a:path w="6033" h="6764" extrusionOk="0">
                <a:moveTo>
                  <a:pt x="631" y="0"/>
                </a:moveTo>
                <a:cubicBezTo>
                  <a:pt x="499" y="0"/>
                  <a:pt x="388" y="433"/>
                  <a:pt x="283" y="829"/>
                </a:cubicBezTo>
                <a:cubicBezTo>
                  <a:pt x="158" y="1305"/>
                  <a:pt x="1" y="1841"/>
                  <a:pt x="198" y="2318"/>
                </a:cubicBezTo>
                <a:cubicBezTo>
                  <a:pt x="307" y="2583"/>
                  <a:pt x="481" y="2814"/>
                  <a:pt x="644" y="3052"/>
                </a:cubicBezTo>
                <a:cubicBezTo>
                  <a:pt x="923" y="3464"/>
                  <a:pt x="1171" y="3912"/>
                  <a:pt x="1225" y="4402"/>
                </a:cubicBezTo>
                <a:cubicBezTo>
                  <a:pt x="1249" y="4619"/>
                  <a:pt x="1239" y="4837"/>
                  <a:pt x="1273" y="5051"/>
                </a:cubicBezTo>
                <a:cubicBezTo>
                  <a:pt x="1392" y="5796"/>
                  <a:pt x="1915" y="6377"/>
                  <a:pt x="2640" y="6588"/>
                </a:cubicBezTo>
                <a:cubicBezTo>
                  <a:pt x="3016" y="6699"/>
                  <a:pt x="3453" y="6763"/>
                  <a:pt x="3899" y="6763"/>
                </a:cubicBezTo>
                <a:cubicBezTo>
                  <a:pt x="4572" y="6763"/>
                  <a:pt x="5263" y="6617"/>
                  <a:pt x="5791" y="6265"/>
                </a:cubicBezTo>
                <a:cubicBezTo>
                  <a:pt x="6032" y="6105"/>
                  <a:pt x="5982" y="5408"/>
                  <a:pt x="5842" y="5160"/>
                </a:cubicBezTo>
                <a:cubicBezTo>
                  <a:pt x="5699" y="4909"/>
                  <a:pt x="5298" y="4551"/>
                  <a:pt x="5121" y="4327"/>
                </a:cubicBezTo>
                <a:cubicBezTo>
                  <a:pt x="4366" y="3382"/>
                  <a:pt x="4091" y="3079"/>
                  <a:pt x="3765" y="2270"/>
                </a:cubicBezTo>
                <a:cubicBezTo>
                  <a:pt x="3561" y="1774"/>
                  <a:pt x="3465" y="1512"/>
                  <a:pt x="3357" y="1080"/>
                </a:cubicBezTo>
                <a:cubicBezTo>
                  <a:pt x="3285" y="801"/>
                  <a:pt x="3255" y="638"/>
                  <a:pt x="3221" y="424"/>
                </a:cubicBezTo>
                <a:cubicBezTo>
                  <a:pt x="3174" y="129"/>
                  <a:pt x="3097" y="6"/>
                  <a:pt x="2977" y="6"/>
                </a:cubicBezTo>
                <a:cubicBezTo>
                  <a:pt x="2976" y="6"/>
                  <a:pt x="2974" y="6"/>
                  <a:pt x="2973" y="6"/>
                </a:cubicBezTo>
                <a:lnTo>
                  <a:pt x="2973" y="335"/>
                </a:lnTo>
                <a:cubicBezTo>
                  <a:pt x="2976" y="574"/>
                  <a:pt x="2272" y="650"/>
                  <a:pt x="1896" y="650"/>
                </a:cubicBezTo>
                <a:cubicBezTo>
                  <a:pt x="1865" y="650"/>
                  <a:pt x="1836" y="650"/>
                  <a:pt x="1810" y="649"/>
                </a:cubicBezTo>
                <a:cubicBezTo>
                  <a:pt x="1283" y="628"/>
                  <a:pt x="817" y="445"/>
                  <a:pt x="647" y="258"/>
                </a:cubicBezTo>
                <a:lnTo>
                  <a:pt x="647" y="2"/>
                </a:lnTo>
                <a:cubicBezTo>
                  <a:pt x="642" y="1"/>
                  <a:pt x="636" y="0"/>
                  <a:pt x="63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9"/>
          <p:cNvSpPr/>
          <p:nvPr/>
        </p:nvSpPr>
        <p:spPr>
          <a:xfrm flipH="1">
            <a:off x="5386008" y="3673709"/>
            <a:ext cx="396890" cy="204393"/>
          </a:xfrm>
          <a:custGeom>
            <a:avLst/>
            <a:gdLst/>
            <a:ahLst/>
            <a:cxnLst/>
            <a:rect l="l" t="t" r="r" b="b"/>
            <a:pathLst>
              <a:path w="8874" h="4570" extrusionOk="0">
                <a:moveTo>
                  <a:pt x="857" y="1"/>
                </a:moveTo>
                <a:cubicBezTo>
                  <a:pt x="645" y="1"/>
                  <a:pt x="466" y="992"/>
                  <a:pt x="323" y="1634"/>
                </a:cubicBezTo>
                <a:cubicBezTo>
                  <a:pt x="191" y="2236"/>
                  <a:pt x="0" y="2933"/>
                  <a:pt x="474" y="3263"/>
                </a:cubicBezTo>
                <a:cubicBezTo>
                  <a:pt x="833" y="3510"/>
                  <a:pt x="1609" y="3576"/>
                  <a:pt x="2244" y="3576"/>
                </a:cubicBezTo>
                <a:cubicBezTo>
                  <a:pt x="2448" y="3576"/>
                  <a:pt x="2638" y="3569"/>
                  <a:pt x="2795" y="3559"/>
                </a:cubicBezTo>
                <a:cubicBezTo>
                  <a:pt x="2811" y="3558"/>
                  <a:pt x="2828" y="3558"/>
                  <a:pt x="2844" y="3558"/>
                </a:cubicBezTo>
                <a:cubicBezTo>
                  <a:pt x="3489" y="3558"/>
                  <a:pt x="4474" y="4246"/>
                  <a:pt x="5236" y="4416"/>
                </a:cubicBezTo>
                <a:cubicBezTo>
                  <a:pt x="5716" y="4524"/>
                  <a:pt x="6169" y="4569"/>
                  <a:pt x="6578" y="4569"/>
                </a:cubicBezTo>
                <a:cubicBezTo>
                  <a:pt x="7391" y="4569"/>
                  <a:pt x="8029" y="4390"/>
                  <a:pt x="8357" y="4171"/>
                </a:cubicBezTo>
                <a:cubicBezTo>
                  <a:pt x="8853" y="3841"/>
                  <a:pt x="8874" y="3266"/>
                  <a:pt x="8395" y="3049"/>
                </a:cubicBezTo>
                <a:cubicBezTo>
                  <a:pt x="7629" y="2706"/>
                  <a:pt x="5940" y="2036"/>
                  <a:pt x="5070" y="1601"/>
                </a:cubicBezTo>
                <a:cubicBezTo>
                  <a:pt x="4549" y="1339"/>
                  <a:pt x="4023" y="965"/>
                  <a:pt x="3703" y="614"/>
                </a:cubicBezTo>
                <a:cubicBezTo>
                  <a:pt x="3435" y="329"/>
                  <a:pt x="3339" y="156"/>
                  <a:pt x="3217" y="153"/>
                </a:cubicBezTo>
                <a:lnTo>
                  <a:pt x="3203" y="512"/>
                </a:lnTo>
                <a:cubicBezTo>
                  <a:pt x="2988" y="621"/>
                  <a:pt x="2670" y="671"/>
                  <a:pt x="2336" y="671"/>
                </a:cubicBezTo>
                <a:cubicBezTo>
                  <a:pt x="1721" y="671"/>
                  <a:pt x="1052" y="502"/>
                  <a:pt x="871" y="227"/>
                </a:cubicBezTo>
                <a:lnTo>
                  <a:pt x="871" y="2"/>
                </a:lnTo>
                <a:cubicBezTo>
                  <a:pt x="866" y="1"/>
                  <a:pt x="862" y="1"/>
                  <a:pt x="85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9"/>
          <p:cNvSpPr/>
          <p:nvPr/>
        </p:nvSpPr>
        <p:spPr>
          <a:xfrm flipH="1">
            <a:off x="5740409" y="2556650"/>
            <a:ext cx="144820" cy="488442"/>
          </a:xfrm>
          <a:custGeom>
            <a:avLst/>
            <a:gdLst/>
            <a:ahLst/>
            <a:cxnLst/>
            <a:rect l="l" t="t" r="r" b="b"/>
            <a:pathLst>
              <a:path w="3238" h="10921" extrusionOk="0">
                <a:moveTo>
                  <a:pt x="3237" y="0"/>
                </a:moveTo>
                <a:lnTo>
                  <a:pt x="3237" y="0"/>
                </a:lnTo>
                <a:cubicBezTo>
                  <a:pt x="1857" y="1333"/>
                  <a:pt x="0" y="1857"/>
                  <a:pt x="0" y="1857"/>
                </a:cubicBezTo>
                <a:lnTo>
                  <a:pt x="1653" y="10920"/>
                </a:lnTo>
                <a:lnTo>
                  <a:pt x="755" y="2258"/>
                </a:lnTo>
                <a:cubicBezTo>
                  <a:pt x="2611" y="1170"/>
                  <a:pt x="3237" y="1"/>
                  <a:pt x="3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9"/>
          <p:cNvSpPr/>
          <p:nvPr/>
        </p:nvSpPr>
        <p:spPr>
          <a:xfrm flipH="1">
            <a:off x="5643847" y="1629987"/>
            <a:ext cx="484998" cy="819943"/>
          </a:xfrm>
          <a:custGeom>
            <a:avLst/>
            <a:gdLst/>
            <a:ahLst/>
            <a:cxnLst/>
            <a:rect l="l" t="t" r="r" b="b"/>
            <a:pathLst>
              <a:path w="10844" h="18333" extrusionOk="0">
                <a:moveTo>
                  <a:pt x="6852" y="1"/>
                </a:moveTo>
                <a:lnTo>
                  <a:pt x="3456" y="99"/>
                </a:lnTo>
                <a:cubicBezTo>
                  <a:pt x="2667" y="290"/>
                  <a:pt x="1072" y="551"/>
                  <a:pt x="715" y="2125"/>
                </a:cubicBezTo>
                <a:cubicBezTo>
                  <a:pt x="286" y="4019"/>
                  <a:pt x="147" y="8137"/>
                  <a:pt x="147" y="8137"/>
                </a:cubicBezTo>
                <a:lnTo>
                  <a:pt x="1" y="17302"/>
                </a:lnTo>
                <a:cubicBezTo>
                  <a:pt x="797" y="17883"/>
                  <a:pt x="2655" y="18332"/>
                  <a:pt x="4736" y="18332"/>
                </a:cubicBezTo>
                <a:cubicBezTo>
                  <a:pt x="6832" y="18332"/>
                  <a:pt x="9154" y="17877"/>
                  <a:pt x="10843" y="16643"/>
                </a:cubicBezTo>
                <a:cubicBezTo>
                  <a:pt x="10843" y="16643"/>
                  <a:pt x="10432" y="5638"/>
                  <a:pt x="10432" y="3925"/>
                </a:cubicBezTo>
                <a:cubicBezTo>
                  <a:pt x="10432" y="2211"/>
                  <a:pt x="9480" y="154"/>
                  <a:pt x="6852" y="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9"/>
          <p:cNvSpPr/>
          <p:nvPr/>
        </p:nvSpPr>
        <p:spPr>
          <a:xfrm flipH="1">
            <a:off x="5632309" y="1611873"/>
            <a:ext cx="191781" cy="868336"/>
          </a:xfrm>
          <a:custGeom>
            <a:avLst/>
            <a:gdLst/>
            <a:ahLst/>
            <a:cxnLst/>
            <a:rect l="l" t="t" r="r" b="b"/>
            <a:pathLst>
              <a:path w="4288" h="19415" extrusionOk="0">
                <a:moveTo>
                  <a:pt x="3" y="1"/>
                </a:moveTo>
                <a:lnTo>
                  <a:pt x="0" y="229"/>
                </a:lnTo>
                <a:cubicBezTo>
                  <a:pt x="0" y="229"/>
                  <a:pt x="1183" y="1164"/>
                  <a:pt x="1503" y="2551"/>
                </a:cubicBezTo>
                <a:cubicBezTo>
                  <a:pt x="1823" y="3938"/>
                  <a:pt x="1874" y="19414"/>
                  <a:pt x="1874" y="19414"/>
                </a:cubicBezTo>
                <a:cubicBezTo>
                  <a:pt x="1874" y="19414"/>
                  <a:pt x="3516" y="19111"/>
                  <a:pt x="4287" y="18507"/>
                </a:cubicBezTo>
                <a:cubicBezTo>
                  <a:pt x="4287" y="18507"/>
                  <a:pt x="4189" y="6288"/>
                  <a:pt x="4029" y="4268"/>
                </a:cubicBezTo>
                <a:cubicBezTo>
                  <a:pt x="3794" y="1205"/>
                  <a:pt x="3818" y="324"/>
                  <a:pt x="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9"/>
          <p:cNvSpPr/>
          <p:nvPr/>
        </p:nvSpPr>
        <p:spPr>
          <a:xfrm flipH="1">
            <a:off x="5898243" y="1611873"/>
            <a:ext cx="277250" cy="872898"/>
          </a:xfrm>
          <a:custGeom>
            <a:avLst/>
            <a:gdLst/>
            <a:ahLst/>
            <a:cxnLst/>
            <a:rect l="l" t="t" r="r" b="b"/>
            <a:pathLst>
              <a:path w="6199" h="19517" extrusionOk="0">
                <a:moveTo>
                  <a:pt x="3808" y="1"/>
                </a:moveTo>
                <a:cubicBezTo>
                  <a:pt x="3808" y="1"/>
                  <a:pt x="3808" y="1"/>
                  <a:pt x="3808" y="1"/>
                </a:cubicBezTo>
                <a:cubicBezTo>
                  <a:pt x="3808" y="1"/>
                  <a:pt x="2363" y="304"/>
                  <a:pt x="1201" y="773"/>
                </a:cubicBezTo>
                <a:cubicBezTo>
                  <a:pt x="562" y="1028"/>
                  <a:pt x="96" y="3605"/>
                  <a:pt x="44" y="5598"/>
                </a:cubicBezTo>
                <a:cubicBezTo>
                  <a:pt x="0" y="7338"/>
                  <a:pt x="276" y="18575"/>
                  <a:pt x="276" y="18575"/>
                </a:cubicBezTo>
                <a:cubicBezTo>
                  <a:pt x="1567" y="19347"/>
                  <a:pt x="3280" y="19516"/>
                  <a:pt x="4532" y="19516"/>
                </a:cubicBezTo>
                <a:cubicBezTo>
                  <a:pt x="5504" y="19516"/>
                  <a:pt x="6198" y="19414"/>
                  <a:pt x="6198" y="19414"/>
                </a:cubicBezTo>
                <a:cubicBezTo>
                  <a:pt x="6198" y="19414"/>
                  <a:pt x="6042" y="11343"/>
                  <a:pt x="6021" y="6709"/>
                </a:cubicBezTo>
                <a:cubicBezTo>
                  <a:pt x="5998" y="1354"/>
                  <a:pt x="3814" y="1"/>
                  <a:pt x="380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9"/>
          <p:cNvSpPr/>
          <p:nvPr/>
        </p:nvSpPr>
        <p:spPr>
          <a:xfrm flipH="1">
            <a:off x="6104157" y="1678782"/>
            <a:ext cx="824461" cy="466169"/>
          </a:xfrm>
          <a:custGeom>
            <a:avLst/>
            <a:gdLst/>
            <a:ahLst/>
            <a:cxnLst/>
            <a:rect l="l" t="t" r="r" b="b"/>
            <a:pathLst>
              <a:path w="18434" h="10423" extrusionOk="0">
                <a:moveTo>
                  <a:pt x="4188" y="1"/>
                </a:moveTo>
                <a:cubicBezTo>
                  <a:pt x="4055" y="1"/>
                  <a:pt x="3918" y="115"/>
                  <a:pt x="3876" y="253"/>
                </a:cubicBezTo>
                <a:cubicBezTo>
                  <a:pt x="3825" y="427"/>
                  <a:pt x="3883" y="617"/>
                  <a:pt x="3941" y="790"/>
                </a:cubicBezTo>
                <a:cubicBezTo>
                  <a:pt x="4015" y="1018"/>
                  <a:pt x="4247" y="1337"/>
                  <a:pt x="3924" y="1389"/>
                </a:cubicBezTo>
                <a:cubicBezTo>
                  <a:pt x="3884" y="1395"/>
                  <a:pt x="3843" y="1398"/>
                  <a:pt x="3803" y="1398"/>
                </a:cubicBezTo>
                <a:cubicBezTo>
                  <a:pt x="3567" y="1398"/>
                  <a:pt x="3324" y="1298"/>
                  <a:pt x="3117" y="1208"/>
                </a:cubicBezTo>
                <a:cubicBezTo>
                  <a:pt x="2703" y="1031"/>
                  <a:pt x="2298" y="835"/>
                  <a:pt x="1901" y="623"/>
                </a:cubicBezTo>
                <a:cubicBezTo>
                  <a:pt x="1642" y="488"/>
                  <a:pt x="1377" y="338"/>
                  <a:pt x="1088" y="334"/>
                </a:cubicBezTo>
                <a:cubicBezTo>
                  <a:pt x="1084" y="334"/>
                  <a:pt x="1080" y="334"/>
                  <a:pt x="1075" y="334"/>
                </a:cubicBezTo>
                <a:cubicBezTo>
                  <a:pt x="655" y="334"/>
                  <a:pt x="274" y="655"/>
                  <a:pt x="139" y="1052"/>
                </a:cubicBezTo>
                <a:cubicBezTo>
                  <a:pt x="0" y="1453"/>
                  <a:pt x="85" y="1905"/>
                  <a:pt x="289" y="2279"/>
                </a:cubicBezTo>
                <a:cubicBezTo>
                  <a:pt x="493" y="2650"/>
                  <a:pt x="806" y="2949"/>
                  <a:pt x="1143" y="3211"/>
                </a:cubicBezTo>
                <a:cubicBezTo>
                  <a:pt x="1870" y="3772"/>
                  <a:pt x="2832" y="4030"/>
                  <a:pt x="3713" y="4265"/>
                </a:cubicBezTo>
                <a:cubicBezTo>
                  <a:pt x="4137" y="4377"/>
                  <a:pt x="4423" y="4510"/>
                  <a:pt x="4953" y="4842"/>
                </a:cubicBezTo>
                <a:cubicBezTo>
                  <a:pt x="5657" y="5335"/>
                  <a:pt x="9312" y="8450"/>
                  <a:pt x="11063" y="9732"/>
                </a:cubicBezTo>
                <a:cubicBezTo>
                  <a:pt x="11731" y="10221"/>
                  <a:pt x="12198" y="10423"/>
                  <a:pt x="12583" y="10423"/>
                </a:cubicBezTo>
                <a:cubicBezTo>
                  <a:pt x="13111" y="10423"/>
                  <a:pt x="13486" y="10043"/>
                  <a:pt x="14021" y="9500"/>
                </a:cubicBezTo>
                <a:cubicBezTo>
                  <a:pt x="14945" y="8562"/>
                  <a:pt x="18434" y="4155"/>
                  <a:pt x="18434" y="4155"/>
                </a:cubicBezTo>
                <a:lnTo>
                  <a:pt x="15622" y="2208"/>
                </a:lnTo>
                <a:cubicBezTo>
                  <a:pt x="14599" y="3951"/>
                  <a:pt x="12375" y="7467"/>
                  <a:pt x="12375" y="7467"/>
                </a:cubicBezTo>
                <a:cubicBezTo>
                  <a:pt x="12179" y="7314"/>
                  <a:pt x="7503" y="4387"/>
                  <a:pt x="6450" y="3082"/>
                </a:cubicBezTo>
                <a:cubicBezTo>
                  <a:pt x="6202" y="2568"/>
                  <a:pt x="6008" y="2140"/>
                  <a:pt x="5657" y="1681"/>
                </a:cubicBezTo>
                <a:cubicBezTo>
                  <a:pt x="5253" y="1154"/>
                  <a:pt x="4838" y="637"/>
                  <a:pt x="4410" y="134"/>
                </a:cubicBezTo>
                <a:cubicBezTo>
                  <a:pt x="4376" y="96"/>
                  <a:pt x="4341" y="55"/>
                  <a:pt x="4301" y="32"/>
                </a:cubicBezTo>
                <a:cubicBezTo>
                  <a:pt x="4265" y="10"/>
                  <a:pt x="4227" y="1"/>
                  <a:pt x="4188" y="1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9"/>
          <p:cNvSpPr/>
          <p:nvPr/>
        </p:nvSpPr>
        <p:spPr>
          <a:xfrm flipH="1">
            <a:off x="6046193" y="1635801"/>
            <a:ext cx="633217" cy="519034"/>
          </a:xfrm>
          <a:custGeom>
            <a:avLst/>
            <a:gdLst/>
            <a:ahLst/>
            <a:cxnLst/>
            <a:rect l="l" t="t" r="r" b="b"/>
            <a:pathLst>
              <a:path w="14158" h="11605" extrusionOk="0">
                <a:moveTo>
                  <a:pt x="13117" y="0"/>
                </a:moveTo>
                <a:lnTo>
                  <a:pt x="13117" y="0"/>
                </a:ln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569" y="5232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7" y="11370"/>
                  <a:pt x="6785" y="11604"/>
                  <a:pt x="7194" y="11604"/>
                </a:cubicBezTo>
                <a:cubicBezTo>
                  <a:pt x="7494" y="11604"/>
                  <a:pt x="7790" y="11477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838" y="5263"/>
                  <a:pt x="14157" y="1139"/>
                  <a:pt x="13117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9"/>
          <p:cNvSpPr/>
          <p:nvPr/>
        </p:nvSpPr>
        <p:spPr>
          <a:xfrm flipH="1">
            <a:off x="6065693" y="1635801"/>
            <a:ext cx="613716" cy="518989"/>
          </a:xfrm>
          <a:custGeom>
            <a:avLst/>
            <a:gdLst/>
            <a:ahLst/>
            <a:cxnLst/>
            <a:rect l="l" t="t" r="r" b="b"/>
            <a:pathLst>
              <a:path w="13722" h="11604" extrusionOk="0">
                <a:moveTo>
                  <a:pt x="13117" y="0"/>
                </a:move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1571" y="4586"/>
                  <a:pt x="1486" y="4651"/>
                </a:cubicBezTo>
                <a:cubicBezTo>
                  <a:pt x="1207" y="4865"/>
                  <a:pt x="558" y="5436"/>
                  <a:pt x="112" y="6375"/>
                </a:cubicBezTo>
                <a:cubicBezTo>
                  <a:pt x="75" y="6456"/>
                  <a:pt x="38" y="6538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8" y="11369"/>
                  <a:pt x="6786" y="11603"/>
                  <a:pt x="7194" y="11603"/>
                </a:cubicBezTo>
                <a:cubicBezTo>
                  <a:pt x="7494" y="11603"/>
                  <a:pt x="7790" y="11478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239" y="5865"/>
                  <a:pt x="13722" y="3968"/>
                  <a:pt x="13722" y="2370"/>
                </a:cubicBezTo>
                <a:cubicBezTo>
                  <a:pt x="13722" y="1347"/>
                  <a:pt x="13522" y="445"/>
                  <a:pt x="131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9"/>
          <p:cNvSpPr/>
          <p:nvPr/>
        </p:nvSpPr>
        <p:spPr>
          <a:xfrm flipH="1">
            <a:off x="5934739" y="1742963"/>
            <a:ext cx="81400" cy="269826"/>
          </a:xfrm>
          <a:custGeom>
            <a:avLst/>
            <a:gdLst/>
            <a:ahLst/>
            <a:cxnLst/>
            <a:rect l="l" t="t" r="r" b="b"/>
            <a:pathLst>
              <a:path w="1820" h="6033" extrusionOk="0">
                <a:moveTo>
                  <a:pt x="1" y="1"/>
                </a:moveTo>
                <a:lnTo>
                  <a:pt x="785" y="1320"/>
                </a:lnTo>
                <a:lnTo>
                  <a:pt x="228" y="2656"/>
                </a:lnTo>
                <a:lnTo>
                  <a:pt x="1819" y="6032"/>
                </a:lnTo>
                <a:lnTo>
                  <a:pt x="500" y="2656"/>
                </a:lnTo>
                <a:lnTo>
                  <a:pt x="1003" y="12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9"/>
          <p:cNvSpPr/>
          <p:nvPr/>
        </p:nvSpPr>
        <p:spPr>
          <a:xfrm flipH="1">
            <a:off x="5670638" y="1725028"/>
            <a:ext cx="54162" cy="278145"/>
          </a:xfrm>
          <a:custGeom>
            <a:avLst/>
            <a:gdLst/>
            <a:ahLst/>
            <a:cxnLst/>
            <a:rect l="l" t="t" r="r" b="b"/>
            <a:pathLst>
              <a:path w="1211" h="6219" extrusionOk="0">
                <a:moveTo>
                  <a:pt x="558" y="0"/>
                </a:moveTo>
                <a:lnTo>
                  <a:pt x="137" y="1401"/>
                </a:lnTo>
                <a:lnTo>
                  <a:pt x="935" y="2459"/>
                </a:lnTo>
                <a:lnTo>
                  <a:pt x="0" y="6219"/>
                </a:lnTo>
                <a:lnTo>
                  <a:pt x="1210" y="2415"/>
                </a:lnTo>
                <a:lnTo>
                  <a:pt x="341" y="1286"/>
                </a:lnTo>
                <a:lnTo>
                  <a:pt x="5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9"/>
          <p:cNvSpPr/>
          <p:nvPr/>
        </p:nvSpPr>
        <p:spPr>
          <a:xfrm flipH="1">
            <a:off x="5663169" y="1150084"/>
            <a:ext cx="285793" cy="285614"/>
          </a:xfrm>
          <a:custGeom>
            <a:avLst/>
            <a:gdLst/>
            <a:ahLst/>
            <a:cxnLst/>
            <a:rect l="l" t="t" r="r" b="b"/>
            <a:pathLst>
              <a:path w="6390" h="6386" extrusionOk="0">
                <a:moveTo>
                  <a:pt x="3194" y="1"/>
                </a:moveTo>
                <a:cubicBezTo>
                  <a:pt x="1433" y="1"/>
                  <a:pt x="1" y="1429"/>
                  <a:pt x="1" y="3194"/>
                </a:cubicBezTo>
                <a:cubicBezTo>
                  <a:pt x="1" y="4958"/>
                  <a:pt x="1433" y="6386"/>
                  <a:pt x="3194" y="6386"/>
                </a:cubicBezTo>
                <a:cubicBezTo>
                  <a:pt x="4958" y="6386"/>
                  <a:pt x="6390" y="4958"/>
                  <a:pt x="6390" y="3194"/>
                </a:cubicBezTo>
                <a:cubicBezTo>
                  <a:pt x="6390" y="1429"/>
                  <a:pt x="4958" y="1"/>
                  <a:pt x="31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29"/>
          <p:cNvSpPr/>
          <p:nvPr/>
        </p:nvSpPr>
        <p:spPr>
          <a:xfrm flipH="1">
            <a:off x="5992076" y="1394463"/>
            <a:ext cx="60871" cy="149516"/>
          </a:xfrm>
          <a:custGeom>
            <a:avLst/>
            <a:gdLst/>
            <a:ahLst/>
            <a:cxnLst/>
            <a:rect l="l" t="t" r="r" b="b"/>
            <a:pathLst>
              <a:path w="1361" h="3343" extrusionOk="0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518" y="2431"/>
                  <a:pt x="725" y="2829"/>
                </a:cubicBezTo>
                <a:cubicBezTo>
                  <a:pt x="932" y="3230"/>
                  <a:pt x="1360" y="3343"/>
                  <a:pt x="1360" y="3343"/>
                </a:cubicBezTo>
                <a:lnTo>
                  <a:pt x="1326" y="163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9"/>
          <p:cNvSpPr/>
          <p:nvPr/>
        </p:nvSpPr>
        <p:spPr>
          <a:xfrm flipH="1">
            <a:off x="6009251" y="1238238"/>
            <a:ext cx="78045" cy="161323"/>
          </a:xfrm>
          <a:custGeom>
            <a:avLst/>
            <a:gdLst/>
            <a:ahLst/>
            <a:cxnLst/>
            <a:rect l="l" t="t" r="r" b="b"/>
            <a:pathLst>
              <a:path w="1745" h="3607" extrusionOk="0">
                <a:moveTo>
                  <a:pt x="1287" y="0"/>
                </a:moveTo>
                <a:cubicBezTo>
                  <a:pt x="1096" y="0"/>
                  <a:pt x="731" y="47"/>
                  <a:pt x="426" y="359"/>
                </a:cubicBezTo>
                <a:cubicBezTo>
                  <a:pt x="0" y="794"/>
                  <a:pt x="238" y="2158"/>
                  <a:pt x="768" y="3494"/>
                </a:cubicBezTo>
                <a:lnTo>
                  <a:pt x="1744" y="3606"/>
                </a:lnTo>
                <a:lnTo>
                  <a:pt x="1744" y="3606"/>
                </a:lnTo>
                <a:lnTo>
                  <a:pt x="1418" y="9"/>
                </a:lnTo>
                <a:cubicBezTo>
                  <a:pt x="1418" y="9"/>
                  <a:pt x="1368" y="0"/>
                  <a:pt x="12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29"/>
          <p:cNvSpPr/>
          <p:nvPr/>
        </p:nvSpPr>
        <p:spPr>
          <a:xfrm flipH="1">
            <a:off x="5679001" y="1171552"/>
            <a:ext cx="430657" cy="559107"/>
          </a:xfrm>
          <a:custGeom>
            <a:avLst/>
            <a:gdLst/>
            <a:ahLst/>
            <a:cxnLst/>
            <a:rect l="l" t="t" r="r" b="b"/>
            <a:pathLst>
              <a:path w="9629" h="12501" extrusionOk="0">
                <a:moveTo>
                  <a:pt x="6227" y="0"/>
                </a:moveTo>
                <a:cubicBezTo>
                  <a:pt x="5320" y="0"/>
                  <a:pt x="4384" y="270"/>
                  <a:pt x="3679" y="715"/>
                </a:cubicBezTo>
                <a:cubicBezTo>
                  <a:pt x="1830" y="1877"/>
                  <a:pt x="2533" y="5097"/>
                  <a:pt x="2533" y="5097"/>
                </a:cubicBezTo>
                <a:cubicBezTo>
                  <a:pt x="2508" y="5112"/>
                  <a:pt x="2482" y="5119"/>
                  <a:pt x="2455" y="5119"/>
                </a:cubicBezTo>
                <a:cubicBezTo>
                  <a:pt x="2269" y="5119"/>
                  <a:pt x="2030" y="4806"/>
                  <a:pt x="1819" y="4587"/>
                </a:cubicBezTo>
                <a:cubicBezTo>
                  <a:pt x="1692" y="4453"/>
                  <a:pt x="1415" y="4294"/>
                  <a:pt x="1123" y="4294"/>
                </a:cubicBezTo>
                <a:cubicBezTo>
                  <a:pt x="860" y="4294"/>
                  <a:pt x="585" y="4423"/>
                  <a:pt x="398" y="4815"/>
                </a:cubicBezTo>
                <a:cubicBezTo>
                  <a:pt x="0" y="5658"/>
                  <a:pt x="745" y="6773"/>
                  <a:pt x="1364" y="6966"/>
                </a:cubicBezTo>
                <a:cubicBezTo>
                  <a:pt x="1573" y="7032"/>
                  <a:pt x="1748" y="7058"/>
                  <a:pt x="1893" y="7058"/>
                </a:cubicBezTo>
                <a:cubicBezTo>
                  <a:pt x="2489" y="7058"/>
                  <a:pt x="2594" y="6616"/>
                  <a:pt x="2594" y="6616"/>
                </a:cubicBezTo>
                <a:lnTo>
                  <a:pt x="2673" y="10584"/>
                </a:lnTo>
                <a:cubicBezTo>
                  <a:pt x="3362" y="11471"/>
                  <a:pt x="4857" y="12500"/>
                  <a:pt x="5776" y="12500"/>
                </a:cubicBezTo>
                <a:cubicBezTo>
                  <a:pt x="5840" y="12500"/>
                  <a:pt x="5902" y="12495"/>
                  <a:pt x="5960" y="12485"/>
                </a:cubicBezTo>
                <a:cubicBezTo>
                  <a:pt x="6674" y="12359"/>
                  <a:pt x="6831" y="11156"/>
                  <a:pt x="6148" y="10367"/>
                </a:cubicBezTo>
                <a:lnTo>
                  <a:pt x="6144" y="9193"/>
                </a:lnTo>
                <a:lnTo>
                  <a:pt x="6144" y="9193"/>
                </a:lnTo>
                <a:cubicBezTo>
                  <a:pt x="6144" y="9193"/>
                  <a:pt x="6770" y="9288"/>
                  <a:pt x="7261" y="9288"/>
                </a:cubicBezTo>
                <a:cubicBezTo>
                  <a:pt x="7381" y="9288"/>
                  <a:pt x="7493" y="9282"/>
                  <a:pt x="7585" y="9268"/>
                </a:cubicBezTo>
                <a:cubicBezTo>
                  <a:pt x="8371" y="9146"/>
                  <a:pt x="8864" y="8527"/>
                  <a:pt x="9101" y="7677"/>
                </a:cubicBezTo>
                <a:cubicBezTo>
                  <a:pt x="9482" y="6310"/>
                  <a:pt x="9628" y="5209"/>
                  <a:pt x="9305" y="2527"/>
                </a:cubicBezTo>
                <a:cubicBezTo>
                  <a:pt x="9085" y="707"/>
                  <a:pt x="7693" y="0"/>
                  <a:pt x="6227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9"/>
          <p:cNvSpPr/>
          <p:nvPr/>
        </p:nvSpPr>
        <p:spPr>
          <a:xfrm flipH="1">
            <a:off x="5663169" y="1129645"/>
            <a:ext cx="380207" cy="284630"/>
          </a:xfrm>
          <a:custGeom>
            <a:avLst/>
            <a:gdLst/>
            <a:ahLst/>
            <a:cxnLst/>
            <a:rect l="l" t="t" r="r" b="b"/>
            <a:pathLst>
              <a:path w="8501" h="6364" extrusionOk="0">
                <a:moveTo>
                  <a:pt x="2986" y="1"/>
                </a:moveTo>
                <a:cubicBezTo>
                  <a:pt x="1575" y="1"/>
                  <a:pt x="1057" y="510"/>
                  <a:pt x="667" y="938"/>
                </a:cubicBezTo>
                <a:cubicBezTo>
                  <a:pt x="18" y="1652"/>
                  <a:pt x="436" y="2437"/>
                  <a:pt x="436" y="2437"/>
                </a:cubicBezTo>
                <a:cubicBezTo>
                  <a:pt x="436" y="2437"/>
                  <a:pt x="1" y="5214"/>
                  <a:pt x="337" y="5524"/>
                </a:cubicBezTo>
                <a:cubicBezTo>
                  <a:pt x="582" y="5744"/>
                  <a:pt x="956" y="6364"/>
                  <a:pt x="1055" y="6364"/>
                </a:cubicBezTo>
                <a:cubicBezTo>
                  <a:pt x="1385" y="6356"/>
                  <a:pt x="1527" y="4925"/>
                  <a:pt x="1697" y="4086"/>
                </a:cubicBezTo>
                <a:cubicBezTo>
                  <a:pt x="1883" y="3180"/>
                  <a:pt x="1960" y="2817"/>
                  <a:pt x="2272" y="2817"/>
                </a:cubicBezTo>
                <a:cubicBezTo>
                  <a:pt x="2291" y="2817"/>
                  <a:pt x="2312" y="2818"/>
                  <a:pt x="2333" y="2821"/>
                </a:cubicBezTo>
                <a:cubicBezTo>
                  <a:pt x="2522" y="2848"/>
                  <a:pt x="3571" y="2947"/>
                  <a:pt x="4611" y="2947"/>
                </a:cubicBezTo>
                <a:cubicBezTo>
                  <a:pt x="5026" y="2947"/>
                  <a:pt x="5440" y="2931"/>
                  <a:pt x="5797" y="2889"/>
                </a:cubicBezTo>
                <a:cubicBezTo>
                  <a:pt x="7048" y="2736"/>
                  <a:pt x="7525" y="2430"/>
                  <a:pt x="7525" y="2430"/>
                </a:cubicBezTo>
                <a:cubicBezTo>
                  <a:pt x="8341" y="1784"/>
                  <a:pt x="8501" y="873"/>
                  <a:pt x="8303" y="53"/>
                </a:cubicBezTo>
                <a:lnTo>
                  <a:pt x="8303" y="53"/>
                </a:lnTo>
                <a:cubicBezTo>
                  <a:pt x="7799" y="301"/>
                  <a:pt x="7250" y="385"/>
                  <a:pt x="6680" y="385"/>
                </a:cubicBezTo>
                <a:cubicBezTo>
                  <a:pt x="5762" y="385"/>
                  <a:pt x="4791" y="166"/>
                  <a:pt x="3870" y="57"/>
                </a:cubicBezTo>
                <a:cubicBezTo>
                  <a:pt x="3541" y="18"/>
                  <a:pt x="3248" y="1"/>
                  <a:pt x="2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29"/>
          <p:cNvSpPr/>
          <p:nvPr/>
        </p:nvSpPr>
        <p:spPr>
          <a:xfrm flipH="1">
            <a:off x="6016228" y="1203263"/>
            <a:ext cx="60468" cy="45128"/>
          </a:xfrm>
          <a:custGeom>
            <a:avLst/>
            <a:gdLst/>
            <a:ahLst/>
            <a:cxnLst/>
            <a:rect l="l" t="t" r="r" b="b"/>
            <a:pathLst>
              <a:path w="1352" h="1009" extrusionOk="0">
                <a:moveTo>
                  <a:pt x="592" y="1"/>
                </a:moveTo>
                <a:cubicBezTo>
                  <a:pt x="351" y="1"/>
                  <a:pt x="118" y="136"/>
                  <a:pt x="1" y="373"/>
                </a:cubicBezTo>
                <a:lnTo>
                  <a:pt x="1181" y="1008"/>
                </a:lnTo>
                <a:cubicBezTo>
                  <a:pt x="1351" y="668"/>
                  <a:pt x="1222" y="254"/>
                  <a:pt x="895" y="77"/>
                </a:cubicBezTo>
                <a:cubicBezTo>
                  <a:pt x="798" y="25"/>
                  <a:pt x="694" y="1"/>
                  <a:pt x="5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29"/>
          <p:cNvSpPr/>
          <p:nvPr/>
        </p:nvSpPr>
        <p:spPr>
          <a:xfrm flipH="1">
            <a:off x="5834868" y="1514909"/>
            <a:ext cx="143701" cy="88690"/>
          </a:xfrm>
          <a:custGeom>
            <a:avLst/>
            <a:gdLst/>
            <a:ahLst/>
            <a:cxnLst/>
            <a:rect l="l" t="t" r="r" b="b"/>
            <a:pathLst>
              <a:path w="3213" h="1983" extrusionOk="0">
                <a:moveTo>
                  <a:pt x="0" y="0"/>
                </a:moveTo>
                <a:cubicBezTo>
                  <a:pt x="0" y="0"/>
                  <a:pt x="116" y="521"/>
                  <a:pt x="483" y="990"/>
                </a:cubicBezTo>
                <a:cubicBezTo>
                  <a:pt x="932" y="1561"/>
                  <a:pt x="3213" y="1982"/>
                  <a:pt x="3213" y="1982"/>
                </a:cubicBezTo>
                <a:lnTo>
                  <a:pt x="3213" y="1516"/>
                </a:lnTo>
                <a:cubicBezTo>
                  <a:pt x="3213" y="1516"/>
                  <a:pt x="1462" y="1163"/>
                  <a:pt x="850" y="837"/>
                </a:cubicBezTo>
                <a:cubicBezTo>
                  <a:pt x="438" y="619"/>
                  <a:pt x="102" y="242"/>
                  <a:pt x="0" y="0"/>
                </a:cubicBez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29"/>
          <p:cNvSpPr/>
          <p:nvPr/>
        </p:nvSpPr>
        <p:spPr>
          <a:xfrm flipH="1">
            <a:off x="5853697" y="1363424"/>
            <a:ext cx="31397" cy="32783"/>
          </a:xfrm>
          <a:custGeom>
            <a:avLst/>
            <a:gdLst/>
            <a:ahLst/>
            <a:cxnLst/>
            <a:rect l="l" t="t" r="r" b="b"/>
            <a:pathLst>
              <a:path w="702" h="733" extrusionOk="0">
                <a:moveTo>
                  <a:pt x="351" y="1"/>
                </a:moveTo>
                <a:cubicBezTo>
                  <a:pt x="157" y="1"/>
                  <a:pt x="1" y="164"/>
                  <a:pt x="1" y="365"/>
                </a:cubicBezTo>
                <a:cubicBezTo>
                  <a:pt x="1" y="569"/>
                  <a:pt x="157" y="732"/>
                  <a:pt x="351" y="732"/>
                </a:cubicBezTo>
                <a:cubicBezTo>
                  <a:pt x="545" y="732"/>
                  <a:pt x="702" y="569"/>
                  <a:pt x="702" y="368"/>
                </a:cubicBezTo>
                <a:cubicBezTo>
                  <a:pt x="702" y="167"/>
                  <a:pt x="545" y="1"/>
                  <a:pt x="351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29"/>
          <p:cNvSpPr/>
          <p:nvPr/>
        </p:nvSpPr>
        <p:spPr>
          <a:xfrm flipH="1">
            <a:off x="5870245" y="1309977"/>
            <a:ext cx="38732" cy="29161"/>
          </a:xfrm>
          <a:custGeom>
            <a:avLst/>
            <a:gdLst/>
            <a:ahLst/>
            <a:cxnLst/>
            <a:rect l="l" t="t" r="r" b="b"/>
            <a:pathLst>
              <a:path w="866" h="652" extrusionOk="0">
                <a:moveTo>
                  <a:pt x="487" y="1"/>
                </a:moveTo>
                <a:cubicBezTo>
                  <a:pt x="419" y="1"/>
                  <a:pt x="350" y="18"/>
                  <a:pt x="287" y="54"/>
                </a:cubicBezTo>
                <a:cubicBezTo>
                  <a:pt x="79" y="169"/>
                  <a:pt x="1" y="435"/>
                  <a:pt x="114" y="652"/>
                </a:cubicBezTo>
                <a:lnTo>
                  <a:pt x="865" y="237"/>
                </a:lnTo>
                <a:cubicBezTo>
                  <a:pt x="787" y="86"/>
                  <a:pt x="639" y="1"/>
                  <a:pt x="48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9"/>
          <p:cNvSpPr/>
          <p:nvPr/>
        </p:nvSpPr>
        <p:spPr>
          <a:xfrm flipH="1">
            <a:off x="5806110" y="1488431"/>
            <a:ext cx="39403" cy="26522"/>
          </a:xfrm>
          <a:custGeom>
            <a:avLst/>
            <a:gdLst/>
            <a:ahLst/>
            <a:cxnLst/>
            <a:rect l="l" t="t" r="r" b="b"/>
            <a:pathLst>
              <a:path w="881" h="593" extrusionOk="0">
                <a:moveTo>
                  <a:pt x="82" y="1"/>
                </a:moveTo>
                <a:lnTo>
                  <a:pt x="82" y="1"/>
                </a:lnTo>
                <a:cubicBezTo>
                  <a:pt x="0" y="228"/>
                  <a:pt x="115" y="484"/>
                  <a:pt x="336" y="565"/>
                </a:cubicBezTo>
                <a:cubicBezTo>
                  <a:pt x="385" y="584"/>
                  <a:pt x="434" y="593"/>
                  <a:pt x="483" y="593"/>
                </a:cubicBezTo>
                <a:cubicBezTo>
                  <a:pt x="657" y="593"/>
                  <a:pt x="819" y="480"/>
                  <a:pt x="881" y="300"/>
                </a:cubicBezTo>
                <a:lnTo>
                  <a:pt x="82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29"/>
          <p:cNvSpPr/>
          <p:nvPr/>
        </p:nvSpPr>
        <p:spPr>
          <a:xfrm flipH="1">
            <a:off x="5707268" y="1302061"/>
            <a:ext cx="36988" cy="31621"/>
          </a:xfrm>
          <a:custGeom>
            <a:avLst/>
            <a:gdLst/>
            <a:ahLst/>
            <a:cxnLst/>
            <a:rect l="l" t="t" r="r" b="b"/>
            <a:pathLst>
              <a:path w="827" h="707" extrusionOk="0">
                <a:moveTo>
                  <a:pt x="343" y="0"/>
                </a:moveTo>
                <a:cubicBezTo>
                  <a:pt x="212" y="0"/>
                  <a:pt x="84" y="62"/>
                  <a:pt x="0" y="180"/>
                </a:cubicBezTo>
                <a:lnTo>
                  <a:pt x="687" y="706"/>
                </a:lnTo>
                <a:cubicBezTo>
                  <a:pt x="826" y="510"/>
                  <a:pt x="785" y="234"/>
                  <a:pt x="595" y="88"/>
                </a:cubicBezTo>
                <a:cubicBezTo>
                  <a:pt x="520" y="29"/>
                  <a:pt x="431" y="0"/>
                  <a:pt x="343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9"/>
          <p:cNvSpPr/>
          <p:nvPr/>
        </p:nvSpPr>
        <p:spPr>
          <a:xfrm flipH="1">
            <a:off x="5722921" y="1359041"/>
            <a:ext cx="31531" cy="32739"/>
          </a:xfrm>
          <a:custGeom>
            <a:avLst/>
            <a:gdLst/>
            <a:ahLst/>
            <a:cxnLst/>
            <a:rect l="l" t="t" r="r" b="b"/>
            <a:pathLst>
              <a:path w="705" h="732" extrusionOk="0">
                <a:moveTo>
                  <a:pt x="351" y="0"/>
                </a:moveTo>
                <a:cubicBezTo>
                  <a:pt x="157" y="0"/>
                  <a:pt x="1" y="163"/>
                  <a:pt x="1" y="364"/>
                </a:cubicBezTo>
                <a:cubicBezTo>
                  <a:pt x="1" y="565"/>
                  <a:pt x="157" y="728"/>
                  <a:pt x="351" y="731"/>
                </a:cubicBezTo>
                <a:cubicBezTo>
                  <a:pt x="544" y="731"/>
                  <a:pt x="704" y="568"/>
                  <a:pt x="704" y="367"/>
                </a:cubicBezTo>
                <a:cubicBezTo>
                  <a:pt x="704" y="163"/>
                  <a:pt x="544" y="0"/>
                  <a:pt x="35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9"/>
          <p:cNvSpPr/>
          <p:nvPr/>
        </p:nvSpPr>
        <p:spPr>
          <a:xfrm flipH="1">
            <a:off x="5748504" y="1360562"/>
            <a:ext cx="54609" cy="94459"/>
          </a:xfrm>
          <a:custGeom>
            <a:avLst/>
            <a:gdLst/>
            <a:ahLst/>
            <a:cxnLst/>
            <a:rect l="l" t="t" r="r" b="b"/>
            <a:pathLst>
              <a:path w="1221" h="2112" extrusionOk="0">
                <a:moveTo>
                  <a:pt x="0" y="1"/>
                </a:moveTo>
                <a:lnTo>
                  <a:pt x="116" y="2111"/>
                </a:lnTo>
                <a:lnTo>
                  <a:pt x="1221" y="1734"/>
                </a:lnTo>
                <a:lnTo>
                  <a:pt x="0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29"/>
          <p:cNvSpPr/>
          <p:nvPr/>
        </p:nvSpPr>
        <p:spPr>
          <a:xfrm flipH="1">
            <a:off x="5786028" y="1679587"/>
            <a:ext cx="148755" cy="75943"/>
          </a:xfrm>
          <a:custGeom>
            <a:avLst/>
            <a:gdLst/>
            <a:ahLst/>
            <a:cxnLst/>
            <a:rect l="l" t="t" r="r" b="b"/>
            <a:pathLst>
              <a:path w="3326" h="1698" extrusionOk="0">
                <a:moveTo>
                  <a:pt x="2128" y="1"/>
                </a:moveTo>
                <a:lnTo>
                  <a:pt x="2034" y="955"/>
                </a:lnTo>
                <a:lnTo>
                  <a:pt x="898" y="98"/>
                </a:lnTo>
                <a:lnTo>
                  <a:pt x="0" y="993"/>
                </a:lnTo>
                <a:cubicBezTo>
                  <a:pt x="360" y="1369"/>
                  <a:pt x="1112" y="1697"/>
                  <a:pt x="1786" y="1697"/>
                </a:cubicBezTo>
                <a:cubicBezTo>
                  <a:pt x="1856" y="1697"/>
                  <a:pt x="1925" y="1694"/>
                  <a:pt x="1993" y="1686"/>
                </a:cubicBezTo>
                <a:cubicBezTo>
                  <a:pt x="2713" y="1605"/>
                  <a:pt x="3111" y="1394"/>
                  <a:pt x="3325" y="884"/>
                </a:cubicBezTo>
                <a:lnTo>
                  <a:pt x="2128" y="1"/>
                </a:ln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29"/>
          <p:cNvSpPr/>
          <p:nvPr/>
        </p:nvSpPr>
        <p:spPr>
          <a:xfrm flipH="1">
            <a:off x="5786028" y="1679587"/>
            <a:ext cx="148755" cy="72544"/>
          </a:xfrm>
          <a:custGeom>
            <a:avLst/>
            <a:gdLst/>
            <a:ahLst/>
            <a:cxnLst/>
            <a:rect l="l" t="t" r="r" b="b"/>
            <a:pathLst>
              <a:path w="3326" h="1622" extrusionOk="0">
                <a:moveTo>
                  <a:pt x="2128" y="1"/>
                </a:moveTo>
                <a:lnTo>
                  <a:pt x="2034" y="955"/>
                </a:lnTo>
                <a:lnTo>
                  <a:pt x="2034" y="955"/>
                </a:lnTo>
                <a:lnTo>
                  <a:pt x="2761" y="605"/>
                </a:lnTo>
                <a:cubicBezTo>
                  <a:pt x="2761" y="605"/>
                  <a:pt x="2903" y="1003"/>
                  <a:pt x="2894" y="1421"/>
                </a:cubicBezTo>
                <a:cubicBezTo>
                  <a:pt x="3087" y="1295"/>
                  <a:pt x="3227" y="1123"/>
                  <a:pt x="3325" y="884"/>
                </a:cubicBezTo>
                <a:lnTo>
                  <a:pt x="2128" y="1"/>
                </a:lnTo>
                <a:close/>
                <a:moveTo>
                  <a:pt x="898" y="98"/>
                </a:moveTo>
                <a:lnTo>
                  <a:pt x="21" y="969"/>
                </a:lnTo>
                <a:lnTo>
                  <a:pt x="0" y="993"/>
                </a:lnTo>
                <a:cubicBezTo>
                  <a:pt x="255" y="1261"/>
                  <a:pt x="711" y="1503"/>
                  <a:pt x="1193" y="1622"/>
                </a:cubicBezTo>
                <a:cubicBezTo>
                  <a:pt x="1095" y="1388"/>
                  <a:pt x="1037" y="1126"/>
                  <a:pt x="1047" y="843"/>
                </a:cubicBezTo>
                <a:lnTo>
                  <a:pt x="1047" y="843"/>
                </a:lnTo>
                <a:lnTo>
                  <a:pt x="2034" y="955"/>
                </a:lnTo>
                <a:lnTo>
                  <a:pt x="898" y="98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29"/>
          <p:cNvSpPr/>
          <p:nvPr/>
        </p:nvSpPr>
        <p:spPr>
          <a:xfrm flipH="1">
            <a:off x="5803247" y="1706646"/>
            <a:ext cx="85917" cy="84575"/>
          </a:xfrm>
          <a:custGeom>
            <a:avLst/>
            <a:gdLst/>
            <a:ahLst/>
            <a:cxnLst/>
            <a:rect l="l" t="t" r="r" b="b"/>
            <a:pathLst>
              <a:path w="1921" h="1891" extrusionOk="0">
                <a:moveTo>
                  <a:pt x="1741" y="0"/>
                </a:moveTo>
                <a:lnTo>
                  <a:pt x="1014" y="350"/>
                </a:lnTo>
                <a:lnTo>
                  <a:pt x="27" y="238"/>
                </a:lnTo>
                <a:lnTo>
                  <a:pt x="27" y="238"/>
                </a:lnTo>
                <a:cubicBezTo>
                  <a:pt x="0" y="925"/>
                  <a:pt x="385" y="1489"/>
                  <a:pt x="765" y="1843"/>
                </a:cubicBezTo>
                <a:cubicBezTo>
                  <a:pt x="881" y="1877"/>
                  <a:pt x="986" y="1890"/>
                  <a:pt x="1079" y="1890"/>
                </a:cubicBezTo>
                <a:cubicBezTo>
                  <a:pt x="1374" y="1890"/>
                  <a:pt x="1540" y="1758"/>
                  <a:pt x="1540" y="1758"/>
                </a:cubicBezTo>
                <a:cubicBezTo>
                  <a:pt x="1540" y="1758"/>
                  <a:pt x="1799" y="1456"/>
                  <a:pt x="1860" y="959"/>
                </a:cubicBezTo>
                <a:cubicBezTo>
                  <a:pt x="1921" y="493"/>
                  <a:pt x="1741" y="0"/>
                  <a:pt x="17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29"/>
          <p:cNvSpPr/>
          <p:nvPr/>
        </p:nvSpPr>
        <p:spPr>
          <a:xfrm flipH="1">
            <a:off x="5763845" y="1785228"/>
            <a:ext cx="112126" cy="417642"/>
          </a:xfrm>
          <a:custGeom>
            <a:avLst/>
            <a:gdLst/>
            <a:ahLst/>
            <a:cxnLst/>
            <a:rect l="l" t="t" r="r" b="b"/>
            <a:pathLst>
              <a:path w="2507" h="9338" extrusionOk="0">
                <a:moveTo>
                  <a:pt x="1245" y="1"/>
                </a:moveTo>
                <a:lnTo>
                  <a:pt x="470" y="86"/>
                </a:lnTo>
                <a:cubicBezTo>
                  <a:pt x="470" y="86"/>
                  <a:pt x="1" y="6740"/>
                  <a:pt x="14" y="7209"/>
                </a:cubicBezTo>
                <a:cubicBezTo>
                  <a:pt x="28" y="7679"/>
                  <a:pt x="889" y="9337"/>
                  <a:pt x="1337" y="9337"/>
                </a:cubicBezTo>
                <a:cubicBezTo>
                  <a:pt x="1339" y="9337"/>
                  <a:pt x="1341" y="9337"/>
                  <a:pt x="1344" y="9337"/>
                </a:cubicBezTo>
                <a:cubicBezTo>
                  <a:pt x="1789" y="9323"/>
                  <a:pt x="2506" y="7477"/>
                  <a:pt x="2459" y="6957"/>
                </a:cubicBezTo>
                <a:cubicBezTo>
                  <a:pt x="2412" y="6437"/>
                  <a:pt x="1245" y="1"/>
                  <a:pt x="124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9"/>
          <p:cNvSpPr/>
          <p:nvPr/>
        </p:nvSpPr>
        <p:spPr>
          <a:xfrm flipH="1">
            <a:off x="5820288" y="1785228"/>
            <a:ext cx="45" cy="224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1"/>
                </a:moveTo>
                <a:lnTo>
                  <a:pt x="1" y="1"/>
                </a:lnTo>
                <a:lnTo>
                  <a:pt x="1" y="5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9"/>
          <p:cNvSpPr/>
          <p:nvPr/>
        </p:nvSpPr>
        <p:spPr>
          <a:xfrm flipH="1">
            <a:off x="5819483" y="1785989"/>
            <a:ext cx="626" cy="3846"/>
          </a:xfrm>
          <a:custGeom>
            <a:avLst/>
            <a:gdLst/>
            <a:ahLst/>
            <a:cxnLst/>
            <a:rect l="l" t="t" r="r" b="b"/>
            <a:pathLst>
              <a:path w="14" h="86" extrusionOk="0">
                <a:moveTo>
                  <a:pt x="0" y="1"/>
                </a:moveTo>
                <a:lnTo>
                  <a:pt x="8" y="54"/>
                </a:lnTo>
                <a:lnTo>
                  <a:pt x="8" y="54"/>
                </a:lnTo>
                <a:cubicBezTo>
                  <a:pt x="5" y="30"/>
                  <a:pt x="2" y="13"/>
                  <a:pt x="0" y="1"/>
                </a:cubicBezTo>
                <a:close/>
                <a:moveTo>
                  <a:pt x="8" y="54"/>
                </a:moveTo>
                <a:cubicBezTo>
                  <a:pt x="10" y="64"/>
                  <a:pt x="11" y="74"/>
                  <a:pt x="13" y="86"/>
                </a:cubicBezTo>
                <a:lnTo>
                  <a:pt x="8" y="54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9"/>
          <p:cNvSpPr/>
          <p:nvPr/>
        </p:nvSpPr>
        <p:spPr>
          <a:xfrm flipH="1">
            <a:off x="5819483" y="1785228"/>
            <a:ext cx="35959" cy="13283"/>
          </a:xfrm>
          <a:custGeom>
            <a:avLst/>
            <a:gdLst/>
            <a:ahLst/>
            <a:cxnLst/>
            <a:rect l="l" t="t" r="r" b="b"/>
            <a:pathLst>
              <a:path w="804" h="297" extrusionOk="0">
                <a:moveTo>
                  <a:pt x="786" y="1"/>
                </a:moveTo>
                <a:cubicBezTo>
                  <a:pt x="630" y="117"/>
                  <a:pt x="470" y="151"/>
                  <a:pt x="334" y="151"/>
                </a:cubicBezTo>
                <a:cubicBezTo>
                  <a:pt x="147" y="151"/>
                  <a:pt x="11" y="86"/>
                  <a:pt x="11" y="86"/>
                </a:cubicBezTo>
                <a:lnTo>
                  <a:pt x="1" y="263"/>
                </a:lnTo>
                <a:cubicBezTo>
                  <a:pt x="89" y="286"/>
                  <a:pt x="174" y="297"/>
                  <a:pt x="252" y="297"/>
                </a:cubicBezTo>
                <a:cubicBezTo>
                  <a:pt x="589" y="297"/>
                  <a:pt x="803" y="103"/>
                  <a:pt x="803" y="103"/>
                </a:cubicBezTo>
                <a:cubicBezTo>
                  <a:pt x="797" y="62"/>
                  <a:pt x="793" y="35"/>
                  <a:pt x="790" y="18"/>
                </a:cubicBezTo>
                <a:lnTo>
                  <a:pt x="790" y="15"/>
                </a:lnTo>
                <a:lnTo>
                  <a:pt x="790" y="11"/>
                </a:lnTo>
                <a:lnTo>
                  <a:pt x="790" y="8"/>
                </a:lnTo>
                <a:lnTo>
                  <a:pt x="786" y="8"/>
                </a:lnTo>
                <a:lnTo>
                  <a:pt x="786" y="5"/>
                </a:lnTo>
                <a:lnTo>
                  <a:pt x="786" y="1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9"/>
          <p:cNvSpPr/>
          <p:nvPr/>
        </p:nvSpPr>
        <p:spPr>
          <a:xfrm flipH="1">
            <a:off x="5843813" y="1577077"/>
            <a:ext cx="189500" cy="195269"/>
          </a:xfrm>
          <a:custGeom>
            <a:avLst/>
            <a:gdLst/>
            <a:ahLst/>
            <a:cxnLst/>
            <a:rect l="l" t="t" r="r" b="b"/>
            <a:pathLst>
              <a:path w="4237" h="4366" extrusionOk="0">
                <a:moveTo>
                  <a:pt x="935" y="1"/>
                </a:moveTo>
                <a:cubicBezTo>
                  <a:pt x="935" y="1"/>
                  <a:pt x="170" y="293"/>
                  <a:pt x="0" y="1640"/>
                </a:cubicBezTo>
                <a:cubicBezTo>
                  <a:pt x="466" y="2727"/>
                  <a:pt x="1316" y="3655"/>
                  <a:pt x="2560" y="4366"/>
                </a:cubicBezTo>
                <a:lnTo>
                  <a:pt x="3250" y="3135"/>
                </a:lnTo>
                <a:lnTo>
                  <a:pt x="4237" y="3247"/>
                </a:lnTo>
                <a:lnTo>
                  <a:pt x="4237" y="3247"/>
                </a:lnTo>
                <a:lnTo>
                  <a:pt x="948" y="746"/>
                </a:lnTo>
                <a:lnTo>
                  <a:pt x="935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9"/>
          <p:cNvSpPr/>
          <p:nvPr/>
        </p:nvSpPr>
        <p:spPr>
          <a:xfrm flipH="1">
            <a:off x="5772656" y="1592462"/>
            <a:ext cx="71202" cy="146161"/>
          </a:xfrm>
          <a:custGeom>
            <a:avLst/>
            <a:gdLst/>
            <a:ahLst/>
            <a:cxnLst/>
            <a:rect l="l" t="t" r="r" b="b"/>
            <a:pathLst>
              <a:path w="1592" h="3268" extrusionOk="0">
                <a:moveTo>
                  <a:pt x="201" y="0"/>
                </a:moveTo>
                <a:lnTo>
                  <a:pt x="205" y="956"/>
                </a:lnTo>
                <a:cubicBezTo>
                  <a:pt x="205" y="956"/>
                  <a:pt x="68" y="2214"/>
                  <a:pt x="1" y="2903"/>
                </a:cubicBezTo>
                <a:lnTo>
                  <a:pt x="728" y="2553"/>
                </a:lnTo>
                <a:lnTo>
                  <a:pt x="1517" y="3267"/>
                </a:lnTo>
                <a:cubicBezTo>
                  <a:pt x="1517" y="3267"/>
                  <a:pt x="1592" y="1194"/>
                  <a:pt x="1261" y="650"/>
                </a:cubicBezTo>
                <a:cubicBezTo>
                  <a:pt x="932" y="105"/>
                  <a:pt x="201" y="0"/>
                  <a:pt x="20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348;p26">
            <a:extLst>
              <a:ext uri="{FF2B5EF4-FFF2-40B4-BE49-F238E27FC236}">
                <a16:creationId xmlns:a16="http://schemas.microsoft.com/office/drawing/2014/main" id="{BFCDAFB2-56B3-4732-B31F-88A32B54013A}"/>
              </a:ext>
            </a:extLst>
          </p:cNvPr>
          <p:cNvSpPr txBox="1">
            <a:spLocks/>
          </p:cNvSpPr>
          <p:nvPr/>
        </p:nvSpPr>
        <p:spPr>
          <a:xfrm>
            <a:off x="615599" y="69520"/>
            <a:ext cx="5091669" cy="86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dirty="0"/>
              <a:t>OPERATIONAL CONCEPTS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15605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6" name="Google Shape;5006;p36"/>
          <p:cNvGrpSpPr/>
          <p:nvPr/>
        </p:nvGrpSpPr>
        <p:grpSpPr>
          <a:xfrm>
            <a:off x="2720800" y="956181"/>
            <a:ext cx="3720096" cy="3231133"/>
            <a:chOff x="2468724" y="995676"/>
            <a:chExt cx="4206350" cy="3653475"/>
          </a:xfrm>
        </p:grpSpPr>
        <p:sp>
          <p:nvSpPr>
            <p:cNvPr id="5007" name="Google Shape;5007;p36"/>
            <p:cNvSpPr/>
            <p:nvPr/>
          </p:nvSpPr>
          <p:spPr>
            <a:xfrm>
              <a:off x="2468724" y="995676"/>
              <a:ext cx="4206350" cy="3653475"/>
            </a:xfrm>
            <a:custGeom>
              <a:avLst/>
              <a:gdLst/>
              <a:ahLst/>
              <a:cxnLst/>
              <a:rect l="l" t="t" r="r" b="b"/>
              <a:pathLst>
                <a:path w="168254" h="146139" extrusionOk="0">
                  <a:moveTo>
                    <a:pt x="4437" y="1"/>
                  </a:moveTo>
                  <a:cubicBezTo>
                    <a:pt x="2002" y="1"/>
                    <a:pt x="0" y="1969"/>
                    <a:pt x="0" y="4437"/>
                  </a:cubicBezTo>
                  <a:lnTo>
                    <a:pt x="0" y="141702"/>
                  </a:lnTo>
                  <a:cubicBezTo>
                    <a:pt x="0" y="144137"/>
                    <a:pt x="2002" y="146139"/>
                    <a:pt x="4437" y="146139"/>
                  </a:cubicBezTo>
                  <a:lnTo>
                    <a:pt x="163817" y="146139"/>
                  </a:lnTo>
                  <a:cubicBezTo>
                    <a:pt x="166252" y="146139"/>
                    <a:pt x="168254" y="144137"/>
                    <a:pt x="168254" y="141702"/>
                  </a:cubicBezTo>
                  <a:lnTo>
                    <a:pt x="168254" y="4437"/>
                  </a:lnTo>
                  <a:cubicBezTo>
                    <a:pt x="168254" y="1969"/>
                    <a:pt x="166252" y="1"/>
                    <a:pt x="1638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6"/>
            <p:cNvSpPr/>
            <p:nvPr/>
          </p:nvSpPr>
          <p:spPr>
            <a:xfrm>
              <a:off x="2622174" y="3896926"/>
              <a:ext cx="3892800" cy="20875"/>
            </a:xfrm>
            <a:custGeom>
              <a:avLst/>
              <a:gdLst/>
              <a:ahLst/>
              <a:cxnLst/>
              <a:rect l="l" t="t" r="r" b="b"/>
              <a:pathLst>
                <a:path w="155712" h="835" extrusionOk="0">
                  <a:moveTo>
                    <a:pt x="0" y="1"/>
                  </a:moveTo>
                  <a:lnTo>
                    <a:pt x="0" y="835"/>
                  </a:lnTo>
                  <a:lnTo>
                    <a:pt x="155711" y="835"/>
                  </a:lnTo>
                  <a:lnTo>
                    <a:pt x="1557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6"/>
            <p:cNvSpPr/>
            <p:nvPr/>
          </p:nvSpPr>
          <p:spPr>
            <a:xfrm>
              <a:off x="2716399" y="3693451"/>
              <a:ext cx="1774625" cy="20875"/>
            </a:xfrm>
            <a:custGeom>
              <a:avLst/>
              <a:gdLst/>
              <a:ahLst/>
              <a:cxnLst/>
              <a:rect l="l" t="t" r="r" b="b"/>
              <a:pathLst>
                <a:path w="70985" h="835" extrusionOk="0">
                  <a:moveTo>
                    <a:pt x="434" y="0"/>
                  </a:moveTo>
                  <a:cubicBezTo>
                    <a:pt x="201" y="0"/>
                    <a:pt x="0" y="167"/>
                    <a:pt x="0" y="401"/>
                  </a:cubicBezTo>
                  <a:cubicBezTo>
                    <a:pt x="0" y="634"/>
                    <a:pt x="201" y="834"/>
                    <a:pt x="434" y="834"/>
                  </a:cubicBezTo>
                  <a:lnTo>
                    <a:pt x="70984" y="834"/>
                  </a:lnTo>
                  <a:lnTo>
                    <a:pt x="70984" y="0"/>
                  </a:ln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6"/>
            <p:cNvSpPr/>
            <p:nvPr/>
          </p:nvSpPr>
          <p:spPr>
            <a:xfrm>
              <a:off x="4475149" y="3673426"/>
              <a:ext cx="60900" cy="60900"/>
            </a:xfrm>
            <a:custGeom>
              <a:avLst/>
              <a:gdLst/>
              <a:ahLst/>
              <a:cxnLst/>
              <a:rect l="l" t="t" r="r" b="b"/>
              <a:pathLst>
                <a:path w="2436" h="2436" extrusionOk="0">
                  <a:moveTo>
                    <a:pt x="1235" y="1"/>
                  </a:moveTo>
                  <a:cubicBezTo>
                    <a:pt x="568" y="1"/>
                    <a:pt x="1" y="535"/>
                    <a:pt x="1" y="1202"/>
                  </a:cubicBezTo>
                  <a:cubicBezTo>
                    <a:pt x="1" y="1902"/>
                    <a:pt x="568" y="2436"/>
                    <a:pt x="1235" y="2436"/>
                  </a:cubicBezTo>
                  <a:cubicBezTo>
                    <a:pt x="1902" y="2436"/>
                    <a:pt x="2436" y="1902"/>
                    <a:pt x="2436" y="1202"/>
                  </a:cubicBezTo>
                  <a:cubicBezTo>
                    <a:pt x="2436" y="535"/>
                    <a:pt x="1902" y="1"/>
                    <a:pt x="1235" y="1"/>
                  </a:cubicBez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6"/>
            <p:cNvSpPr/>
            <p:nvPr/>
          </p:nvSpPr>
          <p:spPr>
            <a:xfrm>
              <a:off x="2688874" y="4035351"/>
              <a:ext cx="126775" cy="137625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2169" y="1"/>
                  </a:moveTo>
                  <a:cubicBezTo>
                    <a:pt x="1969" y="1"/>
                    <a:pt x="1835" y="134"/>
                    <a:pt x="1802" y="334"/>
                  </a:cubicBezTo>
                  <a:cubicBezTo>
                    <a:pt x="1769" y="735"/>
                    <a:pt x="1669" y="1135"/>
                    <a:pt x="1502" y="1535"/>
                  </a:cubicBezTo>
                  <a:cubicBezTo>
                    <a:pt x="1402" y="1735"/>
                    <a:pt x="1202" y="1902"/>
                    <a:pt x="968" y="1902"/>
                  </a:cubicBezTo>
                  <a:lnTo>
                    <a:pt x="568" y="1902"/>
                  </a:lnTo>
                  <a:cubicBezTo>
                    <a:pt x="234" y="1902"/>
                    <a:pt x="1" y="2136"/>
                    <a:pt x="1" y="2436"/>
                  </a:cubicBezTo>
                  <a:lnTo>
                    <a:pt x="1" y="5038"/>
                  </a:lnTo>
                  <a:cubicBezTo>
                    <a:pt x="1" y="5305"/>
                    <a:pt x="201" y="5505"/>
                    <a:pt x="468" y="5505"/>
                  </a:cubicBezTo>
                  <a:lnTo>
                    <a:pt x="3770" y="5505"/>
                  </a:lnTo>
                  <a:cubicBezTo>
                    <a:pt x="3970" y="5505"/>
                    <a:pt x="4170" y="5338"/>
                    <a:pt x="4170" y="5105"/>
                  </a:cubicBezTo>
                  <a:cubicBezTo>
                    <a:pt x="4170" y="4938"/>
                    <a:pt x="4070" y="4804"/>
                    <a:pt x="3903" y="4738"/>
                  </a:cubicBezTo>
                  <a:cubicBezTo>
                    <a:pt x="3903" y="4738"/>
                    <a:pt x="3903" y="4704"/>
                    <a:pt x="3903" y="4704"/>
                  </a:cubicBezTo>
                  <a:lnTo>
                    <a:pt x="4037" y="4704"/>
                  </a:lnTo>
                  <a:cubicBezTo>
                    <a:pt x="4304" y="4704"/>
                    <a:pt x="4504" y="4504"/>
                    <a:pt x="4504" y="4237"/>
                  </a:cubicBezTo>
                  <a:cubicBezTo>
                    <a:pt x="4504" y="4037"/>
                    <a:pt x="4370" y="3870"/>
                    <a:pt x="4204" y="3804"/>
                  </a:cubicBezTo>
                  <a:cubicBezTo>
                    <a:pt x="4204" y="3804"/>
                    <a:pt x="4204" y="3804"/>
                    <a:pt x="4204" y="3770"/>
                  </a:cubicBezTo>
                  <a:lnTo>
                    <a:pt x="4337" y="3770"/>
                  </a:lnTo>
                  <a:cubicBezTo>
                    <a:pt x="4604" y="3770"/>
                    <a:pt x="4804" y="3570"/>
                    <a:pt x="4804" y="3303"/>
                  </a:cubicBezTo>
                  <a:cubicBezTo>
                    <a:pt x="4804" y="3103"/>
                    <a:pt x="4704" y="2936"/>
                    <a:pt x="4504" y="2870"/>
                  </a:cubicBezTo>
                  <a:cubicBezTo>
                    <a:pt x="4504" y="2870"/>
                    <a:pt x="4504" y="2836"/>
                    <a:pt x="4504" y="2836"/>
                  </a:cubicBezTo>
                  <a:lnTo>
                    <a:pt x="4571" y="2836"/>
                  </a:lnTo>
                  <a:cubicBezTo>
                    <a:pt x="4837" y="2836"/>
                    <a:pt x="5071" y="2603"/>
                    <a:pt x="5038" y="2336"/>
                  </a:cubicBezTo>
                  <a:cubicBezTo>
                    <a:pt x="5038" y="2069"/>
                    <a:pt x="4837" y="1902"/>
                    <a:pt x="4571" y="1902"/>
                  </a:cubicBezTo>
                  <a:lnTo>
                    <a:pt x="3136" y="1902"/>
                  </a:lnTo>
                  <a:cubicBezTo>
                    <a:pt x="2969" y="1902"/>
                    <a:pt x="2869" y="1769"/>
                    <a:pt x="2869" y="1602"/>
                  </a:cubicBezTo>
                  <a:lnTo>
                    <a:pt x="2903" y="1302"/>
                  </a:lnTo>
                  <a:cubicBezTo>
                    <a:pt x="2936" y="1002"/>
                    <a:pt x="2969" y="635"/>
                    <a:pt x="2803" y="368"/>
                  </a:cubicBezTo>
                  <a:cubicBezTo>
                    <a:pt x="2669" y="168"/>
                    <a:pt x="2436" y="1"/>
                    <a:pt x="2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6"/>
            <p:cNvSpPr/>
            <p:nvPr/>
          </p:nvSpPr>
          <p:spPr>
            <a:xfrm>
              <a:off x="2638849" y="4082901"/>
              <a:ext cx="45050" cy="90075"/>
            </a:xfrm>
            <a:custGeom>
              <a:avLst/>
              <a:gdLst/>
              <a:ahLst/>
              <a:cxnLst/>
              <a:rect l="l" t="t" r="r" b="b"/>
              <a:pathLst>
                <a:path w="1802" h="3603" extrusionOk="0">
                  <a:moveTo>
                    <a:pt x="401" y="0"/>
                  </a:moveTo>
                  <a:cubicBezTo>
                    <a:pt x="167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167" y="3603"/>
                    <a:pt x="401" y="3603"/>
                  </a:cubicBezTo>
                  <a:lnTo>
                    <a:pt x="1401" y="3603"/>
                  </a:lnTo>
                  <a:cubicBezTo>
                    <a:pt x="1635" y="3603"/>
                    <a:pt x="1802" y="3436"/>
                    <a:pt x="1802" y="3203"/>
                  </a:cubicBezTo>
                  <a:lnTo>
                    <a:pt x="1802" y="434"/>
                  </a:lnTo>
                  <a:cubicBezTo>
                    <a:pt x="1802" y="200"/>
                    <a:pt x="1601" y="0"/>
                    <a:pt x="14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6"/>
            <p:cNvSpPr/>
            <p:nvPr/>
          </p:nvSpPr>
          <p:spPr>
            <a:xfrm>
              <a:off x="2933224" y="4082901"/>
              <a:ext cx="126775" cy="137625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1301" y="0"/>
                  </a:moveTo>
                  <a:cubicBezTo>
                    <a:pt x="1068" y="0"/>
                    <a:pt x="901" y="200"/>
                    <a:pt x="901" y="401"/>
                  </a:cubicBezTo>
                  <a:cubicBezTo>
                    <a:pt x="901" y="567"/>
                    <a:pt x="1001" y="734"/>
                    <a:pt x="1134" y="801"/>
                  </a:cubicBezTo>
                  <a:cubicBezTo>
                    <a:pt x="1134" y="801"/>
                    <a:pt x="1168" y="801"/>
                    <a:pt x="1168" y="834"/>
                  </a:cubicBezTo>
                  <a:lnTo>
                    <a:pt x="1001" y="834"/>
                  </a:lnTo>
                  <a:cubicBezTo>
                    <a:pt x="768" y="834"/>
                    <a:pt x="534" y="1034"/>
                    <a:pt x="534" y="1301"/>
                  </a:cubicBezTo>
                  <a:cubicBezTo>
                    <a:pt x="534" y="1501"/>
                    <a:pt x="667" y="1668"/>
                    <a:pt x="834" y="1735"/>
                  </a:cubicBezTo>
                  <a:cubicBezTo>
                    <a:pt x="834" y="1735"/>
                    <a:pt x="834" y="1768"/>
                    <a:pt x="834" y="1768"/>
                  </a:cubicBezTo>
                  <a:lnTo>
                    <a:pt x="701" y="1768"/>
                  </a:lnTo>
                  <a:cubicBezTo>
                    <a:pt x="434" y="1768"/>
                    <a:pt x="234" y="1968"/>
                    <a:pt x="234" y="2235"/>
                  </a:cubicBezTo>
                  <a:cubicBezTo>
                    <a:pt x="234" y="2435"/>
                    <a:pt x="367" y="2602"/>
                    <a:pt x="534" y="2669"/>
                  </a:cubicBezTo>
                  <a:cubicBezTo>
                    <a:pt x="534" y="2702"/>
                    <a:pt x="534" y="2702"/>
                    <a:pt x="534" y="2702"/>
                  </a:cubicBezTo>
                  <a:lnTo>
                    <a:pt x="467" y="2702"/>
                  </a:lnTo>
                  <a:cubicBezTo>
                    <a:pt x="200" y="2702"/>
                    <a:pt x="0" y="2936"/>
                    <a:pt x="0" y="3203"/>
                  </a:cubicBezTo>
                  <a:cubicBezTo>
                    <a:pt x="0" y="3436"/>
                    <a:pt x="234" y="3636"/>
                    <a:pt x="467" y="3636"/>
                  </a:cubicBezTo>
                  <a:lnTo>
                    <a:pt x="1935" y="3636"/>
                  </a:lnTo>
                  <a:cubicBezTo>
                    <a:pt x="2068" y="3636"/>
                    <a:pt x="2202" y="3770"/>
                    <a:pt x="2169" y="3903"/>
                  </a:cubicBezTo>
                  <a:lnTo>
                    <a:pt x="2135" y="4237"/>
                  </a:lnTo>
                  <a:cubicBezTo>
                    <a:pt x="2102" y="4503"/>
                    <a:pt x="2068" y="4870"/>
                    <a:pt x="2235" y="5137"/>
                  </a:cubicBezTo>
                  <a:cubicBezTo>
                    <a:pt x="2369" y="5371"/>
                    <a:pt x="2636" y="5504"/>
                    <a:pt x="2902" y="5504"/>
                  </a:cubicBezTo>
                  <a:cubicBezTo>
                    <a:pt x="3069" y="5504"/>
                    <a:pt x="3236" y="5371"/>
                    <a:pt x="3236" y="5204"/>
                  </a:cubicBezTo>
                  <a:cubicBezTo>
                    <a:pt x="3269" y="4770"/>
                    <a:pt x="3369" y="4370"/>
                    <a:pt x="3536" y="4003"/>
                  </a:cubicBezTo>
                  <a:cubicBezTo>
                    <a:pt x="3636" y="3770"/>
                    <a:pt x="3870" y="3636"/>
                    <a:pt x="4103" y="3636"/>
                  </a:cubicBezTo>
                  <a:lnTo>
                    <a:pt x="4504" y="3636"/>
                  </a:lnTo>
                  <a:cubicBezTo>
                    <a:pt x="4804" y="3636"/>
                    <a:pt x="5071" y="3369"/>
                    <a:pt x="5071" y="3069"/>
                  </a:cubicBezTo>
                  <a:lnTo>
                    <a:pt x="5071" y="467"/>
                  </a:lnTo>
                  <a:cubicBezTo>
                    <a:pt x="5071" y="200"/>
                    <a:pt x="4837" y="0"/>
                    <a:pt x="4604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6"/>
            <p:cNvSpPr/>
            <p:nvPr/>
          </p:nvSpPr>
          <p:spPr>
            <a:xfrm>
              <a:off x="3064149" y="4082901"/>
              <a:ext cx="45900" cy="90075"/>
            </a:xfrm>
            <a:custGeom>
              <a:avLst/>
              <a:gdLst/>
              <a:ahLst/>
              <a:cxnLst/>
              <a:rect l="l" t="t" r="r" b="b"/>
              <a:pathLst>
                <a:path w="1836" h="3603" extrusionOk="0">
                  <a:moveTo>
                    <a:pt x="434" y="0"/>
                  </a:moveTo>
                  <a:cubicBezTo>
                    <a:pt x="201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201" y="3603"/>
                    <a:pt x="434" y="3603"/>
                  </a:cubicBezTo>
                  <a:lnTo>
                    <a:pt x="1401" y="3603"/>
                  </a:lnTo>
                  <a:cubicBezTo>
                    <a:pt x="1635" y="3603"/>
                    <a:pt x="1835" y="3436"/>
                    <a:pt x="1835" y="3203"/>
                  </a:cubicBezTo>
                  <a:lnTo>
                    <a:pt x="1835" y="434"/>
                  </a:lnTo>
                  <a:cubicBezTo>
                    <a:pt x="1835" y="200"/>
                    <a:pt x="1635" y="0"/>
                    <a:pt x="1401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6"/>
            <p:cNvSpPr/>
            <p:nvPr/>
          </p:nvSpPr>
          <p:spPr>
            <a:xfrm>
              <a:off x="3234274" y="4075551"/>
              <a:ext cx="165125" cy="97425"/>
            </a:xfrm>
            <a:custGeom>
              <a:avLst/>
              <a:gdLst/>
              <a:ahLst/>
              <a:cxnLst/>
              <a:rect l="l" t="t" r="r" b="b"/>
              <a:pathLst>
                <a:path w="6605" h="3897" extrusionOk="0">
                  <a:moveTo>
                    <a:pt x="3697" y="0"/>
                  </a:moveTo>
                  <a:cubicBezTo>
                    <a:pt x="3490" y="0"/>
                    <a:pt x="3303" y="169"/>
                    <a:pt x="3303" y="394"/>
                  </a:cubicBezTo>
                  <a:lnTo>
                    <a:pt x="3303" y="1128"/>
                  </a:lnTo>
                  <a:cubicBezTo>
                    <a:pt x="2035" y="1195"/>
                    <a:pt x="0" y="1662"/>
                    <a:pt x="0" y="3897"/>
                  </a:cubicBezTo>
                  <a:cubicBezTo>
                    <a:pt x="0" y="3897"/>
                    <a:pt x="801" y="2796"/>
                    <a:pt x="3303" y="2563"/>
                  </a:cubicBezTo>
                  <a:lnTo>
                    <a:pt x="3303" y="3230"/>
                  </a:lnTo>
                  <a:cubicBezTo>
                    <a:pt x="3303" y="3458"/>
                    <a:pt x="3496" y="3610"/>
                    <a:pt x="3707" y="3610"/>
                  </a:cubicBezTo>
                  <a:cubicBezTo>
                    <a:pt x="3772" y="3610"/>
                    <a:pt x="3840" y="3595"/>
                    <a:pt x="3903" y="3563"/>
                  </a:cubicBezTo>
                  <a:lnTo>
                    <a:pt x="6338" y="2162"/>
                  </a:lnTo>
                  <a:cubicBezTo>
                    <a:pt x="6605" y="1995"/>
                    <a:pt x="6605" y="1629"/>
                    <a:pt x="6338" y="1462"/>
                  </a:cubicBezTo>
                  <a:lnTo>
                    <a:pt x="3903" y="61"/>
                  </a:lnTo>
                  <a:cubicBezTo>
                    <a:pt x="3836" y="19"/>
                    <a:pt x="3765" y="0"/>
                    <a:pt x="3697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6"/>
            <p:cNvSpPr/>
            <p:nvPr/>
          </p:nvSpPr>
          <p:spPr>
            <a:xfrm>
              <a:off x="3541999" y="4082901"/>
              <a:ext cx="136775" cy="10850"/>
            </a:xfrm>
            <a:custGeom>
              <a:avLst/>
              <a:gdLst/>
              <a:ahLst/>
              <a:cxnLst/>
              <a:rect l="l" t="t" r="r" b="b"/>
              <a:pathLst>
                <a:path w="5471" h="434" extrusionOk="0">
                  <a:moveTo>
                    <a:pt x="0" y="0"/>
                  </a:moveTo>
                  <a:lnTo>
                    <a:pt x="0" y="434"/>
                  </a:lnTo>
                  <a:lnTo>
                    <a:pt x="5471" y="434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6"/>
            <p:cNvSpPr/>
            <p:nvPr/>
          </p:nvSpPr>
          <p:spPr>
            <a:xfrm>
              <a:off x="3541999" y="4099576"/>
              <a:ext cx="136775" cy="10025"/>
            </a:xfrm>
            <a:custGeom>
              <a:avLst/>
              <a:gdLst/>
              <a:ahLst/>
              <a:cxnLst/>
              <a:rect l="l" t="t" r="r" b="b"/>
              <a:pathLst>
                <a:path w="5471" h="401" extrusionOk="0">
                  <a:moveTo>
                    <a:pt x="0" y="0"/>
                  </a:moveTo>
                  <a:lnTo>
                    <a:pt x="0" y="401"/>
                  </a:lnTo>
                  <a:lnTo>
                    <a:pt x="5471" y="401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6"/>
            <p:cNvSpPr/>
            <p:nvPr/>
          </p:nvSpPr>
          <p:spPr>
            <a:xfrm>
              <a:off x="3541999" y="4115426"/>
              <a:ext cx="42550" cy="10850"/>
            </a:xfrm>
            <a:custGeom>
              <a:avLst/>
              <a:gdLst/>
              <a:ahLst/>
              <a:cxnLst/>
              <a:rect l="l" t="t" r="r" b="b"/>
              <a:pathLst>
                <a:path w="1702" h="434" extrusionOk="0">
                  <a:moveTo>
                    <a:pt x="0" y="0"/>
                  </a:moveTo>
                  <a:lnTo>
                    <a:pt x="0" y="434"/>
                  </a:lnTo>
                  <a:lnTo>
                    <a:pt x="1701" y="434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6"/>
            <p:cNvSpPr/>
            <p:nvPr/>
          </p:nvSpPr>
          <p:spPr>
            <a:xfrm>
              <a:off x="3541999" y="4131251"/>
              <a:ext cx="42550" cy="10875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6"/>
            <p:cNvSpPr/>
            <p:nvPr/>
          </p:nvSpPr>
          <p:spPr>
            <a:xfrm>
              <a:off x="3541999" y="4147951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0" y="0"/>
                  </a:moveTo>
                  <a:lnTo>
                    <a:pt x="0" y="400"/>
                  </a:lnTo>
                  <a:lnTo>
                    <a:pt x="1701" y="400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6"/>
            <p:cNvSpPr/>
            <p:nvPr/>
          </p:nvSpPr>
          <p:spPr>
            <a:xfrm>
              <a:off x="3541999" y="4163776"/>
              <a:ext cx="42550" cy="10875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6"/>
            <p:cNvSpPr/>
            <p:nvPr/>
          </p:nvSpPr>
          <p:spPr>
            <a:xfrm>
              <a:off x="3609524" y="4115426"/>
              <a:ext cx="57575" cy="57550"/>
            </a:xfrm>
            <a:custGeom>
              <a:avLst/>
              <a:gdLst/>
              <a:ahLst/>
              <a:cxnLst/>
              <a:rect l="l" t="t" r="r" b="b"/>
              <a:pathLst>
                <a:path w="2303" h="2302" extrusionOk="0">
                  <a:moveTo>
                    <a:pt x="1002" y="0"/>
                  </a:moveTo>
                  <a:cubicBezTo>
                    <a:pt x="868" y="0"/>
                    <a:pt x="768" y="100"/>
                    <a:pt x="768" y="234"/>
                  </a:cubicBezTo>
                  <a:lnTo>
                    <a:pt x="768" y="534"/>
                  </a:lnTo>
                  <a:cubicBezTo>
                    <a:pt x="768" y="667"/>
                    <a:pt x="668" y="767"/>
                    <a:pt x="535" y="767"/>
                  </a:cubicBezTo>
                  <a:lnTo>
                    <a:pt x="234" y="767"/>
                  </a:lnTo>
                  <a:cubicBezTo>
                    <a:pt x="101" y="767"/>
                    <a:pt x="1" y="867"/>
                    <a:pt x="1" y="1001"/>
                  </a:cubicBezTo>
                  <a:lnTo>
                    <a:pt x="1" y="1301"/>
                  </a:lnTo>
                  <a:cubicBezTo>
                    <a:pt x="1" y="1435"/>
                    <a:pt x="101" y="1535"/>
                    <a:pt x="234" y="1535"/>
                  </a:cubicBezTo>
                  <a:lnTo>
                    <a:pt x="535" y="1535"/>
                  </a:lnTo>
                  <a:cubicBezTo>
                    <a:pt x="668" y="1535"/>
                    <a:pt x="768" y="1668"/>
                    <a:pt x="768" y="1801"/>
                  </a:cubicBezTo>
                  <a:lnTo>
                    <a:pt x="768" y="2068"/>
                  </a:lnTo>
                  <a:cubicBezTo>
                    <a:pt x="768" y="2202"/>
                    <a:pt x="868" y="2302"/>
                    <a:pt x="1002" y="2302"/>
                  </a:cubicBezTo>
                  <a:lnTo>
                    <a:pt x="1302" y="2302"/>
                  </a:lnTo>
                  <a:cubicBezTo>
                    <a:pt x="1435" y="2302"/>
                    <a:pt x="1535" y="2202"/>
                    <a:pt x="1535" y="2068"/>
                  </a:cubicBezTo>
                  <a:lnTo>
                    <a:pt x="1535" y="1801"/>
                  </a:lnTo>
                  <a:cubicBezTo>
                    <a:pt x="1535" y="1668"/>
                    <a:pt x="1635" y="1535"/>
                    <a:pt x="1802" y="1535"/>
                  </a:cubicBezTo>
                  <a:lnTo>
                    <a:pt x="2069" y="1535"/>
                  </a:lnTo>
                  <a:cubicBezTo>
                    <a:pt x="2203" y="1535"/>
                    <a:pt x="2303" y="1435"/>
                    <a:pt x="2303" y="1301"/>
                  </a:cubicBezTo>
                  <a:lnTo>
                    <a:pt x="2303" y="1001"/>
                  </a:lnTo>
                  <a:cubicBezTo>
                    <a:pt x="2303" y="867"/>
                    <a:pt x="2203" y="767"/>
                    <a:pt x="2069" y="767"/>
                  </a:cubicBezTo>
                  <a:lnTo>
                    <a:pt x="1802" y="767"/>
                  </a:lnTo>
                  <a:cubicBezTo>
                    <a:pt x="1669" y="767"/>
                    <a:pt x="1535" y="667"/>
                    <a:pt x="1535" y="534"/>
                  </a:cubicBezTo>
                  <a:lnTo>
                    <a:pt x="1535" y="234"/>
                  </a:lnTo>
                  <a:cubicBezTo>
                    <a:pt x="1535" y="100"/>
                    <a:pt x="1435" y="0"/>
                    <a:pt x="1302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6"/>
            <p:cNvSpPr/>
            <p:nvPr/>
          </p:nvSpPr>
          <p:spPr>
            <a:xfrm>
              <a:off x="3851374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4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34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6"/>
            <p:cNvSpPr/>
            <p:nvPr/>
          </p:nvSpPr>
          <p:spPr>
            <a:xfrm>
              <a:off x="3894749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0" y="1"/>
                  </a:moveTo>
                  <a:cubicBezTo>
                    <a:pt x="167" y="1"/>
                    <a:pt x="0" y="167"/>
                    <a:pt x="0" y="401"/>
                  </a:cubicBezTo>
                  <a:cubicBezTo>
                    <a:pt x="0" y="634"/>
                    <a:pt x="167" y="835"/>
                    <a:pt x="400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00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6"/>
            <p:cNvSpPr/>
            <p:nvPr/>
          </p:nvSpPr>
          <p:spPr>
            <a:xfrm>
              <a:off x="3937274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0" y="1"/>
                    <a:pt x="0" y="167"/>
                    <a:pt x="0" y="401"/>
                  </a:cubicBezTo>
                  <a:cubicBezTo>
                    <a:pt x="0" y="634"/>
                    <a:pt x="200" y="835"/>
                    <a:pt x="434" y="835"/>
                  </a:cubicBezTo>
                  <a:cubicBezTo>
                    <a:pt x="667" y="835"/>
                    <a:pt x="834" y="634"/>
                    <a:pt x="834" y="401"/>
                  </a:cubicBezTo>
                  <a:cubicBezTo>
                    <a:pt x="834" y="167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6"/>
            <p:cNvSpPr/>
            <p:nvPr/>
          </p:nvSpPr>
          <p:spPr>
            <a:xfrm>
              <a:off x="2622174" y="1164976"/>
              <a:ext cx="230175" cy="230175"/>
            </a:xfrm>
            <a:custGeom>
              <a:avLst/>
              <a:gdLst/>
              <a:ahLst/>
              <a:cxnLst/>
              <a:rect l="l" t="t" r="r" b="b"/>
              <a:pathLst>
                <a:path w="9207" h="9207" extrusionOk="0">
                  <a:moveTo>
                    <a:pt x="4603" y="0"/>
                  </a:moveTo>
                  <a:cubicBezTo>
                    <a:pt x="2035" y="0"/>
                    <a:pt x="0" y="2069"/>
                    <a:pt x="0" y="4604"/>
                  </a:cubicBezTo>
                  <a:cubicBezTo>
                    <a:pt x="0" y="7139"/>
                    <a:pt x="2035" y="9207"/>
                    <a:pt x="4603" y="9207"/>
                  </a:cubicBezTo>
                  <a:cubicBezTo>
                    <a:pt x="7139" y="9207"/>
                    <a:pt x="9207" y="7139"/>
                    <a:pt x="9207" y="4604"/>
                  </a:cubicBezTo>
                  <a:cubicBezTo>
                    <a:pt x="9207" y="2069"/>
                    <a:pt x="7139" y="0"/>
                    <a:pt x="4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6"/>
            <p:cNvSpPr/>
            <p:nvPr/>
          </p:nvSpPr>
          <p:spPr>
            <a:xfrm>
              <a:off x="2709724" y="1225026"/>
              <a:ext cx="50900" cy="50875"/>
            </a:xfrm>
            <a:custGeom>
              <a:avLst/>
              <a:gdLst/>
              <a:ahLst/>
              <a:cxnLst/>
              <a:rect l="l" t="t" r="r" b="b"/>
              <a:pathLst>
                <a:path w="2036" h="2035" extrusionOk="0">
                  <a:moveTo>
                    <a:pt x="1035" y="0"/>
                  </a:moveTo>
                  <a:cubicBezTo>
                    <a:pt x="468" y="0"/>
                    <a:pt x="1" y="467"/>
                    <a:pt x="1" y="1034"/>
                  </a:cubicBezTo>
                  <a:cubicBezTo>
                    <a:pt x="1" y="1601"/>
                    <a:pt x="468" y="2035"/>
                    <a:pt x="1035" y="2035"/>
                  </a:cubicBezTo>
                  <a:cubicBezTo>
                    <a:pt x="1602" y="2035"/>
                    <a:pt x="2035" y="1601"/>
                    <a:pt x="2035" y="1034"/>
                  </a:cubicBezTo>
                  <a:cubicBezTo>
                    <a:pt x="2035" y="467"/>
                    <a:pt x="1602" y="0"/>
                    <a:pt x="103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6"/>
            <p:cNvSpPr/>
            <p:nvPr/>
          </p:nvSpPr>
          <p:spPr>
            <a:xfrm>
              <a:off x="2693049" y="1280051"/>
              <a:ext cx="88425" cy="51725"/>
            </a:xfrm>
            <a:custGeom>
              <a:avLst/>
              <a:gdLst/>
              <a:ahLst/>
              <a:cxnLst/>
              <a:rect l="l" t="t" r="r" b="b"/>
              <a:pathLst>
                <a:path w="3537" h="2069" extrusionOk="0">
                  <a:moveTo>
                    <a:pt x="1768" y="1"/>
                  </a:moveTo>
                  <a:cubicBezTo>
                    <a:pt x="768" y="1"/>
                    <a:pt x="0" y="801"/>
                    <a:pt x="0" y="1802"/>
                  </a:cubicBezTo>
                  <a:lnTo>
                    <a:pt x="0" y="2069"/>
                  </a:lnTo>
                  <a:lnTo>
                    <a:pt x="3536" y="2069"/>
                  </a:lnTo>
                  <a:lnTo>
                    <a:pt x="3536" y="1802"/>
                  </a:lnTo>
                  <a:cubicBezTo>
                    <a:pt x="3536" y="801"/>
                    <a:pt x="2736" y="1"/>
                    <a:pt x="176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6"/>
            <p:cNvSpPr/>
            <p:nvPr/>
          </p:nvSpPr>
          <p:spPr>
            <a:xfrm>
              <a:off x="3004949" y="1224176"/>
              <a:ext cx="938175" cy="111775"/>
            </a:xfrm>
            <a:custGeom>
              <a:avLst/>
              <a:gdLst/>
              <a:ahLst/>
              <a:cxnLst/>
              <a:rect l="l" t="t" r="r" b="b"/>
              <a:pathLst>
                <a:path w="37527" h="4471" extrusionOk="0">
                  <a:moveTo>
                    <a:pt x="2235" y="1"/>
                  </a:moveTo>
                  <a:cubicBezTo>
                    <a:pt x="1001" y="1"/>
                    <a:pt x="0" y="1001"/>
                    <a:pt x="0" y="2236"/>
                  </a:cubicBezTo>
                  <a:cubicBezTo>
                    <a:pt x="0" y="3470"/>
                    <a:pt x="1001" y="4471"/>
                    <a:pt x="2235" y="4471"/>
                  </a:cubicBezTo>
                  <a:lnTo>
                    <a:pt x="35292" y="4471"/>
                  </a:lnTo>
                  <a:cubicBezTo>
                    <a:pt x="36526" y="4471"/>
                    <a:pt x="37527" y="3470"/>
                    <a:pt x="37527" y="2236"/>
                  </a:cubicBezTo>
                  <a:cubicBezTo>
                    <a:pt x="37527" y="1001"/>
                    <a:pt x="36526" y="1"/>
                    <a:pt x="35292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6"/>
            <p:cNvSpPr/>
            <p:nvPr/>
          </p:nvSpPr>
          <p:spPr>
            <a:xfrm>
              <a:off x="2622174" y="4460676"/>
              <a:ext cx="3892800" cy="22525"/>
            </a:xfrm>
            <a:custGeom>
              <a:avLst/>
              <a:gdLst/>
              <a:ahLst/>
              <a:cxnLst/>
              <a:rect l="l" t="t" r="r" b="b"/>
              <a:pathLst>
                <a:path w="155712" h="901" extrusionOk="0">
                  <a:moveTo>
                    <a:pt x="434" y="0"/>
                  </a:moveTo>
                  <a:cubicBezTo>
                    <a:pt x="200" y="0"/>
                    <a:pt x="0" y="200"/>
                    <a:pt x="0" y="467"/>
                  </a:cubicBezTo>
                  <a:cubicBezTo>
                    <a:pt x="0" y="701"/>
                    <a:pt x="200" y="901"/>
                    <a:pt x="434" y="901"/>
                  </a:cubicBezTo>
                  <a:lnTo>
                    <a:pt x="155278" y="901"/>
                  </a:lnTo>
                  <a:cubicBezTo>
                    <a:pt x="155511" y="901"/>
                    <a:pt x="155711" y="701"/>
                    <a:pt x="155711" y="467"/>
                  </a:cubicBezTo>
                  <a:cubicBezTo>
                    <a:pt x="155711" y="200"/>
                    <a:pt x="155511" y="0"/>
                    <a:pt x="15527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2" name="Google Shape;5032;p36"/>
          <p:cNvGrpSpPr/>
          <p:nvPr/>
        </p:nvGrpSpPr>
        <p:grpSpPr>
          <a:xfrm>
            <a:off x="2856511" y="1462876"/>
            <a:ext cx="3442792" cy="2019373"/>
            <a:chOff x="2622174" y="1568601"/>
            <a:chExt cx="3892800" cy="2283325"/>
          </a:xfrm>
        </p:grpSpPr>
        <p:sp>
          <p:nvSpPr>
            <p:cNvPr id="5033" name="Google Shape;5033;p36"/>
            <p:cNvSpPr/>
            <p:nvPr/>
          </p:nvSpPr>
          <p:spPr>
            <a:xfrm>
              <a:off x="2622174" y="1568601"/>
              <a:ext cx="3892800" cy="20875"/>
            </a:xfrm>
            <a:custGeom>
              <a:avLst/>
              <a:gdLst/>
              <a:ahLst/>
              <a:cxnLst/>
              <a:rect l="l" t="t" r="r" b="b"/>
              <a:pathLst>
                <a:path w="155712" h="835" extrusionOk="0">
                  <a:moveTo>
                    <a:pt x="0" y="0"/>
                  </a:moveTo>
                  <a:lnTo>
                    <a:pt x="0" y="834"/>
                  </a:lnTo>
                  <a:lnTo>
                    <a:pt x="155711" y="834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6"/>
            <p:cNvSpPr/>
            <p:nvPr/>
          </p:nvSpPr>
          <p:spPr>
            <a:xfrm>
              <a:off x="4382599" y="2557625"/>
              <a:ext cx="371950" cy="371125"/>
            </a:xfrm>
            <a:custGeom>
              <a:avLst/>
              <a:gdLst/>
              <a:ahLst/>
              <a:cxnLst/>
              <a:rect l="l" t="t" r="r" b="b"/>
              <a:pathLst>
                <a:path w="14878" h="14845" extrusionOk="0">
                  <a:moveTo>
                    <a:pt x="4303" y="2636"/>
                  </a:moveTo>
                  <a:lnTo>
                    <a:pt x="12576" y="7440"/>
                  </a:lnTo>
                  <a:lnTo>
                    <a:pt x="4303" y="12210"/>
                  </a:lnTo>
                  <a:lnTo>
                    <a:pt x="4303" y="2636"/>
                  </a:lnTo>
                  <a:close/>
                  <a:moveTo>
                    <a:pt x="7439" y="1"/>
                  </a:moveTo>
                  <a:cubicBezTo>
                    <a:pt x="3336" y="1"/>
                    <a:pt x="0" y="3303"/>
                    <a:pt x="0" y="7406"/>
                  </a:cubicBezTo>
                  <a:cubicBezTo>
                    <a:pt x="0" y="11542"/>
                    <a:pt x="3336" y="14845"/>
                    <a:pt x="7439" y="14845"/>
                  </a:cubicBezTo>
                  <a:cubicBezTo>
                    <a:pt x="11542" y="14845"/>
                    <a:pt x="14877" y="11542"/>
                    <a:pt x="14877" y="7406"/>
                  </a:cubicBezTo>
                  <a:cubicBezTo>
                    <a:pt x="14877" y="3303"/>
                    <a:pt x="11542" y="1"/>
                    <a:pt x="7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6"/>
            <p:cNvSpPr/>
            <p:nvPr/>
          </p:nvSpPr>
          <p:spPr>
            <a:xfrm>
              <a:off x="2716399" y="3693451"/>
              <a:ext cx="3704325" cy="20875"/>
            </a:xfrm>
            <a:custGeom>
              <a:avLst/>
              <a:gdLst/>
              <a:ahLst/>
              <a:cxnLst/>
              <a:rect l="l" t="t" r="r" b="b"/>
              <a:pathLst>
                <a:path w="148173" h="835" extrusionOk="0">
                  <a:moveTo>
                    <a:pt x="434" y="0"/>
                  </a:moveTo>
                  <a:cubicBezTo>
                    <a:pt x="201" y="0"/>
                    <a:pt x="0" y="167"/>
                    <a:pt x="0" y="401"/>
                  </a:cubicBezTo>
                  <a:cubicBezTo>
                    <a:pt x="0" y="634"/>
                    <a:pt x="201" y="834"/>
                    <a:pt x="434" y="834"/>
                  </a:cubicBezTo>
                  <a:lnTo>
                    <a:pt x="147739" y="834"/>
                  </a:lnTo>
                  <a:cubicBezTo>
                    <a:pt x="147973" y="834"/>
                    <a:pt x="148173" y="634"/>
                    <a:pt x="148173" y="401"/>
                  </a:cubicBezTo>
                  <a:cubicBezTo>
                    <a:pt x="148173" y="167"/>
                    <a:pt x="147973" y="0"/>
                    <a:pt x="14773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6"/>
            <p:cNvSpPr/>
            <p:nvPr/>
          </p:nvSpPr>
          <p:spPr>
            <a:xfrm>
              <a:off x="4490999" y="3688451"/>
              <a:ext cx="30050" cy="30875"/>
            </a:xfrm>
            <a:custGeom>
              <a:avLst/>
              <a:gdLst/>
              <a:ahLst/>
              <a:cxnLst/>
              <a:rect l="l" t="t" r="r" b="b"/>
              <a:pathLst>
                <a:path w="1202" h="1235" extrusionOk="0">
                  <a:moveTo>
                    <a:pt x="601" y="0"/>
                  </a:moveTo>
                  <a:cubicBezTo>
                    <a:pt x="267" y="0"/>
                    <a:pt x="0" y="267"/>
                    <a:pt x="0" y="601"/>
                  </a:cubicBezTo>
                  <a:cubicBezTo>
                    <a:pt x="0" y="934"/>
                    <a:pt x="267" y="1235"/>
                    <a:pt x="601" y="1235"/>
                  </a:cubicBezTo>
                  <a:cubicBezTo>
                    <a:pt x="934" y="1235"/>
                    <a:pt x="1201" y="968"/>
                    <a:pt x="1201" y="601"/>
                  </a:cubicBezTo>
                  <a:cubicBezTo>
                    <a:pt x="1201" y="267"/>
                    <a:pt x="934" y="0"/>
                    <a:pt x="601" y="0"/>
                  </a:cubicBez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6"/>
            <p:cNvSpPr/>
            <p:nvPr/>
          </p:nvSpPr>
          <p:spPr>
            <a:xfrm>
              <a:off x="3017449" y="3753176"/>
              <a:ext cx="83425" cy="92425"/>
            </a:xfrm>
            <a:custGeom>
              <a:avLst/>
              <a:gdLst/>
              <a:ahLst/>
              <a:cxnLst/>
              <a:rect l="l" t="t" r="r" b="b"/>
              <a:pathLst>
                <a:path w="3337" h="3697" extrusionOk="0">
                  <a:moveTo>
                    <a:pt x="361" y="0"/>
                  </a:moveTo>
                  <a:cubicBezTo>
                    <a:pt x="175" y="0"/>
                    <a:pt x="0" y="151"/>
                    <a:pt x="0" y="380"/>
                  </a:cubicBezTo>
                  <a:lnTo>
                    <a:pt x="0" y="3349"/>
                  </a:lnTo>
                  <a:cubicBezTo>
                    <a:pt x="0" y="3551"/>
                    <a:pt x="173" y="3696"/>
                    <a:pt x="358" y="3696"/>
                  </a:cubicBezTo>
                  <a:cubicBezTo>
                    <a:pt x="417" y="3696"/>
                    <a:pt x="478" y="3681"/>
                    <a:pt x="534" y="3649"/>
                  </a:cubicBezTo>
                  <a:lnTo>
                    <a:pt x="3103" y="2148"/>
                  </a:lnTo>
                  <a:cubicBezTo>
                    <a:pt x="3336" y="2015"/>
                    <a:pt x="3336" y="1681"/>
                    <a:pt x="3103" y="1548"/>
                  </a:cubicBezTo>
                  <a:lnTo>
                    <a:pt x="534" y="47"/>
                  </a:lnTo>
                  <a:cubicBezTo>
                    <a:pt x="479" y="15"/>
                    <a:pt x="419" y="0"/>
                    <a:pt x="36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6"/>
            <p:cNvSpPr/>
            <p:nvPr/>
          </p:nvSpPr>
          <p:spPr>
            <a:xfrm>
              <a:off x="3119174" y="3746826"/>
              <a:ext cx="18375" cy="105100"/>
            </a:xfrm>
            <a:custGeom>
              <a:avLst/>
              <a:gdLst/>
              <a:ahLst/>
              <a:cxnLst/>
              <a:rect l="l" t="t" r="r" b="b"/>
              <a:pathLst>
                <a:path w="735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lnTo>
                    <a:pt x="1" y="3836"/>
                  </a:lnTo>
                  <a:cubicBezTo>
                    <a:pt x="1" y="4037"/>
                    <a:pt x="168" y="4203"/>
                    <a:pt x="368" y="4203"/>
                  </a:cubicBezTo>
                  <a:cubicBezTo>
                    <a:pt x="568" y="4203"/>
                    <a:pt x="735" y="4037"/>
                    <a:pt x="735" y="3836"/>
                  </a:cubicBezTo>
                  <a:lnTo>
                    <a:pt x="735" y="367"/>
                  </a:lnTo>
                  <a:cubicBezTo>
                    <a:pt x="735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6"/>
            <p:cNvSpPr/>
            <p:nvPr/>
          </p:nvSpPr>
          <p:spPr>
            <a:xfrm>
              <a:off x="2818974" y="3746826"/>
              <a:ext cx="17525" cy="105100"/>
            </a:xfrm>
            <a:custGeom>
              <a:avLst/>
              <a:gdLst/>
              <a:ahLst/>
              <a:cxnLst/>
              <a:rect l="l" t="t" r="r" b="b"/>
              <a:pathLst>
                <a:path w="701" h="4204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3836"/>
                  </a:lnTo>
                  <a:cubicBezTo>
                    <a:pt x="0" y="4037"/>
                    <a:pt x="167" y="4203"/>
                    <a:pt x="367" y="4203"/>
                  </a:cubicBezTo>
                  <a:cubicBezTo>
                    <a:pt x="534" y="4203"/>
                    <a:pt x="701" y="4037"/>
                    <a:pt x="701" y="3836"/>
                  </a:cubicBezTo>
                  <a:lnTo>
                    <a:pt x="701" y="367"/>
                  </a:lnTo>
                  <a:cubicBezTo>
                    <a:pt x="701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6"/>
            <p:cNvSpPr/>
            <p:nvPr/>
          </p:nvSpPr>
          <p:spPr>
            <a:xfrm>
              <a:off x="2773099" y="3746826"/>
              <a:ext cx="17550" cy="105100"/>
            </a:xfrm>
            <a:custGeom>
              <a:avLst/>
              <a:gdLst/>
              <a:ahLst/>
              <a:cxnLst/>
              <a:rect l="l" t="t" r="r" b="b"/>
              <a:pathLst>
                <a:path w="702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lnTo>
                    <a:pt x="1" y="3836"/>
                  </a:lnTo>
                  <a:cubicBezTo>
                    <a:pt x="1" y="4037"/>
                    <a:pt x="168" y="4203"/>
                    <a:pt x="368" y="4203"/>
                  </a:cubicBezTo>
                  <a:cubicBezTo>
                    <a:pt x="568" y="4203"/>
                    <a:pt x="701" y="4037"/>
                    <a:pt x="701" y="3836"/>
                  </a:cubicBezTo>
                  <a:lnTo>
                    <a:pt x="701" y="367"/>
                  </a:ln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6"/>
            <p:cNvSpPr/>
            <p:nvPr/>
          </p:nvSpPr>
          <p:spPr>
            <a:xfrm>
              <a:off x="6243924" y="3746826"/>
              <a:ext cx="52550" cy="105100"/>
            </a:xfrm>
            <a:custGeom>
              <a:avLst/>
              <a:gdLst/>
              <a:ahLst/>
              <a:cxnLst/>
              <a:rect l="l" t="t" r="r" b="b"/>
              <a:pathLst>
                <a:path w="2102" h="4204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lnTo>
                    <a:pt x="0" y="3836"/>
                  </a:lnTo>
                  <a:cubicBezTo>
                    <a:pt x="0" y="4037"/>
                    <a:pt x="134" y="4203"/>
                    <a:pt x="334" y="4203"/>
                  </a:cubicBezTo>
                  <a:lnTo>
                    <a:pt x="1735" y="4203"/>
                  </a:lnTo>
                  <a:cubicBezTo>
                    <a:pt x="1935" y="4203"/>
                    <a:pt x="2102" y="4037"/>
                    <a:pt x="2102" y="3836"/>
                  </a:cubicBezTo>
                  <a:cubicBezTo>
                    <a:pt x="2102" y="3636"/>
                    <a:pt x="1935" y="3503"/>
                    <a:pt x="1735" y="3503"/>
                  </a:cubicBezTo>
                  <a:lnTo>
                    <a:pt x="701" y="3503"/>
                  </a:lnTo>
                  <a:lnTo>
                    <a:pt x="701" y="734"/>
                  </a:lnTo>
                  <a:lnTo>
                    <a:pt x="1735" y="734"/>
                  </a:lnTo>
                  <a:cubicBezTo>
                    <a:pt x="1935" y="734"/>
                    <a:pt x="2102" y="567"/>
                    <a:pt x="2102" y="367"/>
                  </a:cubicBezTo>
                  <a:cubicBezTo>
                    <a:pt x="2102" y="167"/>
                    <a:pt x="1935" y="0"/>
                    <a:pt x="17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6"/>
            <p:cNvSpPr/>
            <p:nvPr/>
          </p:nvSpPr>
          <p:spPr>
            <a:xfrm>
              <a:off x="6310624" y="3746826"/>
              <a:ext cx="53400" cy="105100"/>
            </a:xfrm>
            <a:custGeom>
              <a:avLst/>
              <a:gdLst/>
              <a:ahLst/>
              <a:cxnLst/>
              <a:rect l="l" t="t" r="r" b="b"/>
              <a:pathLst>
                <a:path w="2136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lnTo>
                    <a:pt x="1402" y="734"/>
                  </a:lnTo>
                  <a:lnTo>
                    <a:pt x="1402" y="3503"/>
                  </a:lnTo>
                  <a:lnTo>
                    <a:pt x="368" y="3503"/>
                  </a:lnTo>
                  <a:cubicBezTo>
                    <a:pt x="168" y="3503"/>
                    <a:pt x="1" y="3636"/>
                    <a:pt x="1" y="3836"/>
                  </a:cubicBezTo>
                  <a:cubicBezTo>
                    <a:pt x="1" y="4037"/>
                    <a:pt x="168" y="4203"/>
                    <a:pt x="368" y="4203"/>
                  </a:cubicBezTo>
                  <a:lnTo>
                    <a:pt x="1769" y="4203"/>
                  </a:lnTo>
                  <a:cubicBezTo>
                    <a:pt x="1969" y="4203"/>
                    <a:pt x="2136" y="4037"/>
                    <a:pt x="2136" y="3836"/>
                  </a:cubicBezTo>
                  <a:lnTo>
                    <a:pt x="2136" y="367"/>
                  </a:lnTo>
                  <a:cubicBezTo>
                    <a:pt x="2136" y="167"/>
                    <a:pt x="1969" y="0"/>
                    <a:pt x="176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3" name="Google Shape;5043;p36"/>
          <p:cNvSpPr txBox="1"/>
          <p:nvPr/>
        </p:nvSpPr>
        <p:spPr>
          <a:xfrm flipH="1">
            <a:off x="6654950" y="2360750"/>
            <a:ext cx="16626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B3C43"/>
                </a:solidFill>
                <a:latin typeface="Dosis Light"/>
                <a:ea typeface="Dosis Light"/>
                <a:cs typeface="Dosis Light"/>
                <a:sym typeface="Dosis Light"/>
              </a:rPr>
              <a:t>Insert your multimedia content here</a:t>
            </a:r>
            <a:endParaRPr sz="1200" dirty="0">
              <a:solidFill>
                <a:srgbClr val="5B3C43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pic>
        <p:nvPicPr>
          <p:cNvPr id="3" name="圖片 2">
            <a:hlinkClick r:id="rId3"/>
            <a:extLst>
              <a:ext uri="{FF2B5EF4-FFF2-40B4-BE49-F238E27FC236}">
                <a16:creationId xmlns:a16="http://schemas.microsoft.com/office/drawing/2014/main" id="{B5D45798-A74E-4796-988B-3C1FA89D9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193" y="1461779"/>
            <a:ext cx="3286891" cy="1842939"/>
          </a:xfrm>
          <a:prstGeom prst="rect">
            <a:avLst/>
          </a:prstGeom>
        </p:spPr>
      </p:pic>
      <p:sp>
        <p:nvSpPr>
          <p:cNvPr id="5044" name="Google Shape;5044;p36"/>
          <p:cNvSpPr txBox="1">
            <a:spLocks noGrp="1"/>
          </p:cNvSpPr>
          <p:nvPr>
            <p:ph type="ctrTitle"/>
          </p:nvPr>
        </p:nvSpPr>
        <p:spPr>
          <a:xfrm flipH="1">
            <a:off x="6165803" y="279884"/>
            <a:ext cx="2250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clip </a:t>
            </a:r>
            <a:endParaRPr dirty="0"/>
          </a:p>
        </p:txBody>
      </p:sp>
      <p:sp>
        <p:nvSpPr>
          <p:cNvPr id="5045" name="Google Shape;5045;p36"/>
          <p:cNvSpPr/>
          <p:nvPr/>
        </p:nvSpPr>
        <p:spPr>
          <a:xfrm>
            <a:off x="2939846" y="3348726"/>
            <a:ext cx="1188347" cy="21499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5090524" y="3830081"/>
            <a:ext cx="3332400" cy="3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尊爵不凡的 </a:t>
            </a:r>
            <a:r>
              <a:rPr lang="en-US" altLang="zh-TW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3C </a:t>
            </a:r>
            <a:r>
              <a:rPr lang="zh-TW" altLang="en-US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產品購物平台</a:t>
            </a:r>
            <a:endParaRPr sz="1600" dirty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4923911" y="2786351"/>
            <a:ext cx="3527100" cy="1121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br>
              <a:rPr lang="en" dirty="0"/>
            </a:br>
            <a:r>
              <a:rPr lang="en" altLang="zh-TW" sz="5400" dirty="0"/>
              <a:t>CCC-Shop</a:t>
            </a:r>
            <a:r>
              <a:rPr lang="en" altLang="zh-TW" sz="4000" dirty="0"/>
              <a:t> </a:t>
            </a:r>
            <a:br>
              <a:rPr lang="en" altLang="zh-TW" sz="4000" dirty="0"/>
            </a:br>
            <a:r>
              <a:rPr lang="en" sz="3600" dirty="0"/>
              <a:t>team 7</a:t>
            </a:r>
            <a:endParaRPr dirty="0"/>
          </a:p>
        </p:txBody>
      </p:sp>
      <p:grpSp>
        <p:nvGrpSpPr>
          <p:cNvPr id="599" name="Google Shape;6527;p43">
            <a:extLst>
              <a:ext uri="{FF2B5EF4-FFF2-40B4-BE49-F238E27FC236}">
                <a16:creationId xmlns:a16="http://schemas.microsoft.com/office/drawing/2014/main" id="{BF35BC9E-22F1-4C4C-8D25-AB19D31DA5C5}"/>
              </a:ext>
            </a:extLst>
          </p:cNvPr>
          <p:cNvGrpSpPr/>
          <p:nvPr/>
        </p:nvGrpSpPr>
        <p:grpSpPr>
          <a:xfrm>
            <a:off x="741871" y="1012748"/>
            <a:ext cx="2756603" cy="2403581"/>
            <a:chOff x="4002200" y="2278875"/>
            <a:chExt cx="1936725" cy="1688700"/>
          </a:xfrm>
        </p:grpSpPr>
        <p:sp>
          <p:nvSpPr>
            <p:cNvPr id="600" name="Google Shape;6528;p43">
              <a:extLst>
                <a:ext uri="{FF2B5EF4-FFF2-40B4-BE49-F238E27FC236}">
                  <a16:creationId xmlns:a16="http://schemas.microsoft.com/office/drawing/2014/main" id="{7E974D0E-8897-4F52-9C3A-D4D7300AA7AD}"/>
                </a:ext>
              </a:extLst>
            </p:cNvPr>
            <p:cNvSpPr/>
            <p:nvPr/>
          </p:nvSpPr>
          <p:spPr>
            <a:xfrm>
              <a:off x="4512375" y="3258625"/>
              <a:ext cx="1232625" cy="708950"/>
            </a:xfrm>
            <a:custGeom>
              <a:avLst/>
              <a:gdLst/>
              <a:ahLst/>
              <a:cxnLst/>
              <a:rect l="l" t="t" r="r" b="b"/>
              <a:pathLst>
                <a:path w="49305" h="28358" extrusionOk="0">
                  <a:moveTo>
                    <a:pt x="32081" y="0"/>
                  </a:moveTo>
                  <a:cubicBezTo>
                    <a:pt x="31878" y="0"/>
                    <a:pt x="31676" y="45"/>
                    <a:pt x="31522" y="133"/>
                  </a:cubicBezTo>
                  <a:lnTo>
                    <a:pt x="307" y="18154"/>
                  </a:lnTo>
                  <a:cubicBezTo>
                    <a:pt x="0" y="18331"/>
                    <a:pt x="0" y="18621"/>
                    <a:pt x="307" y="18799"/>
                  </a:cubicBezTo>
                  <a:lnTo>
                    <a:pt x="16635" y="28222"/>
                  </a:lnTo>
                  <a:cubicBezTo>
                    <a:pt x="16789" y="28313"/>
                    <a:pt x="16993" y="28358"/>
                    <a:pt x="17196" y="28358"/>
                  </a:cubicBezTo>
                  <a:cubicBezTo>
                    <a:pt x="17397" y="28358"/>
                    <a:pt x="17598" y="28314"/>
                    <a:pt x="17751" y="28225"/>
                  </a:cubicBezTo>
                  <a:lnTo>
                    <a:pt x="48997" y="10222"/>
                  </a:lnTo>
                  <a:cubicBezTo>
                    <a:pt x="49305" y="10045"/>
                    <a:pt x="49305" y="9754"/>
                    <a:pt x="48997" y="9577"/>
                  </a:cubicBezTo>
                  <a:lnTo>
                    <a:pt x="32639" y="133"/>
                  </a:lnTo>
                  <a:cubicBezTo>
                    <a:pt x="32485" y="45"/>
                    <a:pt x="32283" y="0"/>
                    <a:pt x="320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529;p43">
              <a:extLst>
                <a:ext uri="{FF2B5EF4-FFF2-40B4-BE49-F238E27FC236}">
                  <a16:creationId xmlns:a16="http://schemas.microsoft.com/office/drawing/2014/main" id="{0AB308C4-EC21-464E-80CD-235DC5BB74F8}"/>
                </a:ext>
              </a:extLst>
            </p:cNvPr>
            <p:cNvSpPr/>
            <p:nvPr/>
          </p:nvSpPr>
          <p:spPr>
            <a:xfrm>
              <a:off x="5715175" y="3173825"/>
              <a:ext cx="165400" cy="173800"/>
            </a:xfrm>
            <a:custGeom>
              <a:avLst/>
              <a:gdLst/>
              <a:ahLst/>
              <a:cxnLst/>
              <a:rect l="l" t="t" r="r" b="b"/>
              <a:pathLst>
                <a:path w="6616" h="6952" extrusionOk="0">
                  <a:moveTo>
                    <a:pt x="4477" y="0"/>
                  </a:moveTo>
                  <a:cubicBezTo>
                    <a:pt x="3506" y="0"/>
                    <a:pt x="2365" y="493"/>
                    <a:pt x="1377" y="1849"/>
                  </a:cubicBezTo>
                  <a:cubicBezTo>
                    <a:pt x="1" y="3733"/>
                    <a:pt x="151" y="6935"/>
                    <a:pt x="196" y="6952"/>
                  </a:cubicBezTo>
                  <a:lnTo>
                    <a:pt x="1612" y="6470"/>
                  </a:lnTo>
                  <a:cubicBezTo>
                    <a:pt x="2012" y="4320"/>
                    <a:pt x="3691" y="3140"/>
                    <a:pt x="5042" y="2464"/>
                  </a:cubicBezTo>
                  <a:cubicBezTo>
                    <a:pt x="6390" y="1791"/>
                    <a:pt x="6615" y="665"/>
                    <a:pt x="5520" y="204"/>
                  </a:cubicBezTo>
                  <a:cubicBezTo>
                    <a:pt x="5211" y="75"/>
                    <a:pt x="4857" y="0"/>
                    <a:pt x="447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530;p43">
              <a:extLst>
                <a:ext uri="{FF2B5EF4-FFF2-40B4-BE49-F238E27FC236}">
                  <a16:creationId xmlns:a16="http://schemas.microsoft.com/office/drawing/2014/main" id="{0A89EB5B-ABE9-4789-B4F1-FA1CDDDB0646}"/>
                </a:ext>
              </a:extLst>
            </p:cNvPr>
            <p:cNvSpPr/>
            <p:nvPr/>
          </p:nvSpPr>
          <p:spPr>
            <a:xfrm>
              <a:off x="5719375" y="3173800"/>
              <a:ext cx="151225" cy="173825"/>
            </a:xfrm>
            <a:custGeom>
              <a:avLst/>
              <a:gdLst/>
              <a:ahLst/>
              <a:cxnLst/>
              <a:rect l="l" t="t" r="r" b="b"/>
              <a:pathLst>
                <a:path w="6049" h="6953" extrusionOk="0">
                  <a:moveTo>
                    <a:pt x="4308" y="0"/>
                  </a:moveTo>
                  <a:cubicBezTo>
                    <a:pt x="3339" y="0"/>
                    <a:pt x="2198" y="496"/>
                    <a:pt x="1209" y="1850"/>
                  </a:cubicBezTo>
                  <a:cubicBezTo>
                    <a:pt x="168" y="3273"/>
                    <a:pt x="1" y="5451"/>
                    <a:pt x="1" y="6438"/>
                  </a:cubicBezTo>
                  <a:cubicBezTo>
                    <a:pt x="1" y="6755"/>
                    <a:pt x="17" y="6949"/>
                    <a:pt x="28" y="6953"/>
                  </a:cubicBezTo>
                  <a:lnTo>
                    <a:pt x="1444" y="6471"/>
                  </a:lnTo>
                  <a:cubicBezTo>
                    <a:pt x="1844" y="4321"/>
                    <a:pt x="3523" y="3141"/>
                    <a:pt x="4874" y="2465"/>
                  </a:cubicBezTo>
                  <a:cubicBezTo>
                    <a:pt x="5645" y="2079"/>
                    <a:pt x="6048" y="1547"/>
                    <a:pt x="6048" y="1076"/>
                  </a:cubicBezTo>
                  <a:cubicBezTo>
                    <a:pt x="6048" y="721"/>
                    <a:pt x="5820" y="403"/>
                    <a:pt x="5352" y="205"/>
                  </a:cubicBezTo>
                  <a:cubicBezTo>
                    <a:pt x="5041" y="75"/>
                    <a:pt x="4686" y="0"/>
                    <a:pt x="4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531;p43">
              <a:extLst>
                <a:ext uri="{FF2B5EF4-FFF2-40B4-BE49-F238E27FC236}">
                  <a16:creationId xmlns:a16="http://schemas.microsoft.com/office/drawing/2014/main" id="{461FB46D-0849-457E-BFF7-4D3472890C5C}"/>
                </a:ext>
              </a:extLst>
            </p:cNvPr>
            <p:cNvSpPr/>
            <p:nvPr/>
          </p:nvSpPr>
          <p:spPr>
            <a:xfrm>
              <a:off x="5730025" y="3185750"/>
              <a:ext cx="109075" cy="138500"/>
            </a:xfrm>
            <a:custGeom>
              <a:avLst/>
              <a:gdLst/>
              <a:ahLst/>
              <a:cxnLst/>
              <a:rect l="l" t="t" r="r" b="b"/>
              <a:pathLst>
                <a:path w="4363" h="5540" extrusionOk="0">
                  <a:moveTo>
                    <a:pt x="4249" y="1"/>
                  </a:moveTo>
                  <a:cubicBezTo>
                    <a:pt x="4240" y="1"/>
                    <a:pt x="4232" y="2"/>
                    <a:pt x="4223" y="4"/>
                  </a:cubicBezTo>
                  <a:cubicBezTo>
                    <a:pt x="2537" y="427"/>
                    <a:pt x="540" y="2072"/>
                    <a:pt x="8" y="5420"/>
                  </a:cubicBezTo>
                  <a:cubicBezTo>
                    <a:pt x="1" y="5475"/>
                    <a:pt x="38" y="5530"/>
                    <a:pt x="93" y="5536"/>
                  </a:cubicBezTo>
                  <a:cubicBezTo>
                    <a:pt x="100" y="5539"/>
                    <a:pt x="103" y="5539"/>
                    <a:pt x="110" y="5539"/>
                  </a:cubicBezTo>
                  <a:cubicBezTo>
                    <a:pt x="158" y="5539"/>
                    <a:pt x="202" y="5502"/>
                    <a:pt x="213" y="5451"/>
                  </a:cubicBezTo>
                  <a:cubicBezTo>
                    <a:pt x="728" y="2201"/>
                    <a:pt x="2650" y="612"/>
                    <a:pt x="4274" y="205"/>
                  </a:cubicBezTo>
                  <a:cubicBezTo>
                    <a:pt x="4329" y="191"/>
                    <a:pt x="4362" y="133"/>
                    <a:pt x="4349" y="79"/>
                  </a:cubicBezTo>
                  <a:cubicBezTo>
                    <a:pt x="4337" y="32"/>
                    <a:pt x="4296" y="1"/>
                    <a:pt x="4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532;p43">
              <a:extLst>
                <a:ext uri="{FF2B5EF4-FFF2-40B4-BE49-F238E27FC236}">
                  <a16:creationId xmlns:a16="http://schemas.microsoft.com/office/drawing/2014/main" id="{C6AE1033-2A11-4D9C-9A5C-EBEA5C9FDC6C}"/>
                </a:ext>
              </a:extLst>
            </p:cNvPr>
            <p:cNvSpPr/>
            <p:nvPr/>
          </p:nvSpPr>
          <p:spPr>
            <a:xfrm>
              <a:off x="5720050" y="3268975"/>
              <a:ext cx="218875" cy="227200"/>
            </a:xfrm>
            <a:custGeom>
              <a:avLst/>
              <a:gdLst/>
              <a:ahLst/>
              <a:cxnLst/>
              <a:rect l="l" t="t" r="r" b="b"/>
              <a:pathLst>
                <a:path w="8755" h="9088" extrusionOk="0">
                  <a:moveTo>
                    <a:pt x="6171" y="0"/>
                  </a:moveTo>
                  <a:cubicBezTo>
                    <a:pt x="5424" y="0"/>
                    <a:pt x="4735" y="212"/>
                    <a:pt x="4205" y="449"/>
                  </a:cubicBezTo>
                  <a:cubicBezTo>
                    <a:pt x="3455" y="785"/>
                    <a:pt x="3342" y="1137"/>
                    <a:pt x="2484" y="1137"/>
                  </a:cubicBezTo>
                  <a:cubicBezTo>
                    <a:pt x="2382" y="1137"/>
                    <a:pt x="2269" y="1132"/>
                    <a:pt x="2144" y="1122"/>
                  </a:cubicBezTo>
                  <a:cubicBezTo>
                    <a:pt x="2070" y="1115"/>
                    <a:pt x="1998" y="1112"/>
                    <a:pt x="1926" y="1112"/>
                  </a:cubicBezTo>
                  <a:cubicBezTo>
                    <a:pt x="855" y="1112"/>
                    <a:pt x="71" y="1808"/>
                    <a:pt x="1" y="2480"/>
                  </a:cubicBezTo>
                  <a:lnTo>
                    <a:pt x="250" y="9088"/>
                  </a:lnTo>
                  <a:cubicBezTo>
                    <a:pt x="461" y="8245"/>
                    <a:pt x="1308" y="7689"/>
                    <a:pt x="2311" y="7596"/>
                  </a:cubicBezTo>
                  <a:cubicBezTo>
                    <a:pt x="3352" y="7504"/>
                    <a:pt x="4564" y="7402"/>
                    <a:pt x="4888" y="6521"/>
                  </a:cubicBezTo>
                  <a:cubicBezTo>
                    <a:pt x="5209" y="5641"/>
                    <a:pt x="4884" y="4450"/>
                    <a:pt x="5032" y="3866"/>
                  </a:cubicBezTo>
                  <a:cubicBezTo>
                    <a:pt x="5212" y="3160"/>
                    <a:pt x="5482" y="2736"/>
                    <a:pt x="6850" y="2306"/>
                  </a:cubicBezTo>
                  <a:cubicBezTo>
                    <a:pt x="8075" y="1924"/>
                    <a:pt x="8755" y="750"/>
                    <a:pt x="7519" y="255"/>
                  </a:cubicBezTo>
                  <a:cubicBezTo>
                    <a:pt x="7064" y="73"/>
                    <a:pt x="6608" y="0"/>
                    <a:pt x="6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533;p43">
              <a:extLst>
                <a:ext uri="{FF2B5EF4-FFF2-40B4-BE49-F238E27FC236}">
                  <a16:creationId xmlns:a16="http://schemas.microsoft.com/office/drawing/2014/main" id="{6ABFADF7-7BFC-44B8-AB94-C554E03461AA}"/>
                </a:ext>
              </a:extLst>
            </p:cNvPr>
            <p:cNvSpPr/>
            <p:nvPr/>
          </p:nvSpPr>
          <p:spPr>
            <a:xfrm>
              <a:off x="5723375" y="3284775"/>
              <a:ext cx="164625" cy="139900"/>
            </a:xfrm>
            <a:custGeom>
              <a:avLst/>
              <a:gdLst/>
              <a:ahLst/>
              <a:cxnLst/>
              <a:rect l="l" t="t" r="r" b="b"/>
              <a:pathLst>
                <a:path w="6585" h="5596" extrusionOk="0">
                  <a:moveTo>
                    <a:pt x="6477" y="1"/>
                  </a:moveTo>
                  <a:cubicBezTo>
                    <a:pt x="6473" y="1"/>
                    <a:pt x="6469" y="1"/>
                    <a:pt x="6465" y="2"/>
                  </a:cubicBezTo>
                  <a:cubicBezTo>
                    <a:pt x="5107" y="165"/>
                    <a:pt x="1018" y="2678"/>
                    <a:pt x="21" y="5459"/>
                  </a:cubicBezTo>
                  <a:cubicBezTo>
                    <a:pt x="0" y="5510"/>
                    <a:pt x="28" y="5572"/>
                    <a:pt x="82" y="5589"/>
                  </a:cubicBezTo>
                  <a:cubicBezTo>
                    <a:pt x="93" y="5592"/>
                    <a:pt x="107" y="5595"/>
                    <a:pt x="117" y="5595"/>
                  </a:cubicBezTo>
                  <a:cubicBezTo>
                    <a:pt x="161" y="5595"/>
                    <a:pt x="199" y="5568"/>
                    <a:pt x="216" y="5527"/>
                  </a:cubicBezTo>
                  <a:cubicBezTo>
                    <a:pt x="1188" y="2818"/>
                    <a:pt x="5168" y="364"/>
                    <a:pt x="6489" y="206"/>
                  </a:cubicBezTo>
                  <a:cubicBezTo>
                    <a:pt x="6543" y="200"/>
                    <a:pt x="6584" y="148"/>
                    <a:pt x="6578" y="94"/>
                  </a:cubicBezTo>
                  <a:cubicBezTo>
                    <a:pt x="6571" y="40"/>
                    <a:pt x="6529" y="1"/>
                    <a:pt x="6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534;p43">
              <a:extLst>
                <a:ext uri="{FF2B5EF4-FFF2-40B4-BE49-F238E27FC236}">
                  <a16:creationId xmlns:a16="http://schemas.microsoft.com/office/drawing/2014/main" id="{22E5152A-EEF5-459E-B2A9-7216BB882D5C}"/>
                </a:ext>
              </a:extLst>
            </p:cNvPr>
            <p:cNvSpPr/>
            <p:nvPr/>
          </p:nvSpPr>
          <p:spPr>
            <a:xfrm>
              <a:off x="5738575" y="3319075"/>
              <a:ext cx="13925" cy="64900"/>
            </a:xfrm>
            <a:custGeom>
              <a:avLst/>
              <a:gdLst/>
              <a:ahLst/>
              <a:cxnLst/>
              <a:rect l="l" t="t" r="r" b="b"/>
              <a:pathLst>
                <a:path w="557" h="2596" extrusionOk="0">
                  <a:moveTo>
                    <a:pt x="444" y="0"/>
                  </a:moveTo>
                  <a:cubicBezTo>
                    <a:pt x="402" y="0"/>
                    <a:pt x="361" y="26"/>
                    <a:pt x="345" y="66"/>
                  </a:cubicBezTo>
                  <a:cubicBezTo>
                    <a:pt x="331" y="107"/>
                    <a:pt x="0" y="1039"/>
                    <a:pt x="342" y="2517"/>
                  </a:cubicBezTo>
                  <a:cubicBezTo>
                    <a:pt x="352" y="2561"/>
                    <a:pt x="392" y="2596"/>
                    <a:pt x="441" y="2596"/>
                  </a:cubicBezTo>
                  <a:cubicBezTo>
                    <a:pt x="447" y="2596"/>
                    <a:pt x="457" y="2596"/>
                    <a:pt x="465" y="2592"/>
                  </a:cubicBezTo>
                  <a:cubicBezTo>
                    <a:pt x="519" y="2579"/>
                    <a:pt x="553" y="2524"/>
                    <a:pt x="539" y="2470"/>
                  </a:cubicBezTo>
                  <a:cubicBezTo>
                    <a:pt x="216" y="1057"/>
                    <a:pt x="533" y="145"/>
                    <a:pt x="536" y="138"/>
                  </a:cubicBezTo>
                  <a:cubicBezTo>
                    <a:pt x="556" y="83"/>
                    <a:pt x="529" y="25"/>
                    <a:pt x="474" y="5"/>
                  </a:cubicBezTo>
                  <a:cubicBezTo>
                    <a:pt x="464" y="2"/>
                    <a:pt x="454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535;p43">
              <a:extLst>
                <a:ext uri="{FF2B5EF4-FFF2-40B4-BE49-F238E27FC236}">
                  <a16:creationId xmlns:a16="http://schemas.microsoft.com/office/drawing/2014/main" id="{D9C2AB29-31FE-4DDB-94D6-4C04A6024A09}"/>
                </a:ext>
              </a:extLst>
            </p:cNvPr>
            <p:cNvSpPr/>
            <p:nvPr/>
          </p:nvSpPr>
          <p:spPr>
            <a:xfrm>
              <a:off x="5729775" y="3398700"/>
              <a:ext cx="71200" cy="11300"/>
            </a:xfrm>
            <a:custGeom>
              <a:avLst/>
              <a:gdLst/>
              <a:ahLst/>
              <a:cxnLst/>
              <a:rect l="l" t="t" r="r" b="b"/>
              <a:pathLst>
                <a:path w="2848" h="452" extrusionOk="0">
                  <a:moveTo>
                    <a:pt x="1448" y="1"/>
                  </a:moveTo>
                  <a:cubicBezTo>
                    <a:pt x="960" y="1"/>
                    <a:pt x="436" y="59"/>
                    <a:pt x="72" y="257"/>
                  </a:cubicBezTo>
                  <a:cubicBezTo>
                    <a:pt x="21" y="285"/>
                    <a:pt x="1" y="346"/>
                    <a:pt x="28" y="397"/>
                  </a:cubicBezTo>
                  <a:cubicBezTo>
                    <a:pt x="48" y="431"/>
                    <a:pt x="83" y="452"/>
                    <a:pt x="120" y="452"/>
                  </a:cubicBezTo>
                  <a:cubicBezTo>
                    <a:pt x="138" y="452"/>
                    <a:pt x="154" y="449"/>
                    <a:pt x="168" y="438"/>
                  </a:cubicBezTo>
                  <a:cubicBezTo>
                    <a:pt x="495" y="260"/>
                    <a:pt x="980" y="208"/>
                    <a:pt x="1440" y="208"/>
                  </a:cubicBezTo>
                  <a:cubicBezTo>
                    <a:pt x="2100" y="208"/>
                    <a:pt x="2708" y="316"/>
                    <a:pt x="2718" y="318"/>
                  </a:cubicBezTo>
                  <a:cubicBezTo>
                    <a:pt x="2724" y="320"/>
                    <a:pt x="2730" y="320"/>
                    <a:pt x="2736" y="320"/>
                  </a:cubicBezTo>
                  <a:cubicBezTo>
                    <a:pt x="2784" y="320"/>
                    <a:pt x="2828" y="285"/>
                    <a:pt x="2837" y="236"/>
                  </a:cubicBezTo>
                  <a:cubicBezTo>
                    <a:pt x="2847" y="178"/>
                    <a:pt x="2809" y="124"/>
                    <a:pt x="2755" y="114"/>
                  </a:cubicBezTo>
                  <a:cubicBezTo>
                    <a:pt x="2712" y="108"/>
                    <a:pt x="2113" y="1"/>
                    <a:pt x="14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536;p43">
              <a:extLst>
                <a:ext uri="{FF2B5EF4-FFF2-40B4-BE49-F238E27FC236}">
                  <a16:creationId xmlns:a16="http://schemas.microsoft.com/office/drawing/2014/main" id="{0F4240F5-AF15-4D40-9D96-D2339BE5573C}"/>
                </a:ext>
              </a:extLst>
            </p:cNvPr>
            <p:cNvSpPr/>
            <p:nvPr/>
          </p:nvSpPr>
          <p:spPr>
            <a:xfrm>
              <a:off x="4446675" y="3190600"/>
              <a:ext cx="40475" cy="35025"/>
            </a:xfrm>
            <a:custGeom>
              <a:avLst/>
              <a:gdLst/>
              <a:ahLst/>
              <a:cxnLst/>
              <a:rect l="l" t="t" r="r" b="b"/>
              <a:pathLst>
                <a:path w="1619" h="1401" extrusionOk="0">
                  <a:moveTo>
                    <a:pt x="1618" y="1"/>
                  </a:moveTo>
                  <a:lnTo>
                    <a:pt x="0" y="468"/>
                  </a:lnTo>
                  <a:lnTo>
                    <a:pt x="1618" y="1400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537;p43">
              <a:extLst>
                <a:ext uri="{FF2B5EF4-FFF2-40B4-BE49-F238E27FC236}">
                  <a16:creationId xmlns:a16="http://schemas.microsoft.com/office/drawing/2014/main" id="{E94D20DA-EAE5-4D65-B6F3-0ACD1E152A1A}"/>
                </a:ext>
              </a:extLst>
            </p:cNvPr>
            <p:cNvSpPr/>
            <p:nvPr/>
          </p:nvSpPr>
          <p:spPr>
            <a:xfrm>
              <a:off x="4022425" y="3202300"/>
              <a:ext cx="222225" cy="165450"/>
            </a:xfrm>
            <a:custGeom>
              <a:avLst/>
              <a:gdLst/>
              <a:ahLst/>
              <a:cxnLst/>
              <a:rect l="l" t="t" r="r" b="b"/>
              <a:pathLst>
                <a:path w="8889" h="6618" extrusionOk="0">
                  <a:moveTo>
                    <a:pt x="1" y="0"/>
                  </a:moveTo>
                  <a:lnTo>
                    <a:pt x="1" y="1489"/>
                  </a:lnTo>
                  <a:lnTo>
                    <a:pt x="8888" y="6618"/>
                  </a:lnTo>
                  <a:lnTo>
                    <a:pt x="8888" y="5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538;p43">
              <a:extLst>
                <a:ext uri="{FF2B5EF4-FFF2-40B4-BE49-F238E27FC236}">
                  <a16:creationId xmlns:a16="http://schemas.microsoft.com/office/drawing/2014/main" id="{E09FE743-F8D4-4CBD-8F0D-EA715E511B79}"/>
                </a:ext>
              </a:extLst>
            </p:cNvPr>
            <p:cNvSpPr/>
            <p:nvPr/>
          </p:nvSpPr>
          <p:spPr>
            <a:xfrm>
              <a:off x="4002200" y="2910650"/>
              <a:ext cx="222325" cy="431600"/>
            </a:xfrm>
            <a:custGeom>
              <a:avLst/>
              <a:gdLst/>
              <a:ahLst/>
              <a:cxnLst/>
              <a:rect l="l" t="t" r="r" b="b"/>
              <a:pathLst>
                <a:path w="8893" h="17264" extrusionOk="0">
                  <a:moveTo>
                    <a:pt x="1" y="0"/>
                  </a:moveTo>
                  <a:lnTo>
                    <a:pt x="1" y="12131"/>
                  </a:lnTo>
                  <a:lnTo>
                    <a:pt x="8892" y="17263"/>
                  </a:lnTo>
                  <a:lnTo>
                    <a:pt x="8892" y="5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539;p43">
              <a:extLst>
                <a:ext uri="{FF2B5EF4-FFF2-40B4-BE49-F238E27FC236}">
                  <a16:creationId xmlns:a16="http://schemas.microsoft.com/office/drawing/2014/main" id="{23ED7615-1977-4942-B607-A40E9A13CF85}"/>
                </a:ext>
              </a:extLst>
            </p:cNvPr>
            <p:cNvSpPr/>
            <p:nvPr/>
          </p:nvSpPr>
          <p:spPr>
            <a:xfrm>
              <a:off x="4224500" y="2863975"/>
              <a:ext cx="302975" cy="478275"/>
            </a:xfrm>
            <a:custGeom>
              <a:avLst/>
              <a:gdLst/>
              <a:ahLst/>
              <a:cxnLst/>
              <a:rect l="l" t="t" r="r" b="b"/>
              <a:pathLst>
                <a:path w="12119" h="19131" extrusionOk="0">
                  <a:moveTo>
                    <a:pt x="12119" y="1"/>
                  </a:moveTo>
                  <a:lnTo>
                    <a:pt x="0" y="7001"/>
                  </a:lnTo>
                  <a:lnTo>
                    <a:pt x="0" y="19130"/>
                  </a:lnTo>
                  <a:lnTo>
                    <a:pt x="12119" y="12134"/>
                  </a:lnTo>
                  <a:lnTo>
                    <a:pt x="1211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540;p43">
              <a:extLst>
                <a:ext uri="{FF2B5EF4-FFF2-40B4-BE49-F238E27FC236}">
                  <a16:creationId xmlns:a16="http://schemas.microsoft.com/office/drawing/2014/main" id="{09A1A5ED-F32C-4D19-9484-D8B62628C269}"/>
                </a:ext>
              </a:extLst>
            </p:cNvPr>
            <p:cNvSpPr/>
            <p:nvPr/>
          </p:nvSpPr>
          <p:spPr>
            <a:xfrm>
              <a:off x="4002200" y="2735675"/>
              <a:ext cx="525275" cy="303325"/>
            </a:xfrm>
            <a:custGeom>
              <a:avLst/>
              <a:gdLst/>
              <a:ahLst/>
              <a:cxnLst/>
              <a:rect l="l" t="t" r="r" b="b"/>
              <a:pathLst>
                <a:path w="21011" h="12133" extrusionOk="0">
                  <a:moveTo>
                    <a:pt x="12123" y="0"/>
                  </a:moveTo>
                  <a:lnTo>
                    <a:pt x="1" y="6999"/>
                  </a:lnTo>
                  <a:lnTo>
                    <a:pt x="8892" y="12133"/>
                  </a:lnTo>
                  <a:lnTo>
                    <a:pt x="21011" y="5133"/>
                  </a:lnTo>
                  <a:lnTo>
                    <a:pt x="1212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541;p43">
              <a:extLst>
                <a:ext uri="{FF2B5EF4-FFF2-40B4-BE49-F238E27FC236}">
                  <a16:creationId xmlns:a16="http://schemas.microsoft.com/office/drawing/2014/main" id="{901845A9-7BF6-441F-8BA2-4DEB1226C738}"/>
                </a:ext>
              </a:extLst>
            </p:cNvPr>
            <p:cNvSpPr/>
            <p:nvPr/>
          </p:nvSpPr>
          <p:spPr>
            <a:xfrm>
              <a:off x="4244625" y="2898975"/>
              <a:ext cx="262725" cy="221700"/>
            </a:xfrm>
            <a:custGeom>
              <a:avLst/>
              <a:gdLst/>
              <a:ahLst/>
              <a:cxnLst/>
              <a:rect l="l" t="t" r="r" b="b"/>
              <a:pathLst>
                <a:path w="10509" h="8868" extrusionOk="0">
                  <a:moveTo>
                    <a:pt x="10509" y="1"/>
                  </a:moveTo>
                  <a:lnTo>
                    <a:pt x="0" y="6065"/>
                  </a:lnTo>
                  <a:lnTo>
                    <a:pt x="0" y="8867"/>
                  </a:lnTo>
                  <a:lnTo>
                    <a:pt x="10509" y="2802"/>
                  </a:lnTo>
                  <a:lnTo>
                    <a:pt x="1050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542;p43">
              <a:extLst>
                <a:ext uri="{FF2B5EF4-FFF2-40B4-BE49-F238E27FC236}">
                  <a16:creationId xmlns:a16="http://schemas.microsoft.com/office/drawing/2014/main" id="{EC8027AB-8911-4250-9042-6E9F2B8BE5B3}"/>
                </a:ext>
              </a:extLst>
            </p:cNvPr>
            <p:cNvSpPr/>
            <p:nvPr/>
          </p:nvSpPr>
          <p:spPr>
            <a:xfrm>
              <a:off x="4345625" y="2945650"/>
              <a:ext cx="80925" cy="53850"/>
            </a:xfrm>
            <a:custGeom>
              <a:avLst/>
              <a:gdLst/>
              <a:ahLst/>
              <a:cxnLst/>
              <a:rect l="l" t="t" r="r" b="b"/>
              <a:pathLst>
                <a:path w="3237" h="2154" extrusionOk="0">
                  <a:moveTo>
                    <a:pt x="3236" y="0"/>
                  </a:moveTo>
                  <a:lnTo>
                    <a:pt x="1" y="1867"/>
                  </a:lnTo>
                  <a:lnTo>
                    <a:pt x="1" y="2099"/>
                  </a:lnTo>
                  <a:cubicBezTo>
                    <a:pt x="1" y="2137"/>
                    <a:pt x="32" y="2154"/>
                    <a:pt x="83" y="2154"/>
                  </a:cubicBezTo>
                  <a:cubicBezTo>
                    <a:pt x="220" y="2154"/>
                    <a:pt x="520" y="2034"/>
                    <a:pt x="864" y="1836"/>
                  </a:cubicBezTo>
                  <a:lnTo>
                    <a:pt x="2373" y="966"/>
                  </a:lnTo>
                  <a:cubicBezTo>
                    <a:pt x="2847" y="689"/>
                    <a:pt x="3236" y="362"/>
                    <a:pt x="3236" y="235"/>
                  </a:cubicBezTo>
                  <a:lnTo>
                    <a:pt x="3236" y="0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543;p43">
              <a:extLst>
                <a:ext uri="{FF2B5EF4-FFF2-40B4-BE49-F238E27FC236}">
                  <a16:creationId xmlns:a16="http://schemas.microsoft.com/office/drawing/2014/main" id="{A5BB52A5-8E14-4542-860C-518D88B1E579}"/>
                </a:ext>
              </a:extLst>
            </p:cNvPr>
            <p:cNvSpPr/>
            <p:nvPr/>
          </p:nvSpPr>
          <p:spPr>
            <a:xfrm>
              <a:off x="4244625" y="2992325"/>
              <a:ext cx="262725" cy="221600"/>
            </a:xfrm>
            <a:custGeom>
              <a:avLst/>
              <a:gdLst/>
              <a:ahLst/>
              <a:cxnLst/>
              <a:rect l="l" t="t" r="r" b="b"/>
              <a:pathLst>
                <a:path w="10509" h="8864" extrusionOk="0">
                  <a:moveTo>
                    <a:pt x="10509" y="0"/>
                  </a:moveTo>
                  <a:lnTo>
                    <a:pt x="0" y="6065"/>
                  </a:lnTo>
                  <a:lnTo>
                    <a:pt x="0" y="8864"/>
                  </a:lnTo>
                  <a:lnTo>
                    <a:pt x="10509" y="2799"/>
                  </a:lnTo>
                  <a:lnTo>
                    <a:pt x="1050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544;p43">
              <a:extLst>
                <a:ext uri="{FF2B5EF4-FFF2-40B4-BE49-F238E27FC236}">
                  <a16:creationId xmlns:a16="http://schemas.microsoft.com/office/drawing/2014/main" id="{9A0192F6-B16D-4A04-9C4C-D3AAF54D1922}"/>
                </a:ext>
              </a:extLst>
            </p:cNvPr>
            <p:cNvSpPr/>
            <p:nvPr/>
          </p:nvSpPr>
          <p:spPr>
            <a:xfrm>
              <a:off x="4345625" y="3080200"/>
              <a:ext cx="9425" cy="5475"/>
            </a:xfrm>
            <a:custGeom>
              <a:avLst/>
              <a:gdLst/>
              <a:ahLst/>
              <a:cxnLst/>
              <a:rect l="l" t="t" r="r" b="b"/>
              <a:pathLst>
                <a:path w="377" h="219" extrusionOk="0">
                  <a:moveTo>
                    <a:pt x="377" y="1"/>
                  </a:moveTo>
                  <a:lnTo>
                    <a:pt x="1" y="219"/>
                  </a:lnTo>
                  <a:lnTo>
                    <a:pt x="1" y="219"/>
                  </a:lnTo>
                  <a:close/>
                </a:path>
              </a:pathLst>
            </a:custGeom>
            <a:solidFill>
              <a:srgbClr val="080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545;p43">
              <a:extLst>
                <a:ext uri="{FF2B5EF4-FFF2-40B4-BE49-F238E27FC236}">
                  <a16:creationId xmlns:a16="http://schemas.microsoft.com/office/drawing/2014/main" id="{C39557D8-859A-4329-A0DA-01425E42FE31}"/>
                </a:ext>
              </a:extLst>
            </p:cNvPr>
            <p:cNvSpPr/>
            <p:nvPr/>
          </p:nvSpPr>
          <p:spPr>
            <a:xfrm>
              <a:off x="4345625" y="3038975"/>
              <a:ext cx="80925" cy="53800"/>
            </a:xfrm>
            <a:custGeom>
              <a:avLst/>
              <a:gdLst/>
              <a:ahLst/>
              <a:cxnLst/>
              <a:rect l="l" t="t" r="r" b="b"/>
              <a:pathLst>
                <a:path w="3237" h="2152" extrusionOk="0">
                  <a:moveTo>
                    <a:pt x="3236" y="1"/>
                  </a:moveTo>
                  <a:lnTo>
                    <a:pt x="377" y="1650"/>
                  </a:lnTo>
                  <a:lnTo>
                    <a:pt x="1" y="1868"/>
                  </a:lnTo>
                  <a:lnTo>
                    <a:pt x="1" y="2100"/>
                  </a:lnTo>
                  <a:cubicBezTo>
                    <a:pt x="1" y="2134"/>
                    <a:pt x="32" y="2151"/>
                    <a:pt x="83" y="2151"/>
                  </a:cubicBezTo>
                  <a:cubicBezTo>
                    <a:pt x="220" y="2151"/>
                    <a:pt x="520" y="2035"/>
                    <a:pt x="864" y="1837"/>
                  </a:cubicBezTo>
                  <a:lnTo>
                    <a:pt x="2373" y="963"/>
                  </a:lnTo>
                  <a:cubicBezTo>
                    <a:pt x="2847" y="691"/>
                    <a:pt x="3236" y="363"/>
                    <a:pt x="3236" y="233"/>
                  </a:cubicBezTo>
                  <a:lnTo>
                    <a:pt x="3236" y="1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546;p43">
              <a:extLst>
                <a:ext uri="{FF2B5EF4-FFF2-40B4-BE49-F238E27FC236}">
                  <a16:creationId xmlns:a16="http://schemas.microsoft.com/office/drawing/2014/main" id="{49577C99-5F13-4B2F-B565-4119CED7E673}"/>
                </a:ext>
              </a:extLst>
            </p:cNvPr>
            <p:cNvSpPr/>
            <p:nvPr/>
          </p:nvSpPr>
          <p:spPr>
            <a:xfrm>
              <a:off x="4244625" y="3085650"/>
              <a:ext cx="262725" cy="221625"/>
            </a:xfrm>
            <a:custGeom>
              <a:avLst/>
              <a:gdLst/>
              <a:ahLst/>
              <a:cxnLst/>
              <a:rect l="l" t="t" r="r" b="b"/>
              <a:pathLst>
                <a:path w="10509" h="8865" extrusionOk="0">
                  <a:moveTo>
                    <a:pt x="10509" y="1"/>
                  </a:moveTo>
                  <a:lnTo>
                    <a:pt x="0" y="6065"/>
                  </a:lnTo>
                  <a:lnTo>
                    <a:pt x="0" y="8864"/>
                  </a:lnTo>
                  <a:lnTo>
                    <a:pt x="10509" y="2800"/>
                  </a:lnTo>
                  <a:lnTo>
                    <a:pt x="1050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547;p43">
              <a:extLst>
                <a:ext uri="{FF2B5EF4-FFF2-40B4-BE49-F238E27FC236}">
                  <a16:creationId xmlns:a16="http://schemas.microsoft.com/office/drawing/2014/main" id="{123336C5-4675-4AF0-A0A3-7FF728515E80}"/>
                </a:ext>
              </a:extLst>
            </p:cNvPr>
            <p:cNvSpPr/>
            <p:nvPr/>
          </p:nvSpPr>
          <p:spPr>
            <a:xfrm>
              <a:off x="4345625" y="3177300"/>
              <a:ext cx="2950" cy="1625"/>
            </a:xfrm>
            <a:custGeom>
              <a:avLst/>
              <a:gdLst/>
              <a:ahLst/>
              <a:cxnLst/>
              <a:rect l="l" t="t" r="r" b="b"/>
              <a:pathLst>
                <a:path w="118" h="65" extrusionOk="0">
                  <a:moveTo>
                    <a:pt x="117" y="0"/>
                  </a:moveTo>
                  <a:lnTo>
                    <a:pt x="1" y="65"/>
                  </a:lnTo>
                  <a:lnTo>
                    <a:pt x="1" y="65"/>
                  </a:lnTo>
                  <a:close/>
                </a:path>
              </a:pathLst>
            </a:custGeom>
            <a:solidFill>
              <a:srgbClr val="080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548;p43">
              <a:extLst>
                <a:ext uri="{FF2B5EF4-FFF2-40B4-BE49-F238E27FC236}">
                  <a16:creationId xmlns:a16="http://schemas.microsoft.com/office/drawing/2014/main" id="{6848C051-45BC-4F7C-8B87-5278621DE784}"/>
                </a:ext>
              </a:extLst>
            </p:cNvPr>
            <p:cNvSpPr/>
            <p:nvPr/>
          </p:nvSpPr>
          <p:spPr>
            <a:xfrm>
              <a:off x="4345625" y="3132325"/>
              <a:ext cx="80925" cy="53775"/>
            </a:xfrm>
            <a:custGeom>
              <a:avLst/>
              <a:gdLst/>
              <a:ahLst/>
              <a:cxnLst/>
              <a:rect l="l" t="t" r="r" b="b"/>
              <a:pathLst>
                <a:path w="3237" h="2151" extrusionOk="0">
                  <a:moveTo>
                    <a:pt x="3236" y="0"/>
                  </a:moveTo>
                  <a:lnTo>
                    <a:pt x="117" y="1799"/>
                  </a:lnTo>
                  <a:lnTo>
                    <a:pt x="1" y="1864"/>
                  </a:lnTo>
                  <a:lnTo>
                    <a:pt x="1" y="2100"/>
                  </a:lnTo>
                  <a:cubicBezTo>
                    <a:pt x="1" y="2134"/>
                    <a:pt x="32" y="2151"/>
                    <a:pt x="83" y="2151"/>
                  </a:cubicBezTo>
                  <a:cubicBezTo>
                    <a:pt x="220" y="2151"/>
                    <a:pt x="520" y="2035"/>
                    <a:pt x="864" y="1834"/>
                  </a:cubicBezTo>
                  <a:lnTo>
                    <a:pt x="2373" y="963"/>
                  </a:lnTo>
                  <a:cubicBezTo>
                    <a:pt x="2847" y="687"/>
                    <a:pt x="3236" y="362"/>
                    <a:pt x="3236" y="233"/>
                  </a:cubicBezTo>
                  <a:lnTo>
                    <a:pt x="3236" y="0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549;p43">
              <a:extLst>
                <a:ext uri="{FF2B5EF4-FFF2-40B4-BE49-F238E27FC236}">
                  <a16:creationId xmlns:a16="http://schemas.microsoft.com/office/drawing/2014/main" id="{09A11676-2841-4C00-A670-086274E89157}"/>
                </a:ext>
              </a:extLst>
            </p:cNvPr>
            <p:cNvSpPr/>
            <p:nvPr/>
          </p:nvSpPr>
          <p:spPr>
            <a:xfrm>
              <a:off x="4244625" y="3318950"/>
              <a:ext cx="20225" cy="48800"/>
            </a:xfrm>
            <a:custGeom>
              <a:avLst/>
              <a:gdLst/>
              <a:ahLst/>
              <a:cxnLst/>
              <a:rect l="l" t="t" r="r" b="b"/>
              <a:pathLst>
                <a:path w="809" h="1952" extrusionOk="0">
                  <a:moveTo>
                    <a:pt x="809" y="0"/>
                  </a:moveTo>
                  <a:lnTo>
                    <a:pt x="0" y="468"/>
                  </a:lnTo>
                  <a:lnTo>
                    <a:pt x="0" y="1952"/>
                  </a:lnTo>
                  <a:lnTo>
                    <a:pt x="809" y="148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550;p43">
              <a:extLst>
                <a:ext uri="{FF2B5EF4-FFF2-40B4-BE49-F238E27FC236}">
                  <a16:creationId xmlns:a16="http://schemas.microsoft.com/office/drawing/2014/main" id="{3BB41901-485A-4FC0-8CF3-48C5660985AD}"/>
                </a:ext>
              </a:extLst>
            </p:cNvPr>
            <p:cNvSpPr/>
            <p:nvPr/>
          </p:nvSpPr>
          <p:spPr>
            <a:xfrm>
              <a:off x="4487125" y="3178900"/>
              <a:ext cx="20225" cy="46725"/>
            </a:xfrm>
            <a:custGeom>
              <a:avLst/>
              <a:gdLst/>
              <a:ahLst/>
              <a:cxnLst/>
              <a:rect l="l" t="t" r="r" b="b"/>
              <a:pathLst>
                <a:path w="809" h="1869" extrusionOk="0">
                  <a:moveTo>
                    <a:pt x="809" y="1"/>
                  </a:moveTo>
                  <a:lnTo>
                    <a:pt x="0" y="469"/>
                  </a:lnTo>
                  <a:lnTo>
                    <a:pt x="0" y="1868"/>
                  </a:lnTo>
                  <a:lnTo>
                    <a:pt x="809" y="1401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551;p43">
              <a:extLst>
                <a:ext uri="{FF2B5EF4-FFF2-40B4-BE49-F238E27FC236}">
                  <a16:creationId xmlns:a16="http://schemas.microsoft.com/office/drawing/2014/main" id="{D64D5C81-4F17-45D8-8917-7ED452620867}"/>
                </a:ext>
              </a:extLst>
            </p:cNvPr>
            <p:cNvSpPr/>
            <p:nvPr/>
          </p:nvSpPr>
          <p:spPr>
            <a:xfrm>
              <a:off x="4039325" y="2843600"/>
              <a:ext cx="298850" cy="171175"/>
            </a:xfrm>
            <a:custGeom>
              <a:avLst/>
              <a:gdLst/>
              <a:ahLst/>
              <a:cxnLst/>
              <a:rect l="l" t="t" r="r" b="b"/>
              <a:pathLst>
                <a:path w="11954" h="6847" extrusionOk="0">
                  <a:moveTo>
                    <a:pt x="5057" y="0"/>
                  </a:moveTo>
                  <a:cubicBezTo>
                    <a:pt x="4995" y="0"/>
                    <a:pt x="4932" y="14"/>
                    <a:pt x="4884" y="41"/>
                  </a:cubicBezTo>
                  <a:lnTo>
                    <a:pt x="96" y="2805"/>
                  </a:lnTo>
                  <a:cubicBezTo>
                    <a:pt x="1" y="2860"/>
                    <a:pt x="1" y="2949"/>
                    <a:pt x="96" y="3004"/>
                  </a:cubicBezTo>
                  <a:lnTo>
                    <a:pt x="6680" y="6806"/>
                  </a:lnTo>
                  <a:cubicBezTo>
                    <a:pt x="6728" y="6833"/>
                    <a:pt x="6790" y="6846"/>
                    <a:pt x="6852" y="6846"/>
                  </a:cubicBezTo>
                  <a:cubicBezTo>
                    <a:pt x="6914" y="6846"/>
                    <a:pt x="6977" y="6833"/>
                    <a:pt x="7025" y="6806"/>
                  </a:cubicBezTo>
                  <a:lnTo>
                    <a:pt x="11857" y="4007"/>
                  </a:lnTo>
                  <a:cubicBezTo>
                    <a:pt x="11953" y="3952"/>
                    <a:pt x="11953" y="3864"/>
                    <a:pt x="11857" y="3809"/>
                  </a:cubicBezTo>
                  <a:lnTo>
                    <a:pt x="5229" y="41"/>
                  </a:lnTo>
                  <a:cubicBezTo>
                    <a:pt x="5182" y="14"/>
                    <a:pt x="5119" y="0"/>
                    <a:pt x="505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552;p43">
              <a:extLst>
                <a:ext uri="{FF2B5EF4-FFF2-40B4-BE49-F238E27FC236}">
                  <a16:creationId xmlns:a16="http://schemas.microsoft.com/office/drawing/2014/main" id="{7B2ABEF6-5775-48CB-BFD0-AB1807222B3C}"/>
                </a:ext>
              </a:extLst>
            </p:cNvPr>
            <p:cNvSpPr/>
            <p:nvPr/>
          </p:nvSpPr>
          <p:spPr>
            <a:xfrm>
              <a:off x="4039250" y="2825975"/>
              <a:ext cx="299000" cy="188750"/>
            </a:xfrm>
            <a:custGeom>
              <a:avLst/>
              <a:gdLst/>
              <a:ahLst/>
              <a:cxnLst/>
              <a:rect l="l" t="t" r="r" b="b"/>
              <a:pathLst>
                <a:path w="11960" h="7550" extrusionOk="0">
                  <a:moveTo>
                    <a:pt x="5710" y="1"/>
                  </a:moveTo>
                  <a:cubicBezTo>
                    <a:pt x="5645" y="1"/>
                    <a:pt x="5581" y="16"/>
                    <a:pt x="5533" y="46"/>
                  </a:cubicBezTo>
                  <a:lnTo>
                    <a:pt x="95" y="3504"/>
                  </a:lnTo>
                  <a:cubicBezTo>
                    <a:pt x="0" y="3562"/>
                    <a:pt x="4" y="3654"/>
                    <a:pt x="99" y="3709"/>
                  </a:cubicBezTo>
                  <a:lnTo>
                    <a:pt x="6683" y="7511"/>
                  </a:lnTo>
                  <a:cubicBezTo>
                    <a:pt x="6728" y="7537"/>
                    <a:pt x="6787" y="7549"/>
                    <a:pt x="6846" y="7549"/>
                  </a:cubicBezTo>
                  <a:cubicBezTo>
                    <a:pt x="6911" y="7549"/>
                    <a:pt x="6976" y="7534"/>
                    <a:pt x="7024" y="7504"/>
                  </a:cubicBezTo>
                  <a:lnTo>
                    <a:pt x="11867" y="4384"/>
                  </a:lnTo>
                  <a:cubicBezTo>
                    <a:pt x="11959" y="4326"/>
                    <a:pt x="11956" y="4231"/>
                    <a:pt x="11860" y="4176"/>
                  </a:cubicBezTo>
                  <a:lnTo>
                    <a:pt x="7915" y="1879"/>
                  </a:lnTo>
                  <a:cubicBezTo>
                    <a:pt x="7820" y="1825"/>
                    <a:pt x="7785" y="1702"/>
                    <a:pt x="7833" y="1603"/>
                  </a:cubicBezTo>
                  <a:lnTo>
                    <a:pt x="7915" y="1446"/>
                  </a:lnTo>
                  <a:cubicBezTo>
                    <a:pt x="7963" y="1350"/>
                    <a:pt x="7929" y="1224"/>
                    <a:pt x="7833" y="1169"/>
                  </a:cubicBezTo>
                  <a:lnTo>
                    <a:pt x="5874" y="40"/>
                  </a:lnTo>
                  <a:cubicBezTo>
                    <a:pt x="5828" y="13"/>
                    <a:pt x="5769" y="1"/>
                    <a:pt x="571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553;p43">
              <a:extLst>
                <a:ext uri="{FF2B5EF4-FFF2-40B4-BE49-F238E27FC236}">
                  <a16:creationId xmlns:a16="http://schemas.microsoft.com/office/drawing/2014/main" id="{9A7442C5-AB6A-47CE-B412-27C9B095534C}"/>
                </a:ext>
              </a:extLst>
            </p:cNvPr>
            <p:cNvSpPr/>
            <p:nvPr/>
          </p:nvSpPr>
          <p:spPr>
            <a:xfrm>
              <a:off x="4319100" y="2562700"/>
              <a:ext cx="158825" cy="292600"/>
            </a:xfrm>
            <a:custGeom>
              <a:avLst/>
              <a:gdLst/>
              <a:ahLst/>
              <a:cxnLst/>
              <a:rect l="l" t="t" r="r" b="b"/>
              <a:pathLst>
                <a:path w="6353" h="11704" extrusionOk="0">
                  <a:moveTo>
                    <a:pt x="163" y="0"/>
                  </a:moveTo>
                  <a:cubicBezTo>
                    <a:pt x="148" y="0"/>
                    <a:pt x="135" y="4"/>
                    <a:pt x="123" y="11"/>
                  </a:cubicBezTo>
                  <a:cubicBezTo>
                    <a:pt x="96" y="28"/>
                    <a:pt x="0" y="83"/>
                    <a:pt x="0" y="83"/>
                  </a:cubicBezTo>
                  <a:lnTo>
                    <a:pt x="79" y="7898"/>
                  </a:lnTo>
                  <a:cubicBezTo>
                    <a:pt x="79" y="7997"/>
                    <a:pt x="148" y="8120"/>
                    <a:pt x="236" y="8172"/>
                  </a:cubicBezTo>
                  <a:lnTo>
                    <a:pt x="6353" y="11704"/>
                  </a:lnTo>
                  <a:lnTo>
                    <a:pt x="6353" y="3553"/>
                  </a:lnTo>
                  <a:lnTo>
                    <a:pt x="236" y="21"/>
                  </a:lnTo>
                  <a:cubicBezTo>
                    <a:pt x="210" y="7"/>
                    <a:pt x="185" y="0"/>
                    <a:pt x="16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554;p43">
              <a:extLst>
                <a:ext uri="{FF2B5EF4-FFF2-40B4-BE49-F238E27FC236}">
                  <a16:creationId xmlns:a16="http://schemas.microsoft.com/office/drawing/2014/main" id="{12AFC02E-8799-4E8B-9111-396843294D24}"/>
                </a:ext>
              </a:extLst>
            </p:cNvPr>
            <p:cNvSpPr/>
            <p:nvPr/>
          </p:nvSpPr>
          <p:spPr>
            <a:xfrm>
              <a:off x="4319100" y="2562700"/>
              <a:ext cx="156425" cy="89200"/>
            </a:xfrm>
            <a:custGeom>
              <a:avLst/>
              <a:gdLst/>
              <a:ahLst/>
              <a:cxnLst/>
              <a:rect l="l" t="t" r="r" b="b"/>
              <a:pathLst>
                <a:path w="6257" h="3568" extrusionOk="0">
                  <a:moveTo>
                    <a:pt x="16" y="74"/>
                  </a:moveTo>
                  <a:lnTo>
                    <a:pt x="16" y="74"/>
                  </a:lnTo>
                  <a:cubicBezTo>
                    <a:pt x="11" y="76"/>
                    <a:pt x="6" y="79"/>
                    <a:pt x="0" y="83"/>
                  </a:cubicBezTo>
                  <a:cubicBezTo>
                    <a:pt x="0" y="83"/>
                    <a:pt x="7" y="79"/>
                    <a:pt x="16" y="74"/>
                  </a:cubicBezTo>
                  <a:close/>
                  <a:moveTo>
                    <a:pt x="164" y="1"/>
                  </a:moveTo>
                  <a:cubicBezTo>
                    <a:pt x="151" y="1"/>
                    <a:pt x="137" y="4"/>
                    <a:pt x="123" y="11"/>
                  </a:cubicBezTo>
                  <a:cubicBezTo>
                    <a:pt x="103" y="23"/>
                    <a:pt x="45" y="57"/>
                    <a:pt x="16" y="74"/>
                  </a:cubicBezTo>
                  <a:lnTo>
                    <a:pt x="16" y="74"/>
                  </a:lnTo>
                  <a:cubicBezTo>
                    <a:pt x="25" y="70"/>
                    <a:pt x="35" y="69"/>
                    <a:pt x="45" y="69"/>
                  </a:cubicBezTo>
                  <a:cubicBezTo>
                    <a:pt x="69" y="69"/>
                    <a:pt x="93" y="75"/>
                    <a:pt x="117" y="89"/>
                  </a:cubicBezTo>
                  <a:lnTo>
                    <a:pt x="6137" y="3567"/>
                  </a:lnTo>
                  <a:lnTo>
                    <a:pt x="6257" y="3499"/>
                  </a:lnTo>
                  <a:lnTo>
                    <a:pt x="236" y="21"/>
                  </a:lnTo>
                  <a:cubicBezTo>
                    <a:pt x="209" y="7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555;p43">
              <a:extLst>
                <a:ext uri="{FF2B5EF4-FFF2-40B4-BE49-F238E27FC236}">
                  <a16:creationId xmlns:a16="http://schemas.microsoft.com/office/drawing/2014/main" id="{9ECAF9CC-A9AF-44E4-80F3-709BA40AD230}"/>
                </a:ext>
              </a:extLst>
            </p:cNvPr>
            <p:cNvSpPr/>
            <p:nvPr/>
          </p:nvSpPr>
          <p:spPr>
            <a:xfrm>
              <a:off x="4318075" y="2564425"/>
              <a:ext cx="156950" cy="292600"/>
            </a:xfrm>
            <a:custGeom>
              <a:avLst/>
              <a:gdLst/>
              <a:ahLst/>
              <a:cxnLst/>
              <a:rect l="l" t="t" r="r" b="b"/>
              <a:pathLst>
                <a:path w="6278" h="11704" extrusionOk="0">
                  <a:moveTo>
                    <a:pt x="89" y="1"/>
                  </a:moveTo>
                  <a:cubicBezTo>
                    <a:pt x="36" y="1"/>
                    <a:pt x="0" y="42"/>
                    <a:pt x="0" y="113"/>
                  </a:cubicBezTo>
                  <a:lnTo>
                    <a:pt x="0" y="7898"/>
                  </a:lnTo>
                  <a:cubicBezTo>
                    <a:pt x="0" y="7997"/>
                    <a:pt x="69" y="8120"/>
                    <a:pt x="158" y="8170"/>
                  </a:cubicBezTo>
                  <a:lnTo>
                    <a:pt x="6277" y="11703"/>
                  </a:lnTo>
                  <a:lnTo>
                    <a:pt x="6274" y="3553"/>
                  </a:lnTo>
                  <a:lnTo>
                    <a:pt x="158" y="20"/>
                  </a:lnTo>
                  <a:cubicBezTo>
                    <a:pt x="133" y="7"/>
                    <a:pt x="109" y="1"/>
                    <a:pt x="8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556;p43">
              <a:extLst>
                <a:ext uri="{FF2B5EF4-FFF2-40B4-BE49-F238E27FC236}">
                  <a16:creationId xmlns:a16="http://schemas.microsoft.com/office/drawing/2014/main" id="{4B0E6591-2D88-42F6-BB81-1F40E711787B}"/>
                </a:ext>
              </a:extLst>
            </p:cNvPr>
            <p:cNvSpPr/>
            <p:nvPr/>
          </p:nvSpPr>
          <p:spPr>
            <a:xfrm>
              <a:off x="4318075" y="2564400"/>
              <a:ext cx="154475" cy="98250"/>
            </a:xfrm>
            <a:custGeom>
              <a:avLst/>
              <a:gdLst/>
              <a:ahLst/>
              <a:cxnLst/>
              <a:rect l="l" t="t" r="r" b="b"/>
              <a:pathLst>
                <a:path w="6179" h="3930" extrusionOk="0">
                  <a:moveTo>
                    <a:pt x="86" y="1"/>
                  </a:moveTo>
                  <a:cubicBezTo>
                    <a:pt x="35" y="1"/>
                    <a:pt x="0" y="42"/>
                    <a:pt x="0" y="114"/>
                  </a:cubicBezTo>
                  <a:lnTo>
                    <a:pt x="0" y="247"/>
                  </a:lnTo>
                  <a:lnTo>
                    <a:pt x="96" y="188"/>
                  </a:lnTo>
                  <a:lnTo>
                    <a:pt x="110" y="196"/>
                  </a:lnTo>
                  <a:cubicBezTo>
                    <a:pt x="123" y="175"/>
                    <a:pt x="148" y="161"/>
                    <a:pt x="178" y="161"/>
                  </a:cubicBezTo>
                  <a:cubicBezTo>
                    <a:pt x="195" y="161"/>
                    <a:pt x="219" y="168"/>
                    <a:pt x="243" y="182"/>
                  </a:cubicBezTo>
                  <a:lnTo>
                    <a:pt x="5431" y="3175"/>
                  </a:lnTo>
                  <a:lnTo>
                    <a:pt x="5431" y="3540"/>
                  </a:lnTo>
                  <a:cubicBezTo>
                    <a:pt x="5444" y="3547"/>
                    <a:pt x="5458" y="3554"/>
                    <a:pt x="5472" y="3564"/>
                  </a:cubicBezTo>
                  <a:cubicBezTo>
                    <a:pt x="5547" y="3605"/>
                    <a:pt x="5602" y="3660"/>
                    <a:pt x="5636" y="3721"/>
                  </a:cubicBezTo>
                  <a:lnTo>
                    <a:pt x="5639" y="3721"/>
                  </a:lnTo>
                  <a:cubicBezTo>
                    <a:pt x="5652" y="3745"/>
                    <a:pt x="5663" y="3769"/>
                    <a:pt x="5670" y="3792"/>
                  </a:cubicBezTo>
                  <a:lnTo>
                    <a:pt x="6178" y="3499"/>
                  </a:lnTo>
                  <a:lnTo>
                    <a:pt x="158" y="21"/>
                  </a:lnTo>
                  <a:cubicBezTo>
                    <a:pt x="134" y="7"/>
                    <a:pt x="110" y="1"/>
                    <a:pt x="86" y="1"/>
                  </a:cubicBezTo>
                  <a:close/>
                  <a:moveTo>
                    <a:pt x="5431" y="3643"/>
                  </a:moveTo>
                  <a:lnTo>
                    <a:pt x="5431" y="3929"/>
                  </a:lnTo>
                  <a:lnTo>
                    <a:pt x="5584" y="3841"/>
                  </a:lnTo>
                  <a:cubicBezTo>
                    <a:pt x="5575" y="3769"/>
                    <a:pt x="5523" y="3701"/>
                    <a:pt x="5431" y="364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557;p43">
              <a:extLst>
                <a:ext uri="{FF2B5EF4-FFF2-40B4-BE49-F238E27FC236}">
                  <a16:creationId xmlns:a16="http://schemas.microsoft.com/office/drawing/2014/main" id="{750C4324-1962-46A7-921C-9A93D61C885B}"/>
                </a:ext>
              </a:extLst>
            </p:cNvPr>
            <p:cNvSpPr/>
            <p:nvPr/>
          </p:nvSpPr>
          <p:spPr>
            <a:xfrm>
              <a:off x="4305375" y="2568400"/>
              <a:ext cx="148500" cy="288700"/>
            </a:xfrm>
            <a:custGeom>
              <a:avLst/>
              <a:gdLst/>
              <a:ahLst/>
              <a:cxnLst/>
              <a:rect l="l" t="t" r="r" b="b"/>
              <a:pathLst>
                <a:path w="5940" h="11548" extrusionOk="0">
                  <a:moveTo>
                    <a:pt x="684" y="1"/>
                  </a:moveTo>
                  <a:cubicBezTo>
                    <a:pt x="657" y="1"/>
                    <a:pt x="634" y="14"/>
                    <a:pt x="618" y="36"/>
                  </a:cubicBezTo>
                  <a:lnTo>
                    <a:pt x="604" y="28"/>
                  </a:lnTo>
                  <a:lnTo>
                    <a:pt x="1" y="380"/>
                  </a:lnTo>
                  <a:lnTo>
                    <a:pt x="594" y="718"/>
                  </a:lnTo>
                  <a:lnTo>
                    <a:pt x="594" y="7895"/>
                  </a:lnTo>
                  <a:cubicBezTo>
                    <a:pt x="594" y="7998"/>
                    <a:pt x="666" y="8120"/>
                    <a:pt x="751" y="8172"/>
                  </a:cubicBezTo>
                  <a:lnTo>
                    <a:pt x="5280" y="10787"/>
                  </a:lnTo>
                  <a:lnTo>
                    <a:pt x="5280" y="11548"/>
                  </a:lnTo>
                  <a:lnTo>
                    <a:pt x="5939" y="11168"/>
                  </a:lnTo>
                  <a:lnTo>
                    <a:pt x="5939" y="3015"/>
                  </a:lnTo>
                  <a:lnTo>
                    <a:pt x="751" y="22"/>
                  </a:lnTo>
                  <a:cubicBezTo>
                    <a:pt x="727" y="7"/>
                    <a:pt x="704" y="1"/>
                    <a:pt x="68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558;p43">
              <a:extLst>
                <a:ext uri="{FF2B5EF4-FFF2-40B4-BE49-F238E27FC236}">
                  <a16:creationId xmlns:a16="http://schemas.microsoft.com/office/drawing/2014/main" id="{5A27F468-E6BA-41F5-A4A2-13F263A3CC6C}"/>
                </a:ext>
              </a:extLst>
            </p:cNvPr>
            <p:cNvSpPr/>
            <p:nvPr/>
          </p:nvSpPr>
          <p:spPr>
            <a:xfrm>
              <a:off x="4303650" y="2577925"/>
              <a:ext cx="133725" cy="279175"/>
            </a:xfrm>
            <a:custGeom>
              <a:avLst/>
              <a:gdLst/>
              <a:ahLst/>
              <a:cxnLst/>
              <a:rect l="l" t="t" r="r" b="b"/>
              <a:pathLst>
                <a:path w="5349" h="11167" extrusionOk="0">
                  <a:moveTo>
                    <a:pt x="89" y="1"/>
                  </a:moveTo>
                  <a:cubicBezTo>
                    <a:pt x="37" y="1"/>
                    <a:pt x="1" y="42"/>
                    <a:pt x="1" y="112"/>
                  </a:cubicBezTo>
                  <a:lnTo>
                    <a:pt x="4" y="7897"/>
                  </a:lnTo>
                  <a:cubicBezTo>
                    <a:pt x="4" y="7996"/>
                    <a:pt x="73" y="8119"/>
                    <a:pt x="161" y="8169"/>
                  </a:cubicBezTo>
                  <a:lnTo>
                    <a:pt x="5349" y="11167"/>
                  </a:lnTo>
                  <a:lnTo>
                    <a:pt x="5346" y="3016"/>
                  </a:lnTo>
                  <a:lnTo>
                    <a:pt x="161" y="23"/>
                  </a:lnTo>
                  <a:cubicBezTo>
                    <a:pt x="135" y="8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559;p43">
              <a:extLst>
                <a:ext uri="{FF2B5EF4-FFF2-40B4-BE49-F238E27FC236}">
                  <a16:creationId xmlns:a16="http://schemas.microsoft.com/office/drawing/2014/main" id="{77696049-1048-4F1A-9BCC-11C1E8667BA5}"/>
                </a:ext>
              </a:extLst>
            </p:cNvPr>
            <p:cNvSpPr/>
            <p:nvPr/>
          </p:nvSpPr>
          <p:spPr>
            <a:xfrm>
              <a:off x="4437275" y="2643750"/>
              <a:ext cx="16600" cy="213350"/>
            </a:xfrm>
            <a:custGeom>
              <a:avLst/>
              <a:gdLst/>
              <a:ahLst/>
              <a:cxnLst/>
              <a:rect l="l" t="t" r="r" b="b"/>
              <a:pathLst>
                <a:path w="664" h="8534" extrusionOk="0">
                  <a:moveTo>
                    <a:pt x="663" y="1"/>
                  </a:moveTo>
                  <a:lnTo>
                    <a:pt x="1" y="383"/>
                  </a:lnTo>
                  <a:lnTo>
                    <a:pt x="4" y="8534"/>
                  </a:lnTo>
                  <a:lnTo>
                    <a:pt x="663" y="8154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560;p43">
              <a:extLst>
                <a:ext uri="{FF2B5EF4-FFF2-40B4-BE49-F238E27FC236}">
                  <a16:creationId xmlns:a16="http://schemas.microsoft.com/office/drawing/2014/main" id="{B8E90121-CD51-4AA2-A1A2-2D4D2E5F6137}"/>
                </a:ext>
              </a:extLst>
            </p:cNvPr>
            <p:cNvSpPr/>
            <p:nvPr/>
          </p:nvSpPr>
          <p:spPr>
            <a:xfrm>
              <a:off x="4427725" y="2654600"/>
              <a:ext cx="4200" cy="6125"/>
            </a:xfrm>
            <a:custGeom>
              <a:avLst/>
              <a:gdLst/>
              <a:ahLst/>
              <a:cxnLst/>
              <a:rect l="l" t="t" r="r" b="b"/>
              <a:pathLst>
                <a:path w="168" h="245" extrusionOk="0">
                  <a:moveTo>
                    <a:pt x="50" y="0"/>
                  </a:moveTo>
                  <a:cubicBezTo>
                    <a:pt x="21" y="0"/>
                    <a:pt x="1" y="28"/>
                    <a:pt x="1" y="76"/>
                  </a:cubicBezTo>
                  <a:cubicBezTo>
                    <a:pt x="1" y="99"/>
                    <a:pt x="7" y="130"/>
                    <a:pt x="21" y="157"/>
                  </a:cubicBezTo>
                  <a:cubicBezTo>
                    <a:pt x="34" y="192"/>
                    <a:pt x="58" y="219"/>
                    <a:pt x="86" y="236"/>
                  </a:cubicBezTo>
                  <a:cubicBezTo>
                    <a:pt x="89" y="236"/>
                    <a:pt x="89" y="239"/>
                    <a:pt x="96" y="239"/>
                  </a:cubicBezTo>
                  <a:cubicBezTo>
                    <a:pt x="104" y="243"/>
                    <a:pt x="112" y="244"/>
                    <a:pt x="119" y="244"/>
                  </a:cubicBezTo>
                  <a:cubicBezTo>
                    <a:pt x="148" y="244"/>
                    <a:pt x="168" y="217"/>
                    <a:pt x="168" y="171"/>
                  </a:cubicBezTo>
                  <a:cubicBezTo>
                    <a:pt x="168" y="151"/>
                    <a:pt x="165" y="130"/>
                    <a:pt x="157" y="110"/>
                  </a:cubicBezTo>
                  <a:cubicBezTo>
                    <a:pt x="147" y="79"/>
                    <a:pt x="130" y="49"/>
                    <a:pt x="106" y="31"/>
                  </a:cubicBezTo>
                  <a:cubicBezTo>
                    <a:pt x="99" y="21"/>
                    <a:pt x="93" y="17"/>
                    <a:pt x="83" y="11"/>
                  </a:cubicBezTo>
                  <a:cubicBezTo>
                    <a:pt x="71" y="4"/>
                    <a:pt x="6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561;p43">
              <a:extLst>
                <a:ext uri="{FF2B5EF4-FFF2-40B4-BE49-F238E27FC236}">
                  <a16:creationId xmlns:a16="http://schemas.microsoft.com/office/drawing/2014/main" id="{1DBD6461-67B3-4FC5-9DC9-93979B2A5DBD}"/>
                </a:ext>
              </a:extLst>
            </p:cNvPr>
            <p:cNvSpPr/>
            <p:nvPr/>
          </p:nvSpPr>
          <p:spPr>
            <a:xfrm>
              <a:off x="4427475" y="2652900"/>
              <a:ext cx="32875" cy="18500"/>
            </a:xfrm>
            <a:custGeom>
              <a:avLst/>
              <a:gdLst/>
              <a:ahLst/>
              <a:cxnLst/>
              <a:rect l="l" t="t" r="r" b="b"/>
              <a:pathLst>
                <a:path w="1315" h="740" extrusionOk="0">
                  <a:moveTo>
                    <a:pt x="1055" y="0"/>
                  </a:moveTo>
                  <a:lnTo>
                    <a:pt x="1055" y="103"/>
                  </a:lnTo>
                  <a:cubicBezTo>
                    <a:pt x="1267" y="229"/>
                    <a:pt x="1263" y="430"/>
                    <a:pt x="1048" y="553"/>
                  </a:cubicBezTo>
                  <a:cubicBezTo>
                    <a:pt x="941" y="616"/>
                    <a:pt x="799" y="648"/>
                    <a:pt x="657" y="648"/>
                  </a:cubicBezTo>
                  <a:cubicBezTo>
                    <a:pt x="516" y="648"/>
                    <a:pt x="374" y="616"/>
                    <a:pt x="266" y="553"/>
                  </a:cubicBezTo>
                  <a:cubicBezTo>
                    <a:pt x="147" y="488"/>
                    <a:pt x="93" y="396"/>
                    <a:pt x="106" y="307"/>
                  </a:cubicBezTo>
                  <a:cubicBezTo>
                    <a:pt x="106" y="263"/>
                    <a:pt x="130" y="219"/>
                    <a:pt x="167" y="178"/>
                  </a:cubicBezTo>
                  <a:cubicBezTo>
                    <a:pt x="157" y="147"/>
                    <a:pt x="140" y="117"/>
                    <a:pt x="116" y="99"/>
                  </a:cubicBezTo>
                  <a:cubicBezTo>
                    <a:pt x="76" y="137"/>
                    <a:pt x="48" y="181"/>
                    <a:pt x="31" y="225"/>
                  </a:cubicBezTo>
                  <a:cubicBezTo>
                    <a:pt x="0" y="307"/>
                    <a:pt x="3" y="393"/>
                    <a:pt x="52" y="474"/>
                  </a:cubicBezTo>
                  <a:cubicBezTo>
                    <a:pt x="89" y="536"/>
                    <a:pt x="144" y="588"/>
                    <a:pt x="219" y="632"/>
                  </a:cubicBezTo>
                  <a:cubicBezTo>
                    <a:pt x="342" y="703"/>
                    <a:pt x="500" y="739"/>
                    <a:pt x="657" y="739"/>
                  </a:cubicBezTo>
                  <a:cubicBezTo>
                    <a:pt x="814" y="739"/>
                    <a:pt x="971" y="703"/>
                    <a:pt x="1092" y="632"/>
                  </a:cubicBezTo>
                  <a:cubicBezTo>
                    <a:pt x="1188" y="580"/>
                    <a:pt x="1253" y="512"/>
                    <a:pt x="1284" y="430"/>
                  </a:cubicBezTo>
                  <a:cubicBezTo>
                    <a:pt x="1314" y="348"/>
                    <a:pt x="1307" y="260"/>
                    <a:pt x="1263" y="181"/>
                  </a:cubicBezTo>
                  <a:lnTo>
                    <a:pt x="1260" y="181"/>
                  </a:lnTo>
                  <a:cubicBezTo>
                    <a:pt x="1226" y="120"/>
                    <a:pt x="1171" y="65"/>
                    <a:pt x="1096" y="24"/>
                  </a:cubicBezTo>
                  <a:cubicBezTo>
                    <a:pt x="1082" y="14"/>
                    <a:pt x="1068" y="7"/>
                    <a:pt x="10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562;p43">
              <a:extLst>
                <a:ext uri="{FF2B5EF4-FFF2-40B4-BE49-F238E27FC236}">
                  <a16:creationId xmlns:a16="http://schemas.microsoft.com/office/drawing/2014/main" id="{597570A6-6B48-414E-B69B-E8B9CE5791A1}"/>
                </a:ext>
              </a:extLst>
            </p:cNvPr>
            <p:cNvSpPr/>
            <p:nvPr/>
          </p:nvSpPr>
          <p:spPr>
            <a:xfrm>
              <a:off x="4295825" y="2576450"/>
              <a:ext cx="143525" cy="96350"/>
            </a:xfrm>
            <a:custGeom>
              <a:avLst/>
              <a:gdLst/>
              <a:ahLst/>
              <a:cxnLst/>
              <a:rect l="l" t="t" r="r" b="b"/>
              <a:pathLst>
                <a:path w="5741" h="3854" extrusionOk="0">
                  <a:moveTo>
                    <a:pt x="166" y="0"/>
                  </a:moveTo>
                  <a:cubicBezTo>
                    <a:pt x="137" y="0"/>
                    <a:pt x="109" y="7"/>
                    <a:pt x="89" y="21"/>
                  </a:cubicBezTo>
                  <a:lnTo>
                    <a:pt x="0" y="68"/>
                  </a:lnTo>
                  <a:lnTo>
                    <a:pt x="5621" y="3854"/>
                  </a:lnTo>
                  <a:lnTo>
                    <a:pt x="5740" y="3785"/>
                  </a:lnTo>
                  <a:lnTo>
                    <a:pt x="246" y="21"/>
                  </a:lnTo>
                  <a:cubicBezTo>
                    <a:pt x="224" y="7"/>
                    <a:pt x="195" y="0"/>
                    <a:pt x="16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563;p43">
              <a:extLst>
                <a:ext uri="{FF2B5EF4-FFF2-40B4-BE49-F238E27FC236}">
                  <a16:creationId xmlns:a16="http://schemas.microsoft.com/office/drawing/2014/main" id="{DAA306DA-57B1-4E12-A698-E4E23EAB415B}"/>
                </a:ext>
              </a:extLst>
            </p:cNvPr>
            <p:cNvSpPr/>
            <p:nvPr/>
          </p:nvSpPr>
          <p:spPr>
            <a:xfrm>
              <a:off x="4295825" y="2576450"/>
              <a:ext cx="143525" cy="96275"/>
            </a:xfrm>
            <a:custGeom>
              <a:avLst/>
              <a:gdLst/>
              <a:ahLst/>
              <a:cxnLst/>
              <a:rect l="l" t="t" r="r" b="b"/>
              <a:pathLst>
                <a:path w="5741" h="3851" extrusionOk="0">
                  <a:moveTo>
                    <a:pt x="167" y="0"/>
                  </a:moveTo>
                  <a:cubicBezTo>
                    <a:pt x="137" y="0"/>
                    <a:pt x="109" y="7"/>
                    <a:pt x="89" y="21"/>
                  </a:cubicBezTo>
                  <a:lnTo>
                    <a:pt x="0" y="68"/>
                  </a:lnTo>
                  <a:cubicBezTo>
                    <a:pt x="14" y="62"/>
                    <a:pt x="27" y="58"/>
                    <a:pt x="41" y="58"/>
                  </a:cubicBezTo>
                  <a:cubicBezTo>
                    <a:pt x="65" y="58"/>
                    <a:pt x="89" y="65"/>
                    <a:pt x="112" y="82"/>
                  </a:cubicBezTo>
                  <a:lnTo>
                    <a:pt x="5625" y="3850"/>
                  </a:lnTo>
                  <a:lnTo>
                    <a:pt x="5740" y="3785"/>
                  </a:lnTo>
                  <a:lnTo>
                    <a:pt x="5734" y="3781"/>
                  </a:lnTo>
                  <a:lnTo>
                    <a:pt x="5293" y="3478"/>
                  </a:lnTo>
                  <a:lnTo>
                    <a:pt x="342" y="86"/>
                  </a:lnTo>
                  <a:lnTo>
                    <a:pt x="246" y="21"/>
                  </a:lnTo>
                  <a:cubicBezTo>
                    <a:pt x="225" y="7"/>
                    <a:pt x="194" y="0"/>
                    <a:pt x="167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564;p43">
              <a:extLst>
                <a:ext uri="{FF2B5EF4-FFF2-40B4-BE49-F238E27FC236}">
                  <a16:creationId xmlns:a16="http://schemas.microsoft.com/office/drawing/2014/main" id="{54735710-1B84-490B-A8A8-DC897AAB4A2F}"/>
                </a:ext>
              </a:extLst>
            </p:cNvPr>
            <p:cNvSpPr/>
            <p:nvPr/>
          </p:nvSpPr>
          <p:spPr>
            <a:xfrm>
              <a:off x="4294700" y="2577925"/>
              <a:ext cx="144050" cy="299975"/>
            </a:xfrm>
            <a:custGeom>
              <a:avLst/>
              <a:gdLst/>
              <a:ahLst/>
              <a:cxnLst/>
              <a:rect l="l" t="t" r="r" b="b"/>
              <a:pathLst>
                <a:path w="5762" h="11999" extrusionOk="0">
                  <a:moveTo>
                    <a:pt x="86" y="1"/>
                  </a:moveTo>
                  <a:cubicBezTo>
                    <a:pt x="35" y="1"/>
                    <a:pt x="1" y="42"/>
                    <a:pt x="1" y="112"/>
                  </a:cubicBezTo>
                  <a:lnTo>
                    <a:pt x="1" y="7897"/>
                  </a:lnTo>
                  <a:cubicBezTo>
                    <a:pt x="1" y="7999"/>
                    <a:pt x="69" y="8122"/>
                    <a:pt x="157" y="8169"/>
                  </a:cubicBezTo>
                  <a:lnTo>
                    <a:pt x="5762" y="11999"/>
                  </a:lnTo>
                  <a:lnTo>
                    <a:pt x="5758" y="3849"/>
                  </a:lnTo>
                  <a:lnTo>
                    <a:pt x="157" y="23"/>
                  </a:lnTo>
                  <a:cubicBezTo>
                    <a:pt x="131" y="8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565;p43">
              <a:extLst>
                <a:ext uri="{FF2B5EF4-FFF2-40B4-BE49-F238E27FC236}">
                  <a16:creationId xmlns:a16="http://schemas.microsoft.com/office/drawing/2014/main" id="{6ED9C0DA-5143-445E-8DC2-70B7210FF011}"/>
                </a:ext>
              </a:extLst>
            </p:cNvPr>
            <p:cNvSpPr/>
            <p:nvPr/>
          </p:nvSpPr>
          <p:spPr>
            <a:xfrm>
              <a:off x="4438650" y="2651525"/>
              <a:ext cx="39275" cy="226475"/>
            </a:xfrm>
            <a:custGeom>
              <a:avLst/>
              <a:gdLst/>
              <a:ahLst/>
              <a:cxnLst/>
              <a:rect l="l" t="t" r="r" b="b"/>
              <a:pathLst>
                <a:path w="1571" h="9059" extrusionOk="0">
                  <a:moveTo>
                    <a:pt x="1571" y="0"/>
                  </a:moveTo>
                  <a:lnTo>
                    <a:pt x="0" y="905"/>
                  </a:lnTo>
                  <a:lnTo>
                    <a:pt x="0" y="9059"/>
                  </a:lnTo>
                  <a:lnTo>
                    <a:pt x="1571" y="8151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566;p43">
              <a:extLst>
                <a:ext uri="{FF2B5EF4-FFF2-40B4-BE49-F238E27FC236}">
                  <a16:creationId xmlns:a16="http://schemas.microsoft.com/office/drawing/2014/main" id="{55158B30-360A-4FD7-BDA9-8FD95E51918D}"/>
                </a:ext>
              </a:extLst>
            </p:cNvPr>
            <p:cNvSpPr/>
            <p:nvPr/>
          </p:nvSpPr>
          <p:spPr>
            <a:xfrm>
              <a:off x="4438650" y="2651525"/>
              <a:ext cx="39275" cy="226475"/>
            </a:xfrm>
            <a:custGeom>
              <a:avLst/>
              <a:gdLst/>
              <a:ahLst/>
              <a:cxnLst/>
              <a:rect l="l" t="t" r="r" b="b"/>
              <a:pathLst>
                <a:path w="1571" h="9059" extrusionOk="0">
                  <a:moveTo>
                    <a:pt x="1571" y="0"/>
                  </a:moveTo>
                  <a:lnTo>
                    <a:pt x="854" y="413"/>
                  </a:lnTo>
                  <a:lnTo>
                    <a:pt x="738" y="479"/>
                  </a:lnTo>
                  <a:lnTo>
                    <a:pt x="608" y="553"/>
                  </a:lnTo>
                  <a:lnTo>
                    <a:pt x="379" y="687"/>
                  </a:lnTo>
                  <a:lnTo>
                    <a:pt x="0" y="905"/>
                  </a:lnTo>
                  <a:lnTo>
                    <a:pt x="0" y="9059"/>
                  </a:lnTo>
                  <a:lnTo>
                    <a:pt x="1571" y="8151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567;p43">
              <a:extLst>
                <a:ext uri="{FF2B5EF4-FFF2-40B4-BE49-F238E27FC236}">
                  <a16:creationId xmlns:a16="http://schemas.microsoft.com/office/drawing/2014/main" id="{26ECB52E-2ABF-4D38-B525-F417AE2C44E7}"/>
                </a:ext>
              </a:extLst>
            </p:cNvPr>
            <p:cNvSpPr/>
            <p:nvPr/>
          </p:nvSpPr>
          <p:spPr>
            <a:xfrm>
              <a:off x="4447275" y="2692550"/>
              <a:ext cx="24150" cy="29900"/>
            </a:xfrm>
            <a:custGeom>
              <a:avLst/>
              <a:gdLst/>
              <a:ahLst/>
              <a:cxnLst/>
              <a:rect l="l" t="t" r="r" b="b"/>
              <a:pathLst>
                <a:path w="966" h="1196" extrusionOk="0">
                  <a:moveTo>
                    <a:pt x="654" y="1"/>
                  </a:moveTo>
                  <a:cubicBezTo>
                    <a:pt x="584" y="1"/>
                    <a:pt x="511" y="23"/>
                    <a:pt x="437" y="66"/>
                  </a:cubicBezTo>
                  <a:cubicBezTo>
                    <a:pt x="191" y="206"/>
                    <a:pt x="0" y="541"/>
                    <a:pt x="0" y="824"/>
                  </a:cubicBezTo>
                  <a:cubicBezTo>
                    <a:pt x="0" y="913"/>
                    <a:pt x="17" y="988"/>
                    <a:pt x="51" y="1049"/>
                  </a:cubicBezTo>
                  <a:cubicBezTo>
                    <a:pt x="107" y="1146"/>
                    <a:pt x="199" y="1195"/>
                    <a:pt x="306" y="1195"/>
                  </a:cubicBezTo>
                  <a:cubicBezTo>
                    <a:pt x="376" y="1195"/>
                    <a:pt x="452" y="1174"/>
                    <a:pt x="529" y="1131"/>
                  </a:cubicBezTo>
                  <a:cubicBezTo>
                    <a:pt x="775" y="988"/>
                    <a:pt x="966" y="653"/>
                    <a:pt x="966" y="369"/>
                  </a:cubicBezTo>
                  <a:cubicBezTo>
                    <a:pt x="966" y="284"/>
                    <a:pt x="949" y="210"/>
                    <a:pt x="911" y="148"/>
                  </a:cubicBezTo>
                  <a:cubicBezTo>
                    <a:pt x="867" y="66"/>
                    <a:pt x="792" y="15"/>
                    <a:pt x="706" y="5"/>
                  </a:cubicBezTo>
                  <a:cubicBezTo>
                    <a:pt x="689" y="2"/>
                    <a:pt x="672" y="1"/>
                    <a:pt x="65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568;p43">
              <a:extLst>
                <a:ext uri="{FF2B5EF4-FFF2-40B4-BE49-F238E27FC236}">
                  <a16:creationId xmlns:a16="http://schemas.microsoft.com/office/drawing/2014/main" id="{4AB552C2-FEB2-4543-A50C-D80E53D5AB29}"/>
                </a:ext>
              </a:extLst>
            </p:cNvPr>
            <p:cNvSpPr/>
            <p:nvPr/>
          </p:nvSpPr>
          <p:spPr>
            <a:xfrm>
              <a:off x="4449475" y="2694800"/>
              <a:ext cx="19650" cy="25350"/>
            </a:xfrm>
            <a:custGeom>
              <a:avLst/>
              <a:gdLst/>
              <a:ahLst/>
              <a:cxnLst/>
              <a:rect l="l" t="t" r="r" b="b"/>
              <a:pathLst>
                <a:path w="786" h="1014" extrusionOk="0">
                  <a:moveTo>
                    <a:pt x="569" y="0"/>
                  </a:moveTo>
                  <a:cubicBezTo>
                    <a:pt x="517" y="0"/>
                    <a:pt x="457" y="17"/>
                    <a:pt x="393" y="54"/>
                  </a:cubicBezTo>
                  <a:cubicBezTo>
                    <a:pt x="178" y="181"/>
                    <a:pt x="4" y="484"/>
                    <a:pt x="1" y="734"/>
                  </a:cubicBezTo>
                  <a:cubicBezTo>
                    <a:pt x="1" y="911"/>
                    <a:pt x="90" y="1013"/>
                    <a:pt x="218" y="1013"/>
                  </a:cubicBezTo>
                  <a:cubicBezTo>
                    <a:pt x="271" y="1013"/>
                    <a:pt x="331" y="996"/>
                    <a:pt x="393" y="959"/>
                  </a:cubicBezTo>
                  <a:cubicBezTo>
                    <a:pt x="612" y="836"/>
                    <a:pt x="785" y="533"/>
                    <a:pt x="785" y="279"/>
                  </a:cubicBezTo>
                  <a:cubicBezTo>
                    <a:pt x="785" y="103"/>
                    <a:pt x="698" y="0"/>
                    <a:pt x="56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569;p43">
              <a:extLst>
                <a:ext uri="{FF2B5EF4-FFF2-40B4-BE49-F238E27FC236}">
                  <a16:creationId xmlns:a16="http://schemas.microsoft.com/office/drawing/2014/main" id="{E0DD1CB7-EDAA-467D-8500-503F8234B033}"/>
                </a:ext>
              </a:extLst>
            </p:cNvPr>
            <p:cNvSpPr/>
            <p:nvPr/>
          </p:nvSpPr>
          <p:spPr>
            <a:xfrm>
              <a:off x="4446675" y="2735150"/>
              <a:ext cx="24500" cy="117875"/>
            </a:xfrm>
            <a:custGeom>
              <a:avLst/>
              <a:gdLst/>
              <a:ahLst/>
              <a:cxnLst/>
              <a:rect l="l" t="t" r="r" b="b"/>
              <a:pathLst>
                <a:path w="980" h="4715" extrusionOk="0">
                  <a:moveTo>
                    <a:pt x="739" y="0"/>
                  </a:moveTo>
                  <a:cubicBezTo>
                    <a:pt x="682" y="0"/>
                    <a:pt x="617" y="19"/>
                    <a:pt x="549" y="58"/>
                  </a:cubicBezTo>
                  <a:lnTo>
                    <a:pt x="431" y="130"/>
                  </a:lnTo>
                  <a:cubicBezTo>
                    <a:pt x="191" y="267"/>
                    <a:pt x="0" y="601"/>
                    <a:pt x="0" y="874"/>
                  </a:cubicBezTo>
                  <a:lnTo>
                    <a:pt x="0" y="4407"/>
                  </a:lnTo>
                  <a:cubicBezTo>
                    <a:pt x="0" y="4602"/>
                    <a:pt x="96" y="4714"/>
                    <a:pt x="237" y="4714"/>
                  </a:cubicBezTo>
                  <a:cubicBezTo>
                    <a:pt x="295" y="4714"/>
                    <a:pt x="361" y="4695"/>
                    <a:pt x="431" y="4656"/>
                  </a:cubicBezTo>
                  <a:lnTo>
                    <a:pt x="549" y="4588"/>
                  </a:lnTo>
                  <a:cubicBezTo>
                    <a:pt x="785" y="4451"/>
                    <a:pt x="979" y="4117"/>
                    <a:pt x="979" y="3840"/>
                  </a:cubicBezTo>
                  <a:lnTo>
                    <a:pt x="979" y="308"/>
                  </a:lnTo>
                  <a:cubicBezTo>
                    <a:pt x="979" y="113"/>
                    <a:pt x="881" y="0"/>
                    <a:pt x="73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570;p43">
              <a:extLst>
                <a:ext uri="{FF2B5EF4-FFF2-40B4-BE49-F238E27FC236}">
                  <a16:creationId xmlns:a16="http://schemas.microsoft.com/office/drawing/2014/main" id="{DE0AF831-DAD4-4752-9F3C-75D87D48B018}"/>
                </a:ext>
              </a:extLst>
            </p:cNvPr>
            <p:cNvSpPr/>
            <p:nvPr/>
          </p:nvSpPr>
          <p:spPr>
            <a:xfrm>
              <a:off x="4436425" y="2650175"/>
              <a:ext cx="41500" cy="23975"/>
            </a:xfrm>
            <a:custGeom>
              <a:avLst/>
              <a:gdLst/>
              <a:ahLst/>
              <a:cxnLst/>
              <a:rect l="l" t="t" r="r" b="b"/>
              <a:pathLst>
                <a:path w="1660" h="959" extrusionOk="0">
                  <a:moveTo>
                    <a:pt x="1564" y="0"/>
                  </a:moveTo>
                  <a:lnTo>
                    <a:pt x="1" y="901"/>
                  </a:lnTo>
                  <a:lnTo>
                    <a:pt x="89" y="959"/>
                  </a:lnTo>
                  <a:lnTo>
                    <a:pt x="1660" y="54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571;p43">
              <a:extLst>
                <a:ext uri="{FF2B5EF4-FFF2-40B4-BE49-F238E27FC236}">
                  <a16:creationId xmlns:a16="http://schemas.microsoft.com/office/drawing/2014/main" id="{BE0EF901-D593-4A11-B841-AB17FF829FFB}"/>
                </a:ext>
              </a:extLst>
            </p:cNvPr>
            <p:cNvSpPr/>
            <p:nvPr/>
          </p:nvSpPr>
          <p:spPr>
            <a:xfrm>
              <a:off x="4436425" y="2650175"/>
              <a:ext cx="41500" cy="23975"/>
            </a:xfrm>
            <a:custGeom>
              <a:avLst/>
              <a:gdLst/>
              <a:ahLst/>
              <a:cxnLst/>
              <a:rect l="l" t="t" r="r" b="b"/>
              <a:pathLst>
                <a:path w="1660" h="959" extrusionOk="0">
                  <a:moveTo>
                    <a:pt x="1564" y="0"/>
                  </a:moveTo>
                  <a:lnTo>
                    <a:pt x="936" y="361"/>
                  </a:lnTo>
                  <a:lnTo>
                    <a:pt x="850" y="410"/>
                  </a:lnTo>
                  <a:lnTo>
                    <a:pt x="253" y="754"/>
                  </a:lnTo>
                  <a:lnTo>
                    <a:pt x="120" y="832"/>
                  </a:lnTo>
                  <a:lnTo>
                    <a:pt x="1" y="901"/>
                  </a:lnTo>
                  <a:lnTo>
                    <a:pt x="89" y="959"/>
                  </a:lnTo>
                  <a:lnTo>
                    <a:pt x="1660" y="54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572;p43">
              <a:extLst>
                <a:ext uri="{FF2B5EF4-FFF2-40B4-BE49-F238E27FC236}">
                  <a16:creationId xmlns:a16="http://schemas.microsoft.com/office/drawing/2014/main" id="{2904BCFA-0945-437D-996B-97C2CE1647C9}"/>
                </a:ext>
              </a:extLst>
            </p:cNvPr>
            <p:cNvSpPr/>
            <p:nvPr/>
          </p:nvSpPr>
          <p:spPr>
            <a:xfrm>
              <a:off x="4280625" y="2580700"/>
              <a:ext cx="150275" cy="301050"/>
            </a:xfrm>
            <a:custGeom>
              <a:avLst/>
              <a:gdLst/>
              <a:ahLst/>
              <a:cxnLst/>
              <a:rect l="l" t="t" r="r" b="b"/>
              <a:pathLst>
                <a:path w="6011" h="12042" extrusionOk="0">
                  <a:moveTo>
                    <a:pt x="120" y="1"/>
                  </a:moveTo>
                  <a:lnTo>
                    <a:pt x="0" y="69"/>
                  </a:lnTo>
                  <a:lnTo>
                    <a:pt x="0" y="8219"/>
                  </a:lnTo>
                  <a:lnTo>
                    <a:pt x="5823" y="12025"/>
                  </a:lnTo>
                  <a:cubicBezTo>
                    <a:pt x="5843" y="12036"/>
                    <a:pt x="5869" y="12042"/>
                    <a:pt x="5895" y="12042"/>
                  </a:cubicBezTo>
                  <a:cubicBezTo>
                    <a:pt x="5916" y="12042"/>
                    <a:pt x="5937" y="12037"/>
                    <a:pt x="5953" y="12028"/>
                  </a:cubicBezTo>
                  <a:cubicBezTo>
                    <a:pt x="5983" y="12011"/>
                    <a:pt x="6011" y="11960"/>
                    <a:pt x="6011" y="11916"/>
                  </a:cubicBezTo>
                  <a:lnTo>
                    <a:pt x="6008" y="3922"/>
                  </a:lnTo>
                  <a:cubicBezTo>
                    <a:pt x="6008" y="3878"/>
                    <a:pt x="5977" y="3827"/>
                    <a:pt x="5939" y="3803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573;p43">
              <a:extLst>
                <a:ext uri="{FF2B5EF4-FFF2-40B4-BE49-F238E27FC236}">
                  <a16:creationId xmlns:a16="http://schemas.microsoft.com/office/drawing/2014/main" id="{A8679082-60FC-4CCD-ABE4-46BB5A9B18A6}"/>
                </a:ext>
              </a:extLst>
            </p:cNvPr>
            <p:cNvSpPr/>
            <p:nvPr/>
          </p:nvSpPr>
          <p:spPr>
            <a:xfrm>
              <a:off x="4430800" y="2872600"/>
              <a:ext cx="100" cy="6850"/>
            </a:xfrm>
            <a:custGeom>
              <a:avLst/>
              <a:gdLst/>
              <a:ahLst/>
              <a:cxnLst/>
              <a:rect l="l" t="t" r="r" b="b"/>
              <a:pathLst>
                <a:path w="4" h="274" extrusionOk="0">
                  <a:moveTo>
                    <a:pt x="4" y="1"/>
                  </a:moveTo>
                  <a:lnTo>
                    <a:pt x="4" y="240"/>
                  </a:lnTo>
                  <a:cubicBezTo>
                    <a:pt x="4" y="250"/>
                    <a:pt x="4" y="263"/>
                    <a:pt x="1" y="273"/>
                  </a:cubicBezTo>
                  <a:cubicBezTo>
                    <a:pt x="4" y="263"/>
                    <a:pt x="4" y="250"/>
                    <a:pt x="4" y="240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574;p43">
              <a:extLst>
                <a:ext uri="{FF2B5EF4-FFF2-40B4-BE49-F238E27FC236}">
                  <a16:creationId xmlns:a16="http://schemas.microsoft.com/office/drawing/2014/main" id="{19CBB23F-A8CD-4B3C-ADCB-1821D5977121}"/>
                </a:ext>
              </a:extLst>
            </p:cNvPr>
            <p:cNvSpPr/>
            <p:nvPr/>
          </p:nvSpPr>
          <p:spPr>
            <a:xfrm>
              <a:off x="4430800" y="2678650"/>
              <a:ext cx="100" cy="193975"/>
            </a:xfrm>
            <a:custGeom>
              <a:avLst/>
              <a:gdLst/>
              <a:ahLst/>
              <a:cxnLst/>
              <a:rect l="l" t="t" r="r" b="b"/>
              <a:pathLst>
                <a:path w="4" h="7759" extrusionOk="0">
                  <a:moveTo>
                    <a:pt x="1" y="1"/>
                  </a:moveTo>
                  <a:lnTo>
                    <a:pt x="1" y="4"/>
                  </a:lnTo>
                  <a:lnTo>
                    <a:pt x="4" y="7759"/>
                  </a:lnTo>
                  <a:lnTo>
                    <a:pt x="4" y="7759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575;p43">
              <a:extLst>
                <a:ext uri="{FF2B5EF4-FFF2-40B4-BE49-F238E27FC236}">
                  <a16:creationId xmlns:a16="http://schemas.microsoft.com/office/drawing/2014/main" id="{062A6A33-3921-4BA3-B09E-E20E4AF8A353}"/>
                </a:ext>
              </a:extLst>
            </p:cNvPr>
            <p:cNvSpPr/>
            <p:nvPr/>
          </p:nvSpPr>
          <p:spPr>
            <a:xfrm>
              <a:off x="4426200" y="2881300"/>
              <a:ext cx="625" cy="300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0" y="1"/>
                  </a:moveTo>
                  <a:cubicBezTo>
                    <a:pt x="1" y="1"/>
                    <a:pt x="3" y="2"/>
                    <a:pt x="4" y="2"/>
                  </a:cubicBezTo>
                  <a:lnTo>
                    <a:pt x="4" y="2"/>
                  </a:lnTo>
                  <a:lnTo>
                    <a:pt x="4" y="1"/>
                  </a:lnTo>
                  <a:close/>
                  <a:moveTo>
                    <a:pt x="4" y="2"/>
                  </a:moveTo>
                  <a:lnTo>
                    <a:pt x="4" y="4"/>
                  </a:lnTo>
                  <a:lnTo>
                    <a:pt x="7" y="4"/>
                  </a:lnTo>
                  <a:cubicBezTo>
                    <a:pt x="8" y="4"/>
                    <a:pt x="9" y="5"/>
                    <a:pt x="10" y="5"/>
                  </a:cubicBezTo>
                  <a:lnTo>
                    <a:pt x="10" y="5"/>
                  </a:lnTo>
                  <a:cubicBezTo>
                    <a:pt x="8" y="4"/>
                    <a:pt x="6" y="3"/>
                    <a:pt x="4" y="2"/>
                  </a:cubicBezTo>
                  <a:close/>
                  <a:moveTo>
                    <a:pt x="10" y="5"/>
                  </a:moveTo>
                  <a:lnTo>
                    <a:pt x="10" y="5"/>
                  </a:lnTo>
                  <a:cubicBezTo>
                    <a:pt x="14" y="7"/>
                    <a:pt x="19" y="9"/>
                    <a:pt x="24" y="11"/>
                  </a:cubicBezTo>
                  <a:cubicBezTo>
                    <a:pt x="18" y="8"/>
                    <a:pt x="15" y="7"/>
                    <a:pt x="10" y="5"/>
                  </a:cubicBez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576;p43">
              <a:extLst>
                <a:ext uri="{FF2B5EF4-FFF2-40B4-BE49-F238E27FC236}">
                  <a16:creationId xmlns:a16="http://schemas.microsoft.com/office/drawing/2014/main" id="{0AF48806-1616-4276-A119-991CE599615A}"/>
                </a:ext>
              </a:extLst>
            </p:cNvPr>
            <p:cNvSpPr/>
            <p:nvPr/>
          </p:nvSpPr>
          <p:spPr>
            <a:xfrm>
              <a:off x="4426350" y="2677025"/>
              <a:ext cx="4550" cy="204725"/>
            </a:xfrm>
            <a:custGeom>
              <a:avLst/>
              <a:gdLst/>
              <a:ahLst/>
              <a:cxnLst/>
              <a:rect l="l" t="t" r="r" b="b"/>
              <a:pathLst>
                <a:path w="182" h="8189" extrusionOk="0">
                  <a:moveTo>
                    <a:pt x="158" y="1"/>
                  </a:moveTo>
                  <a:lnTo>
                    <a:pt x="39" y="69"/>
                  </a:lnTo>
                  <a:cubicBezTo>
                    <a:pt x="52" y="93"/>
                    <a:pt x="62" y="114"/>
                    <a:pt x="62" y="138"/>
                  </a:cubicBezTo>
                  <a:lnTo>
                    <a:pt x="62" y="8131"/>
                  </a:lnTo>
                  <a:cubicBezTo>
                    <a:pt x="62" y="8162"/>
                    <a:pt x="45" y="8178"/>
                    <a:pt x="25" y="8178"/>
                  </a:cubicBezTo>
                  <a:lnTo>
                    <a:pt x="21" y="8178"/>
                  </a:lnTo>
                  <a:cubicBezTo>
                    <a:pt x="15" y="8178"/>
                    <a:pt x="7" y="8178"/>
                    <a:pt x="1" y="8175"/>
                  </a:cubicBezTo>
                  <a:lnTo>
                    <a:pt x="1" y="8175"/>
                  </a:lnTo>
                  <a:cubicBezTo>
                    <a:pt x="7" y="8178"/>
                    <a:pt x="11" y="8178"/>
                    <a:pt x="18" y="8182"/>
                  </a:cubicBezTo>
                  <a:cubicBezTo>
                    <a:pt x="31" y="8186"/>
                    <a:pt x="48" y="8189"/>
                    <a:pt x="66" y="8189"/>
                  </a:cubicBezTo>
                  <a:lnTo>
                    <a:pt x="80" y="8189"/>
                  </a:lnTo>
                  <a:cubicBezTo>
                    <a:pt x="97" y="8186"/>
                    <a:pt x="110" y="8182"/>
                    <a:pt x="124" y="8175"/>
                  </a:cubicBezTo>
                  <a:cubicBezTo>
                    <a:pt x="134" y="8168"/>
                    <a:pt x="148" y="8154"/>
                    <a:pt x="158" y="8141"/>
                  </a:cubicBezTo>
                  <a:cubicBezTo>
                    <a:pt x="165" y="8127"/>
                    <a:pt x="171" y="8113"/>
                    <a:pt x="179" y="8096"/>
                  </a:cubicBezTo>
                  <a:cubicBezTo>
                    <a:pt x="182" y="8086"/>
                    <a:pt x="182" y="8073"/>
                    <a:pt x="182" y="8063"/>
                  </a:cubicBezTo>
                  <a:lnTo>
                    <a:pt x="182" y="7824"/>
                  </a:lnTo>
                  <a:lnTo>
                    <a:pt x="179" y="69"/>
                  </a:lnTo>
                  <a:lnTo>
                    <a:pt x="179" y="66"/>
                  </a:lnTo>
                  <a:cubicBezTo>
                    <a:pt x="179" y="45"/>
                    <a:pt x="171" y="25"/>
                    <a:pt x="158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577;p43">
              <a:extLst>
                <a:ext uri="{FF2B5EF4-FFF2-40B4-BE49-F238E27FC236}">
                  <a16:creationId xmlns:a16="http://schemas.microsoft.com/office/drawing/2014/main" id="{203FAB01-D41B-4D82-9FB1-62DBE43A0044}"/>
                </a:ext>
              </a:extLst>
            </p:cNvPr>
            <p:cNvSpPr/>
            <p:nvPr/>
          </p:nvSpPr>
          <p:spPr>
            <a:xfrm>
              <a:off x="4426200" y="2881300"/>
              <a:ext cx="175" cy="100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1"/>
                  </a:moveTo>
                  <a:cubicBezTo>
                    <a:pt x="2" y="1"/>
                    <a:pt x="3" y="1"/>
                    <a:pt x="4" y="2"/>
                  </a:cubicBezTo>
                  <a:lnTo>
                    <a:pt x="4" y="2"/>
                  </a:lnTo>
                  <a:lnTo>
                    <a:pt x="4" y="1"/>
                  </a:lnTo>
                  <a:close/>
                  <a:moveTo>
                    <a:pt x="4" y="2"/>
                  </a:moveTo>
                  <a:lnTo>
                    <a:pt x="4" y="4"/>
                  </a:lnTo>
                  <a:lnTo>
                    <a:pt x="7" y="4"/>
                  </a:lnTo>
                  <a:cubicBezTo>
                    <a:pt x="5" y="4"/>
                    <a:pt x="4" y="3"/>
                    <a:pt x="4" y="2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78;p43">
              <a:extLst>
                <a:ext uri="{FF2B5EF4-FFF2-40B4-BE49-F238E27FC236}">
                  <a16:creationId xmlns:a16="http://schemas.microsoft.com/office/drawing/2014/main" id="{C1BB1563-B127-463D-B21F-B21B7352BFDE}"/>
                </a:ext>
              </a:extLst>
            </p:cNvPr>
            <p:cNvSpPr/>
            <p:nvPr/>
          </p:nvSpPr>
          <p:spPr>
            <a:xfrm>
              <a:off x="4283025" y="2583950"/>
              <a:ext cx="144900" cy="297550"/>
            </a:xfrm>
            <a:custGeom>
              <a:avLst/>
              <a:gdLst/>
              <a:ahLst/>
              <a:cxnLst/>
              <a:rect l="l" t="t" r="r" b="b"/>
              <a:pathLst>
                <a:path w="5796" h="11902" extrusionOk="0">
                  <a:moveTo>
                    <a:pt x="0" y="0"/>
                  </a:moveTo>
                  <a:lnTo>
                    <a:pt x="0" y="597"/>
                  </a:lnTo>
                  <a:cubicBezTo>
                    <a:pt x="44" y="591"/>
                    <a:pt x="89" y="591"/>
                    <a:pt x="130" y="591"/>
                  </a:cubicBezTo>
                  <a:cubicBezTo>
                    <a:pt x="317" y="591"/>
                    <a:pt x="492" y="628"/>
                    <a:pt x="618" y="700"/>
                  </a:cubicBezTo>
                  <a:cubicBezTo>
                    <a:pt x="690" y="741"/>
                    <a:pt x="744" y="792"/>
                    <a:pt x="775" y="850"/>
                  </a:cubicBezTo>
                  <a:cubicBezTo>
                    <a:pt x="802" y="895"/>
                    <a:pt x="816" y="945"/>
                    <a:pt x="816" y="1000"/>
                  </a:cubicBezTo>
                  <a:lnTo>
                    <a:pt x="816" y="1007"/>
                  </a:lnTo>
                  <a:lnTo>
                    <a:pt x="686" y="936"/>
                  </a:lnTo>
                  <a:cubicBezTo>
                    <a:pt x="662" y="874"/>
                    <a:pt x="608" y="830"/>
                    <a:pt x="560" y="802"/>
                  </a:cubicBezTo>
                  <a:cubicBezTo>
                    <a:pt x="451" y="737"/>
                    <a:pt x="297" y="707"/>
                    <a:pt x="133" y="707"/>
                  </a:cubicBezTo>
                  <a:cubicBezTo>
                    <a:pt x="89" y="707"/>
                    <a:pt x="44" y="710"/>
                    <a:pt x="0" y="714"/>
                  </a:cubicBezTo>
                  <a:lnTo>
                    <a:pt x="0" y="956"/>
                  </a:lnTo>
                  <a:lnTo>
                    <a:pt x="362" y="745"/>
                  </a:lnTo>
                  <a:lnTo>
                    <a:pt x="5454" y="3878"/>
                  </a:lnTo>
                  <a:cubicBezTo>
                    <a:pt x="5491" y="3898"/>
                    <a:pt x="5523" y="3943"/>
                    <a:pt x="5536" y="3987"/>
                  </a:cubicBezTo>
                  <a:cubicBezTo>
                    <a:pt x="5539" y="4001"/>
                    <a:pt x="5543" y="4014"/>
                    <a:pt x="5543" y="4028"/>
                  </a:cubicBezTo>
                  <a:lnTo>
                    <a:pt x="5543" y="11775"/>
                  </a:lnTo>
                  <a:lnTo>
                    <a:pt x="5727" y="11895"/>
                  </a:lnTo>
                  <a:cubicBezTo>
                    <a:pt x="5731" y="11895"/>
                    <a:pt x="5731" y="11898"/>
                    <a:pt x="5734" y="11898"/>
                  </a:cubicBezTo>
                  <a:cubicBezTo>
                    <a:pt x="5740" y="11901"/>
                    <a:pt x="5748" y="11901"/>
                    <a:pt x="5754" y="11901"/>
                  </a:cubicBezTo>
                  <a:lnTo>
                    <a:pt x="5758" y="11901"/>
                  </a:lnTo>
                  <a:cubicBezTo>
                    <a:pt x="5778" y="11901"/>
                    <a:pt x="5795" y="11885"/>
                    <a:pt x="5795" y="11854"/>
                  </a:cubicBezTo>
                  <a:lnTo>
                    <a:pt x="5795" y="3861"/>
                  </a:lnTo>
                  <a:cubicBezTo>
                    <a:pt x="5795" y="3837"/>
                    <a:pt x="5785" y="3816"/>
                    <a:pt x="5772" y="3792"/>
                  </a:cubicBezTo>
                  <a:cubicBezTo>
                    <a:pt x="5761" y="3771"/>
                    <a:pt x="5744" y="3751"/>
                    <a:pt x="5723" y="374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79;p43">
              <a:extLst>
                <a:ext uri="{FF2B5EF4-FFF2-40B4-BE49-F238E27FC236}">
                  <a16:creationId xmlns:a16="http://schemas.microsoft.com/office/drawing/2014/main" id="{EFD19C76-8289-4F8B-A087-94E132188156}"/>
                </a:ext>
              </a:extLst>
            </p:cNvPr>
            <p:cNvSpPr/>
            <p:nvPr/>
          </p:nvSpPr>
          <p:spPr>
            <a:xfrm>
              <a:off x="4426200" y="2881300"/>
              <a:ext cx="175" cy="100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4" y="4"/>
                  </a:move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close/>
                  <a:moveTo>
                    <a:pt x="4" y="1"/>
                  </a:moveTo>
                  <a:lnTo>
                    <a:pt x="4" y="1"/>
                  </a:lnTo>
                  <a:lnTo>
                    <a:pt x="4" y="1"/>
                  </a:lnTo>
                  <a:close/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F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80;p43">
              <a:extLst>
                <a:ext uri="{FF2B5EF4-FFF2-40B4-BE49-F238E27FC236}">
                  <a16:creationId xmlns:a16="http://schemas.microsoft.com/office/drawing/2014/main" id="{CE33F75B-FE4A-4F5B-B3A6-538477585539}"/>
                </a:ext>
              </a:extLst>
            </p:cNvPr>
            <p:cNvSpPr/>
            <p:nvPr/>
          </p:nvSpPr>
          <p:spPr>
            <a:xfrm>
              <a:off x="4426350" y="2678725"/>
              <a:ext cx="1575" cy="202775"/>
            </a:xfrm>
            <a:custGeom>
              <a:avLst/>
              <a:gdLst/>
              <a:ahLst/>
              <a:cxnLst/>
              <a:rect l="l" t="t" r="r" b="b"/>
              <a:pathLst>
                <a:path w="63" h="8111" extrusionOk="0">
                  <a:moveTo>
                    <a:pt x="25" y="8110"/>
                  </a:moveTo>
                  <a:lnTo>
                    <a:pt x="25" y="8110"/>
                  </a:lnTo>
                  <a:lnTo>
                    <a:pt x="25" y="8110"/>
                  </a:lnTo>
                  <a:lnTo>
                    <a:pt x="25" y="8110"/>
                  </a:lnTo>
                  <a:close/>
                  <a:moveTo>
                    <a:pt x="1" y="8107"/>
                  </a:moveTo>
                  <a:lnTo>
                    <a:pt x="1" y="8107"/>
                  </a:lnTo>
                  <a:cubicBezTo>
                    <a:pt x="7" y="8110"/>
                    <a:pt x="15" y="8110"/>
                    <a:pt x="21" y="8110"/>
                  </a:cubicBezTo>
                  <a:cubicBezTo>
                    <a:pt x="15" y="8110"/>
                    <a:pt x="7" y="8110"/>
                    <a:pt x="1" y="8107"/>
                  </a:cubicBezTo>
                  <a:close/>
                  <a:moveTo>
                    <a:pt x="62" y="70"/>
                  </a:moveTo>
                  <a:lnTo>
                    <a:pt x="62" y="70"/>
                  </a:lnTo>
                  <a:lnTo>
                    <a:pt x="62" y="8063"/>
                  </a:lnTo>
                  <a:lnTo>
                    <a:pt x="62" y="8063"/>
                  </a:lnTo>
                  <a:lnTo>
                    <a:pt x="62" y="70"/>
                  </a:lnTo>
                  <a:close/>
                  <a:moveTo>
                    <a:pt x="39" y="1"/>
                  </a:moveTo>
                  <a:lnTo>
                    <a:pt x="39" y="1"/>
                  </a:lnTo>
                  <a:cubicBezTo>
                    <a:pt x="52" y="25"/>
                    <a:pt x="62" y="46"/>
                    <a:pt x="62" y="70"/>
                  </a:cubicBezTo>
                  <a:cubicBezTo>
                    <a:pt x="62" y="46"/>
                    <a:pt x="52" y="25"/>
                    <a:pt x="39" y="1"/>
                  </a:cubicBezTo>
                  <a:close/>
                </a:path>
              </a:pathLst>
            </a:custGeom>
            <a:solidFill>
              <a:srgbClr val="116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81;p43">
              <a:extLst>
                <a:ext uri="{FF2B5EF4-FFF2-40B4-BE49-F238E27FC236}">
                  <a16:creationId xmlns:a16="http://schemas.microsoft.com/office/drawing/2014/main" id="{D4E33929-EB9E-48C8-95C9-2C39446FC07A}"/>
                </a:ext>
              </a:extLst>
            </p:cNvPr>
            <p:cNvSpPr/>
            <p:nvPr/>
          </p:nvSpPr>
          <p:spPr>
            <a:xfrm>
              <a:off x="4280625" y="2580700"/>
              <a:ext cx="14100" cy="7200"/>
            </a:xfrm>
            <a:custGeom>
              <a:avLst/>
              <a:gdLst/>
              <a:ahLst/>
              <a:cxnLst/>
              <a:rect l="l" t="t" r="r" b="b"/>
              <a:pathLst>
                <a:path w="564" h="288" extrusionOk="0">
                  <a:moveTo>
                    <a:pt x="120" y="1"/>
                  </a:moveTo>
                  <a:lnTo>
                    <a:pt x="0" y="69"/>
                  </a:lnTo>
                  <a:lnTo>
                    <a:pt x="120" y="1"/>
                  </a:lnTo>
                  <a:lnTo>
                    <a:pt x="564" y="287"/>
                  </a:lnTo>
                  <a:lnTo>
                    <a:pt x="564" y="287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82;p43">
              <a:extLst>
                <a:ext uri="{FF2B5EF4-FFF2-40B4-BE49-F238E27FC236}">
                  <a16:creationId xmlns:a16="http://schemas.microsoft.com/office/drawing/2014/main" id="{7CC63F40-DDF6-4BF1-906C-4871A98C9D0D}"/>
                </a:ext>
              </a:extLst>
            </p:cNvPr>
            <p:cNvSpPr/>
            <p:nvPr/>
          </p:nvSpPr>
          <p:spPr>
            <a:xfrm>
              <a:off x="4429075" y="267577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1" y="0"/>
                  </a:moveTo>
                  <a:cubicBezTo>
                    <a:pt x="12" y="7"/>
                    <a:pt x="18" y="10"/>
                    <a:pt x="25" y="21"/>
                  </a:cubicBezTo>
                  <a:cubicBezTo>
                    <a:pt x="18" y="10"/>
                    <a:pt x="12" y="3"/>
                    <a:pt x="1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83;p43">
              <a:extLst>
                <a:ext uri="{FF2B5EF4-FFF2-40B4-BE49-F238E27FC236}">
                  <a16:creationId xmlns:a16="http://schemas.microsoft.com/office/drawing/2014/main" id="{8FEEFE1F-51CC-4C64-8BF4-306E2FE3A536}"/>
                </a:ext>
              </a:extLst>
            </p:cNvPr>
            <p:cNvSpPr/>
            <p:nvPr/>
          </p:nvSpPr>
          <p:spPr>
            <a:xfrm>
              <a:off x="4280625" y="2580700"/>
              <a:ext cx="149700" cy="98050"/>
            </a:xfrm>
            <a:custGeom>
              <a:avLst/>
              <a:gdLst/>
              <a:ahLst/>
              <a:cxnLst/>
              <a:rect l="l" t="t" r="r" b="b"/>
              <a:pathLst>
                <a:path w="5988" h="3922" extrusionOk="0">
                  <a:moveTo>
                    <a:pt x="120" y="1"/>
                  </a:moveTo>
                  <a:lnTo>
                    <a:pt x="0" y="69"/>
                  </a:lnTo>
                  <a:lnTo>
                    <a:pt x="96" y="124"/>
                  </a:lnTo>
                  <a:lnTo>
                    <a:pt x="96" y="130"/>
                  </a:lnTo>
                  <a:lnTo>
                    <a:pt x="5819" y="3871"/>
                  </a:lnTo>
                  <a:cubicBezTo>
                    <a:pt x="5840" y="3881"/>
                    <a:pt x="5857" y="3901"/>
                    <a:pt x="5868" y="3922"/>
                  </a:cubicBezTo>
                  <a:lnTo>
                    <a:pt x="5987" y="3854"/>
                  </a:lnTo>
                  <a:cubicBezTo>
                    <a:pt x="5980" y="3844"/>
                    <a:pt x="5973" y="3833"/>
                    <a:pt x="5963" y="3824"/>
                  </a:cubicBezTo>
                  <a:cubicBezTo>
                    <a:pt x="5956" y="3813"/>
                    <a:pt x="5950" y="3810"/>
                    <a:pt x="5939" y="3803"/>
                  </a:cubicBezTo>
                  <a:lnTo>
                    <a:pt x="564" y="28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84;p43">
              <a:extLst>
                <a:ext uri="{FF2B5EF4-FFF2-40B4-BE49-F238E27FC236}">
                  <a16:creationId xmlns:a16="http://schemas.microsoft.com/office/drawing/2014/main" id="{B02EFDCD-2FA8-4283-B1CA-5B93E44AF38C}"/>
                </a:ext>
              </a:extLst>
            </p:cNvPr>
            <p:cNvSpPr/>
            <p:nvPr/>
          </p:nvSpPr>
          <p:spPr>
            <a:xfrm>
              <a:off x="4243750" y="2583775"/>
              <a:ext cx="39300" cy="226475"/>
            </a:xfrm>
            <a:custGeom>
              <a:avLst/>
              <a:gdLst/>
              <a:ahLst/>
              <a:cxnLst/>
              <a:rect l="l" t="t" r="r" b="b"/>
              <a:pathLst>
                <a:path w="1572" h="9059" extrusionOk="0">
                  <a:moveTo>
                    <a:pt x="1571" y="1"/>
                  </a:moveTo>
                  <a:lnTo>
                    <a:pt x="18" y="895"/>
                  </a:lnTo>
                  <a:lnTo>
                    <a:pt x="1" y="9058"/>
                  </a:lnTo>
                  <a:lnTo>
                    <a:pt x="1" y="9058"/>
                  </a:lnTo>
                  <a:lnTo>
                    <a:pt x="1571" y="8151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85;p43">
              <a:extLst>
                <a:ext uri="{FF2B5EF4-FFF2-40B4-BE49-F238E27FC236}">
                  <a16:creationId xmlns:a16="http://schemas.microsoft.com/office/drawing/2014/main" id="{3F1161AB-F9DF-47AC-AFDF-C491AFBA4E02}"/>
                </a:ext>
              </a:extLst>
            </p:cNvPr>
            <p:cNvSpPr/>
            <p:nvPr/>
          </p:nvSpPr>
          <p:spPr>
            <a:xfrm>
              <a:off x="4246925" y="2583775"/>
              <a:ext cx="36125" cy="28350"/>
            </a:xfrm>
            <a:custGeom>
              <a:avLst/>
              <a:gdLst/>
              <a:ahLst/>
              <a:cxnLst/>
              <a:rect l="l" t="t" r="r" b="b"/>
              <a:pathLst>
                <a:path w="1445" h="1134" extrusionOk="0">
                  <a:moveTo>
                    <a:pt x="1444" y="1"/>
                  </a:moveTo>
                  <a:lnTo>
                    <a:pt x="1438" y="4"/>
                  </a:lnTo>
                  <a:lnTo>
                    <a:pt x="1348" y="56"/>
                  </a:lnTo>
                  <a:lnTo>
                    <a:pt x="0" y="834"/>
                  </a:lnTo>
                  <a:lnTo>
                    <a:pt x="557" y="1134"/>
                  </a:lnTo>
                  <a:cubicBezTo>
                    <a:pt x="584" y="998"/>
                    <a:pt x="700" y="864"/>
                    <a:pt x="888" y="765"/>
                  </a:cubicBezTo>
                  <a:cubicBezTo>
                    <a:pt x="1055" y="676"/>
                    <a:pt x="1253" y="622"/>
                    <a:pt x="1444" y="604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6;p43">
              <a:extLst>
                <a:ext uri="{FF2B5EF4-FFF2-40B4-BE49-F238E27FC236}">
                  <a16:creationId xmlns:a16="http://schemas.microsoft.com/office/drawing/2014/main" id="{065C0C7C-4118-40D4-9D5C-BD1CF6E29A37}"/>
                </a:ext>
              </a:extLst>
            </p:cNvPr>
            <p:cNvSpPr/>
            <p:nvPr/>
          </p:nvSpPr>
          <p:spPr>
            <a:xfrm>
              <a:off x="4263550" y="2601775"/>
              <a:ext cx="19500" cy="18975"/>
            </a:xfrm>
            <a:custGeom>
              <a:avLst/>
              <a:gdLst/>
              <a:ahLst/>
              <a:cxnLst/>
              <a:rect l="l" t="t" r="r" b="b"/>
              <a:pathLst>
                <a:path w="780" h="759" extrusionOk="0">
                  <a:moveTo>
                    <a:pt x="779" y="1"/>
                  </a:moveTo>
                  <a:cubicBezTo>
                    <a:pt x="605" y="18"/>
                    <a:pt x="428" y="69"/>
                    <a:pt x="281" y="147"/>
                  </a:cubicBezTo>
                  <a:cubicBezTo>
                    <a:pt x="107" y="240"/>
                    <a:pt x="4" y="359"/>
                    <a:pt x="1" y="472"/>
                  </a:cubicBezTo>
                  <a:lnTo>
                    <a:pt x="1" y="475"/>
                  </a:lnTo>
                  <a:lnTo>
                    <a:pt x="523" y="758"/>
                  </a:lnTo>
                  <a:lnTo>
                    <a:pt x="650" y="758"/>
                  </a:lnTo>
                  <a:lnTo>
                    <a:pt x="650" y="314"/>
                  </a:lnTo>
                  <a:lnTo>
                    <a:pt x="779" y="243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87;p43">
              <a:extLst>
                <a:ext uri="{FF2B5EF4-FFF2-40B4-BE49-F238E27FC236}">
                  <a16:creationId xmlns:a16="http://schemas.microsoft.com/office/drawing/2014/main" id="{CC8E6ABE-84C4-401E-8B48-84F9C95E8201}"/>
                </a:ext>
              </a:extLst>
            </p:cNvPr>
            <p:cNvSpPr/>
            <p:nvPr/>
          </p:nvSpPr>
          <p:spPr>
            <a:xfrm>
              <a:off x="4279775" y="2602550"/>
              <a:ext cx="141850" cy="289700"/>
            </a:xfrm>
            <a:custGeom>
              <a:avLst/>
              <a:gdLst/>
              <a:ahLst/>
              <a:cxnLst/>
              <a:rect l="l" t="t" r="r" b="b"/>
              <a:pathLst>
                <a:path w="5674" h="11588" extrusionOk="0">
                  <a:moveTo>
                    <a:pt x="492" y="1"/>
                  </a:moveTo>
                  <a:lnTo>
                    <a:pt x="1" y="283"/>
                  </a:lnTo>
                  <a:lnTo>
                    <a:pt x="1" y="8434"/>
                  </a:lnTo>
                  <a:lnTo>
                    <a:pt x="5096" y="11567"/>
                  </a:lnTo>
                  <a:cubicBezTo>
                    <a:pt x="5120" y="11581"/>
                    <a:pt x="5152" y="11588"/>
                    <a:pt x="5183" y="11588"/>
                  </a:cubicBezTo>
                  <a:cubicBezTo>
                    <a:pt x="5215" y="11588"/>
                    <a:pt x="5246" y="11581"/>
                    <a:pt x="5270" y="11567"/>
                  </a:cubicBezTo>
                  <a:lnTo>
                    <a:pt x="5587" y="11387"/>
                  </a:lnTo>
                  <a:cubicBezTo>
                    <a:pt x="5635" y="11359"/>
                    <a:pt x="5673" y="11291"/>
                    <a:pt x="5673" y="11236"/>
                  </a:cubicBezTo>
                  <a:lnTo>
                    <a:pt x="5669" y="3284"/>
                  </a:lnTo>
                  <a:cubicBezTo>
                    <a:pt x="5669" y="3229"/>
                    <a:pt x="5632" y="3161"/>
                    <a:pt x="5584" y="3134"/>
                  </a:cubicBezTo>
                  <a:lnTo>
                    <a:pt x="49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588;p43">
              <a:extLst>
                <a:ext uri="{FF2B5EF4-FFF2-40B4-BE49-F238E27FC236}">
                  <a16:creationId xmlns:a16="http://schemas.microsoft.com/office/drawing/2014/main" id="{5014A9AB-5A08-40A3-BC43-3F1F981CEA00}"/>
                </a:ext>
              </a:extLst>
            </p:cNvPr>
            <p:cNvSpPr/>
            <p:nvPr/>
          </p:nvSpPr>
          <p:spPr>
            <a:xfrm>
              <a:off x="4279775" y="2609625"/>
              <a:ext cx="129625" cy="282425"/>
            </a:xfrm>
            <a:custGeom>
              <a:avLst/>
              <a:gdLst/>
              <a:ahLst/>
              <a:cxnLst/>
              <a:rect l="l" t="t" r="r" b="b"/>
              <a:pathLst>
                <a:path w="5185" h="11297" extrusionOk="0">
                  <a:moveTo>
                    <a:pt x="1" y="0"/>
                  </a:moveTo>
                  <a:lnTo>
                    <a:pt x="1" y="8151"/>
                  </a:lnTo>
                  <a:lnTo>
                    <a:pt x="5096" y="11284"/>
                  </a:lnTo>
                  <a:cubicBezTo>
                    <a:pt x="5110" y="11292"/>
                    <a:pt x="5124" y="11296"/>
                    <a:pt x="5136" y="11296"/>
                  </a:cubicBezTo>
                  <a:cubicBezTo>
                    <a:pt x="5165" y="11296"/>
                    <a:pt x="5185" y="11275"/>
                    <a:pt x="5185" y="11236"/>
                  </a:cubicBezTo>
                  <a:lnTo>
                    <a:pt x="5182" y="3284"/>
                  </a:lnTo>
                  <a:cubicBezTo>
                    <a:pt x="5182" y="3229"/>
                    <a:pt x="5144" y="3161"/>
                    <a:pt x="5096" y="3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589;p43">
              <a:extLst>
                <a:ext uri="{FF2B5EF4-FFF2-40B4-BE49-F238E27FC236}">
                  <a16:creationId xmlns:a16="http://schemas.microsoft.com/office/drawing/2014/main" id="{38976AE8-36DB-48CF-A27C-D6812D84448D}"/>
                </a:ext>
              </a:extLst>
            </p:cNvPr>
            <p:cNvSpPr/>
            <p:nvPr/>
          </p:nvSpPr>
          <p:spPr>
            <a:xfrm>
              <a:off x="4284975" y="2619300"/>
              <a:ext cx="4200" cy="6175"/>
            </a:xfrm>
            <a:custGeom>
              <a:avLst/>
              <a:gdLst/>
              <a:ahLst/>
              <a:cxnLst/>
              <a:rect l="l" t="t" r="r" b="b"/>
              <a:pathLst>
                <a:path w="168" h="247" extrusionOk="0">
                  <a:moveTo>
                    <a:pt x="49" y="1"/>
                  </a:moveTo>
                  <a:cubicBezTo>
                    <a:pt x="21" y="1"/>
                    <a:pt x="1" y="30"/>
                    <a:pt x="1" y="75"/>
                  </a:cubicBezTo>
                  <a:cubicBezTo>
                    <a:pt x="1" y="102"/>
                    <a:pt x="7" y="133"/>
                    <a:pt x="21" y="160"/>
                  </a:cubicBezTo>
                  <a:cubicBezTo>
                    <a:pt x="34" y="191"/>
                    <a:pt x="59" y="221"/>
                    <a:pt x="86" y="235"/>
                  </a:cubicBezTo>
                  <a:cubicBezTo>
                    <a:pt x="89" y="238"/>
                    <a:pt x="92" y="242"/>
                    <a:pt x="96" y="242"/>
                  </a:cubicBezTo>
                  <a:cubicBezTo>
                    <a:pt x="104" y="245"/>
                    <a:pt x="112" y="247"/>
                    <a:pt x="119" y="247"/>
                  </a:cubicBezTo>
                  <a:cubicBezTo>
                    <a:pt x="148" y="247"/>
                    <a:pt x="168" y="220"/>
                    <a:pt x="168" y="174"/>
                  </a:cubicBezTo>
                  <a:cubicBezTo>
                    <a:pt x="168" y="153"/>
                    <a:pt x="165" y="133"/>
                    <a:pt x="157" y="112"/>
                  </a:cubicBezTo>
                  <a:cubicBezTo>
                    <a:pt x="147" y="81"/>
                    <a:pt x="130" y="51"/>
                    <a:pt x="106" y="34"/>
                  </a:cubicBezTo>
                  <a:cubicBezTo>
                    <a:pt x="100" y="23"/>
                    <a:pt x="92" y="16"/>
                    <a:pt x="83" y="13"/>
                  </a:cubicBezTo>
                  <a:cubicBezTo>
                    <a:pt x="71" y="5"/>
                    <a:pt x="59" y="1"/>
                    <a:pt x="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590;p43">
              <a:extLst>
                <a:ext uri="{FF2B5EF4-FFF2-40B4-BE49-F238E27FC236}">
                  <a16:creationId xmlns:a16="http://schemas.microsoft.com/office/drawing/2014/main" id="{8CC26AE4-7059-4256-9166-829502EF3713}"/>
                </a:ext>
              </a:extLst>
            </p:cNvPr>
            <p:cNvSpPr/>
            <p:nvPr/>
          </p:nvSpPr>
          <p:spPr>
            <a:xfrm>
              <a:off x="4407775" y="2682500"/>
              <a:ext cx="13925" cy="209775"/>
            </a:xfrm>
            <a:custGeom>
              <a:avLst/>
              <a:gdLst/>
              <a:ahLst/>
              <a:cxnLst/>
              <a:rect l="l" t="t" r="r" b="b"/>
              <a:pathLst>
                <a:path w="557" h="8391" extrusionOk="0">
                  <a:moveTo>
                    <a:pt x="525" y="1"/>
                  </a:moveTo>
                  <a:lnTo>
                    <a:pt x="34" y="284"/>
                  </a:lnTo>
                  <a:cubicBezTo>
                    <a:pt x="51" y="311"/>
                    <a:pt x="62" y="341"/>
                    <a:pt x="62" y="369"/>
                  </a:cubicBezTo>
                  <a:lnTo>
                    <a:pt x="65" y="8321"/>
                  </a:lnTo>
                  <a:cubicBezTo>
                    <a:pt x="62" y="8361"/>
                    <a:pt x="45" y="8382"/>
                    <a:pt x="17" y="8382"/>
                  </a:cubicBezTo>
                  <a:cubicBezTo>
                    <a:pt x="12" y="8382"/>
                    <a:pt x="6" y="8381"/>
                    <a:pt x="0" y="8379"/>
                  </a:cubicBezTo>
                  <a:lnTo>
                    <a:pt x="0" y="8379"/>
                  </a:lnTo>
                  <a:cubicBezTo>
                    <a:pt x="20" y="8387"/>
                    <a:pt x="42" y="8390"/>
                    <a:pt x="64" y="8390"/>
                  </a:cubicBezTo>
                  <a:cubicBezTo>
                    <a:pt x="95" y="8390"/>
                    <a:pt x="126" y="8383"/>
                    <a:pt x="150" y="8369"/>
                  </a:cubicBezTo>
                  <a:lnTo>
                    <a:pt x="467" y="8189"/>
                  </a:lnTo>
                  <a:cubicBezTo>
                    <a:pt x="515" y="8161"/>
                    <a:pt x="553" y="8093"/>
                    <a:pt x="556" y="8038"/>
                  </a:cubicBezTo>
                  <a:lnTo>
                    <a:pt x="553" y="86"/>
                  </a:lnTo>
                  <a:cubicBezTo>
                    <a:pt x="553" y="59"/>
                    <a:pt x="542" y="28"/>
                    <a:pt x="52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591;p43">
              <a:extLst>
                <a:ext uri="{FF2B5EF4-FFF2-40B4-BE49-F238E27FC236}">
                  <a16:creationId xmlns:a16="http://schemas.microsoft.com/office/drawing/2014/main" id="{78FE1BA0-E691-4D37-8FAB-30B70DB98DE1}"/>
                </a:ext>
              </a:extLst>
            </p:cNvPr>
            <p:cNvSpPr/>
            <p:nvPr/>
          </p:nvSpPr>
          <p:spPr>
            <a:xfrm>
              <a:off x="4260650" y="2598700"/>
              <a:ext cx="42775" cy="25000"/>
            </a:xfrm>
            <a:custGeom>
              <a:avLst/>
              <a:gdLst/>
              <a:ahLst/>
              <a:cxnLst/>
              <a:rect l="l" t="t" r="r" b="b"/>
              <a:pathLst>
                <a:path w="1711" h="1000" extrusionOk="0">
                  <a:moveTo>
                    <a:pt x="1031" y="0"/>
                  </a:moveTo>
                  <a:cubicBezTo>
                    <a:pt x="798" y="0"/>
                    <a:pt x="545" y="58"/>
                    <a:pt x="339" y="168"/>
                  </a:cubicBezTo>
                  <a:cubicBezTo>
                    <a:pt x="127" y="281"/>
                    <a:pt x="4" y="437"/>
                    <a:pt x="1" y="591"/>
                  </a:cubicBezTo>
                  <a:cubicBezTo>
                    <a:pt x="1" y="711"/>
                    <a:pt x="69" y="817"/>
                    <a:pt x="196" y="888"/>
                  </a:cubicBezTo>
                  <a:cubicBezTo>
                    <a:pt x="325" y="963"/>
                    <a:pt x="497" y="1000"/>
                    <a:pt x="681" y="1000"/>
                  </a:cubicBezTo>
                  <a:cubicBezTo>
                    <a:pt x="806" y="1000"/>
                    <a:pt x="938" y="983"/>
                    <a:pt x="1065" y="949"/>
                  </a:cubicBezTo>
                  <a:cubicBezTo>
                    <a:pt x="1048" y="912"/>
                    <a:pt x="1028" y="861"/>
                    <a:pt x="1021" y="840"/>
                  </a:cubicBezTo>
                  <a:cubicBezTo>
                    <a:pt x="907" y="868"/>
                    <a:pt x="790" y="882"/>
                    <a:pt x="678" y="882"/>
                  </a:cubicBezTo>
                  <a:cubicBezTo>
                    <a:pt x="516" y="882"/>
                    <a:pt x="366" y="852"/>
                    <a:pt x="257" y="790"/>
                  </a:cubicBezTo>
                  <a:cubicBezTo>
                    <a:pt x="216" y="765"/>
                    <a:pt x="168" y="731"/>
                    <a:pt x="141" y="683"/>
                  </a:cubicBezTo>
                  <a:cubicBezTo>
                    <a:pt x="127" y="656"/>
                    <a:pt x="117" y="626"/>
                    <a:pt x="117" y="595"/>
                  </a:cubicBezTo>
                  <a:cubicBezTo>
                    <a:pt x="120" y="482"/>
                    <a:pt x="223" y="363"/>
                    <a:pt x="397" y="270"/>
                  </a:cubicBezTo>
                  <a:cubicBezTo>
                    <a:pt x="584" y="170"/>
                    <a:pt x="818" y="118"/>
                    <a:pt x="1031" y="118"/>
                  </a:cubicBezTo>
                  <a:cubicBezTo>
                    <a:pt x="1194" y="118"/>
                    <a:pt x="1345" y="149"/>
                    <a:pt x="1455" y="212"/>
                  </a:cubicBezTo>
                  <a:cubicBezTo>
                    <a:pt x="1503" y="240"/>
                    <a:pt x="1557" y="284"/>
                    <a:pt x="1581" y="346"/>
                  </a:cubicBezTo>
                  <a:lnTo>
                    <a:pt x="1711" y="417"/>
                  </a:lnTo>
                  <a:lnTo>
                    <a:pt x="1711" y="410"/>
                  </a:lnTo>
                  <a:cubicBezTo>
                    <a:pt x="1711" y="355"/>
                    <a:pt x="1697" y="305"/>
                    <a:pt x="1670" y="260"/>
                  </a:cubicBezTo>
                  <a:cubicBezTo>
                    <a:pt x="1639" y="202"/>
                    <a:pt x="1585" y="151"/>
                    <a:pt x="1513" y="110"/>
                  </a:cubicBezTo>
                  <a:cubicBezTo>
                    <a:pt x="1386" y="36"/>
                    <a:pt x="1215" y="0"/>
                    <a:pt x="10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592;p43">
              <a:extLst>
                <a:ext uri="{FF2B5EF4-FFF2-40B4-BE49-F238E27FC236}">
                  <a16:creationId xmlns:a16="http://schemas.microsoft.com/office/drawing/2014/main" id="{BCCC76BF-3E95-428E-B0F6-399FF12AB3BF}"/>
                </a:ext>
              </a:extLst>
            </p:cNvPr>
            <p:cNvSpPr/>
            <p:nvPr/>
          </p:nvSpPr>
          <p:spPr>
            <a:xfrm>
              <a:off x="4241550" y="2603225"/>
              <a:ext cx="164450" cy="292950"/>
            </a:xfrm>
            <a:custGeom>
              <a:avLst/>
              <a:gdLst/>
              <a:ahLst/>
              <a:cxnLst/>
              <a:rect l="l" t="t" r="r" b="b"/>
              <a:pathLst>
                <a:path w="6578" h="11718" extrusionOk="0">
                  <a:moveTo>
                    <a:pt x="120" y="1"/>
                  </a:moveTo>
                  <a:lnTo>
                    <a:pt x="0" y="69"/>
                  </a:lnTo>
                  <a:lnTo>
                    <a:pt x="0" y="8219"/>
                  </a:lnTo>
                  <a:lnTo>
                    <a:pt x="6390" y="11697"/>
                  </a:lnTo>
                  <a:cubicBezTo>
                    <a:pt x="6410" y="11710"/>
                    <a:pt x="6438" y="11717"/>
                    <a:pt x="6463" y="11717"/>
                  </a:cubicBezTo>
                  <a:cubicBezTo>
                    <a:pt x="6483" y="11717"/>
                    <a:pt x="6502" y="11713"/>
                    <a:pt x="6516" y="11704"/>
                  </a:cubicBezTo>
                  <a:cubicBezTo>
                    <a:pt x="6550" y="11683"/>
                    <a:pt x="6577" y="11632"/>
                    <a:pt x="6577" y="11591"/>
                  </a:cubicBezTo>
                  <a:lnTo>
                    <a:pt x="6574" y="3598"/>
                  </a:lnTo>
                  <a:cubicBezTo>
                    <a:pt x="6574" y="3553"/>
                    <a:pt x="6543" y="3499"/>
                    <a:pt x="6506" y="3479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593;p43">
              <a:extLst>
                <a:ext uri="{FF2B5EF4-FFF2-40B4-BE49-F238E27FC236}">
                  <a16:creationId xmlns:a16="http://schemas.microsoft.com/office/drawing/2014/main" id="{C80B7FF5-D9E7-493C-94A7-1DA1B668D222}"/>
                </a:ext>
              </a:extLst>
            </p:cNvPr>
            <p:cNvSpPr/>
            <p:nvPr/>
          </p:nvSpPr>
          <p:spPr>
            <a:xfrm>
              <a:off x="4405800" y="2892925"/>
              <a:ext cx="200" cy="850"/>
            </a:xfrm>
            <a:custGeom>
              <a:avLst/>
              <a:gdLst/>
              <a:ahLst/>
              <a:cxnLst/>
              <a:rect l="l" t="t" r="r" b="b"/>
              <a:pathLst>
                <a:path w="8" h="34" extrusionOk="0">
                  <a:moveTo>
                    <a:pt x="7" y="0"/>
                  </a:moveTo>
                  <a:cubicBezTo>
                    <a:pt x="7" y="13"/>
                    <a:pt x="4" y="24"/>
                    <a:pt x="1" y="34"/>
                  </a:cubicBezTo>
                  <a:lnTo>
                    <a:pt x="1" y="34"/>
                  </a:lnTo>
                  <a:cubicBezTo>
                    <a:pt x="4" y="24"/>
                    <a:pt x="7" y="13"/>
                    <a:pt x="7" y="3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594;p43">
              <a:extLst>
                <a:ext uri="{FF2B5EF4-FFF2-40B4-BE49-F238E27FC236}">
                  <a16:creationId xmlns:a16="http://schemas.microsoft.com/office/drawing/2014/main" id="{2A41E451-6C21-4257-99FB-C3A9FC2538CD}"/>
                </a:ext>
              </a:extLst>
            </p:cNvPr>
            <p:cNvSpPr/>
            <p:nvPr/>
          </p:nvSpPr>
          <p:spPr>
            <a:xfrm>
              <a:off x="4405875" y="2693075"/>
              <a:ext cx="125" cy="197900"/>
            </a:xfrm>
            <a:custGeom>
              <a:avLst/>
              <a:gdLst/>
              <a:ahLst/>
              <a:cxnLst/>
              <a:rect l="l" t="t" r="r" b="b"/>
              <a:pathLst>
                <a:path w="5" h="7916" extrusionOk="0">
                  <a:moveTo>
                    <a:pt x="1" y="0"/>
                  </a:moveTo>
                  <a:lnTo>
                    <a:pt x="1" y="4"/>
                  </a:lnTo>
                  <a:lnTo>
                    <a:pt x="4" y="7915"/>
                  </a:lnTo>
                  <a:lnTo>
                    <a:pt x="4" y="7915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595;p43">
              <a:extLst>
                <a:ext uri="{FF2B5EF4-FFF2-40B4-BE49-F238E27FC236}">
                  <a16:creationId xmlns:a16="http://schemas.microsoft.com/office/drawing/2014/main" id="{51DD7B59-2231-47C6-B960-26D032399237}"/>
                </a:ext>
              </a:extLst>
            </p:cNvPr>
            <p:cNvSpPr/>
            <p:nvPr/>
          </p:nvSpPr>
          <p:spPr>
            <a:xfrm>
              <a:off x="4401200" y="2895650"/>
              <a:ext cx="775" cy="350"/>
            </a:xfrm>
            <a:custGeom>
              <a:avLst/>
              <a:gdLst/>
              <a:ahLst/>
              <a:cxnLst/>
              <a:rect l="l" t="t" r="r" b="b"/>
              <a:pathLst>
                <a:path w="31" h="14" extrusionOk="0">
                  <a:moveTo>
                    <a:pt x="0" y="0"/>
                  </a:moveTo>
                  <a:lnTo>
                    <a:pt x="4" y="3"/>
                  </a:lnTo>
                  <a:lnTo>
                    <a:pt x="6" y="3"/>
                  </a:lnTo>
                  <a:cubicBezTo>
                    <a:pt x="4" y="2"/>
                    <a:pt x="2" y="1"/>
                    <a:pt x="0" y="0"/>
                  </a:cubicBezTo>
                  <a:close/>
                  <a:moveTo>
                    <a:pt x="6" y="3"/>
                  </a:moveTo>
                  <a:cubicBezTo>
                    <a:pt x="6" y="4"/>
                    <a:pt x="7" y="4"/>
                    <a:pt x="8" y="5"/>
                  </a:cubicBezTo>
                  <a:lnTo>
                    <a:pt x="8" y="5"/>
                  </a:lnTo>
                  <a:lnTo>
                    <a:pt x="7" y="3"/>
                  </a:lnTo>
                  <a:close/>
                  <a:moveTo>
                    <a:pt x="8" y="5"/>
                  </a:moveTo>
                  <a:lnTo>
                    <a:pt x="10" y="7"/>
                  </a:lnTo>
                  <a:cubicBezTo>
                    <a:pt x="14" y="9"/>
                    <a:pt x="18" y="10"/>
                    <a:pt x="22" y="11"/>
                  </a:cubicBezTo>
                  <a:lnTo>
                    <a:pt x="22" y="11"/>
                  </a:lnTo>
                  <a:cubicBezTo>
                    <a:pt x="18" y="9"/>
                    <a:pt x="13" y="7"/>
                    <a:pt x="8" y="5"/>
                  </a:cubicBezTo>
                  <a:close/>
                  <a:moveTo>
                    <a:pt x="22" y="11"/>
                  </a:moveTo>
                  <a:cubicBezTo>
                    <a:pt x="25" y="12"/>
                    <a:pt x="28" y="13"/>
                    <a:pt x="31" y="14"/>
                  </a:cubicBezTo>
                  <a:cubicBezTo>
                    <a:pt x="28" y="13"/>
                    <a:pt x="25" y="12"/>
                    <a:pt x="22" y="11"/>
                  </a:cubicBez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596;p43">
              <a:extLst>
                <a:ext uri="{FF2B5EF4-FFF2-40B4-BE49-F238E27FC236}">
                  <a16:creationId xmlns:a16="http://schemas.microsoft.com/office/drawing/2014/main" id="{0CA1F614-E3F9-40C3-898C-425699337DE2}"/>
                </a:ext>
              </a:extLst>
            </p:cNvPr>
            <p:cNvSpPr/>
            <p:nvPr/>
          </p:nvSpPr>
          <p:spPr>
            <a:xfrm>
              <a:off x="4401450" y="2691450"/>
              <a:ext cx="4550" cy="204725"/>
            </a:xfrm>
            <a:custGeom>
              <a:avLst/>
              <a:gdLst/>
              <a:ahLst/>
              <a:cxnLst/>
              <a:rect l="l" t="t" r="r" b="b"/>
              <a:pathLst>
                <a:path w="182" h="8189" extrusionOk="0">
                  <a:moveTo>
                    <a:pt x="157" y="1"/>
                  </a:moveTo>
                  <a:lnTo>
                    <a:pt x="38" y="69"/>
                  </a:lnTo>
                  <a:cubicBezTo>
                    <a:pt x="52" y="93"/>
                    <a:pt x="58" y="114"/>
                    <a:pt x="58" y="137"/>
                  </a:cubicBezTo>
                  <a:lnTo>
                    <a:pt x="61" y="8130"/>
                  </a:lnTo>
                  <a:cubicBezTo>
                    <a:pt x="61" y="8161"/>
                    <a:pt x="44" y="8179"/>
                    <a:pt x="21" y="8179"/>
                  </a:cubicBezTo>
                  <a:cubicBezTo>
                    <a:pt x="14" y="8179"/>
                    <a:pt x="8" y="8179"/>
                    <a:pt x="0" y="8175"/>
                  </a:cubicBezTo>
                  <a:lnTo>
                    <a:pt x="0" y="8175"/>
                  </a:lnTo>
                  <a:cubicBezTo>
                    <a:pt x="8" y="8179"/>
                    <a:pt x="14" y="8179"/>
                    <a:pt x="21" y="8182"/>
                  </a:cubicBezTo>
                  <a:cubicBezTo>
                    <a:pt x="34" y="8185"/>
                    <a:pt x="52" y="8188"/>
                    <a:pt x="65" y="8188"/>
                  </a:cubicBezTo>
                  <a:lnTo>
                    <a:pt x="75" y="8188"/>
                  </a:lnTo>
                  <a:cubicBezTo>
                    <a:pt x="93" y="8185"/>
                    <a:pt x="110" y="8182"/>
                    <a:pt x="120" y="8175"/>
                  </a:cubicBezTo>
                  <a:cubicBezTo>
                    <a:pt x="134" y="8168"/>
                    <a:pt x="147" y="8154"/>
                    <a:pt x="157" y="8141"/>
                  </a:cubicBezTo>
                  <a:cubicBezTo>
                    <a:pt x="164" y="8127"/>
                    <a:pt x="171" y="8110"/>
                    <a:pt x="175" y="8093"/>
                  </a:cubicBezTo>
                  <a:cubicBezTo>
                    <a:pt x="178" y="8083"/>
                    <a:pt x="181" y="8072"/>
                    <a:pt x="181" y="8062"/>
                  </a:cubicBezTo>
                  <a:lnTo>
                    <a:pt x="181" y="7980"/>
                  </a:lnTo>
                  <a:lnTo>
                    <a:pt x="178" y="69"/>
                  </a:lnTo>
                  <a:lnTo>
                    <a:pt x="178" y="65"/>
                  </a:lnTo>
                  <a:cubicBezTo>
                    <a:pt x="175" y="45"/>
                    <a:pt x="171" y="21"/>
                    <a:pt x="157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597;p43">
              <a:extLst>
                <a:ext uri="{FF2B5EF4-FFF2-40B4-BE49-F238E27FC236}">
                  <a16:creationId xmlns:a16="http://schemas.microsoft.com/office/drawing/2014/main" id="{00A6EBBD-AE4E-4378-8C8A-60C2F8E2EBC8}"/>
                </a:ext>
              </a:extLst>
            </p:cNvPr>
            <p:cNvSpPr/>
            <p:nvPr/>
          </p:nvSpPr>
          <p:spPr>
            <a:xfrm>
              <a:off x="4241550" y="2604925"/>
              <a:ext cx="161450" cy="291000"/>
            </a:xfrm>
            <a:custGeom>
              <a:avLst/>
              <a:gdLst/>
              <a:ahLst/>
              <a:cxnLst/>
              <a:rect l="l" t="t" r="r" b="b"/>
              <a:pathLst>
                <a:path w="6458" h="11640" extrusionOk="0">
                  <a:moveTo>
                    <a:pt x="0" y="1"/>
                  </a:moveTo>
                  <a:lnTo>
                    <a:pt x="0" y="8151"/>
                  </a:lnTo>
                  <a:lnTo>
                    <a:pt x="6386" y="11629"/>
                  </a:lnTo>
                  <a:cubicBezTo>
                    <a:pt x="6398" y="11636"/>
                    <a:pt x="6409" y="11640"/>
                    <a:pt x="6419" y="11640"/>
                  </a:cubicBezTo>
                  <a:cubicBezTo>
                    <a:pt x="6441" y="11640"/>
                    <a:pt x="6457" y="11622"/>
                    <a:pt x="6457" y="11591"/>
                  </a:cubicBezTo>
                  <a:lnTo>
                    <a:pt x="6454" y="3598"/>
                  </a:lnTo>
                  <a:cubicBezTo>
                    <a:pt x="6454" y="3575"/>
                    <a:pt x="6448" y="3554"/>
                    <a:pt x="6434" y="3530"/>
                  </a:cubicBezTo>
                  <a:cubicBezTo>
                    <a:pt x="6424" y="3510"/>
                    <a:pt x="6407" y="3489"/>
                    <a:pt x="6386" y="34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598;p43">
              <a:extLst>
                <a:ext uri="{FF2B5EF4-FFF2-40B4-BE49-F238E27FC236}">
                  <a16:creationId xmlns:a16="http://schemas.microsoft.com/office/drawing/2014/main" id="{A64DC843-1374-4A3C-81FD-EDCFA2194828}"/>
                </a:ext>
              </a:extLst>
            </p:cNvPr>
            <p:cNvSpPr/>
            <p:nvPr/>
          </p:nvSpPr>
          <p:spPr>
            <a:xfrm>
              <a:off x="4246925" y="2604600"/>
              <a:ext cx="29700" cy="16150"/>
            </a:xfrm>
            <a:custGeom>
              <a:avLst/>
              <a:gdLst/>
              <a:ahLst/>
              <a:cxnLst/>
              <a:rect l="l" t="t" r="r" b="b"/>
              <a:pathLst>
                <a:path w="1188" h="646" extrusionOk="0">
                  <a:moveTo>
                    <a:pt x="666" y="362"/>
                  </a:moveTo>
                  <a:lnTo>
                    <a:pt x="666" y="362"/>
                  </a:lnTo>
                  <a:lnTo>
                    <a:pt x="1188" y="645"/>
                  </a:lnTo>
                  <a:lnTo>
                    <a:pt x="1188" y="645"/>
                  </a:lnTo>
                  <a:lnTo>
                    <a:pt x="666" y="362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557" y="301"/>
                  </a:lnTo>
                  <a:lnTo>
                    <a:pt x="557" y="301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599;p43">
              <a:extLst>
                <a:ext uri="{FF2B5EF4-FFF2-40B4-BE49-F238E27FC236}">
                  <a16:creationId xmlns:a16="http://schemas.microsoft.com/office/drawing/2014/main" id="{CFA0A065-AB34-4B3C-9842-149A9A8B2FC9}"/>
                </a:ext>
              </a:extLst>
            </p:cNvPr>
            <p:cNvSpPr/>
            <p:nvPr/>
          </p:nvSpPr>
          <p:spPr>
            <a:xfrm>
              <a:off x="4281650" y="2623450"/>
              <a:ext cx="123150" cy="67200"/>
            </a:xfrm>
            <a:custGeom>
              <a:avLst/>
              <a:gdLst/>
              <a:ahLst/>
              <a:cxnLst/>
              <a:rect l="l" t="t" r="r" b="b"/>
              <a:pathLst>
                <a:path w="4926" h="2688" extrusionOk="0">
                  <a:moveTo>
                    <a:pt x="0" y="0"/>
                  </a:moveTo>
                  <a:lnTo>
                    <a:pt x="0" y="0"/>
                  </a:lnTo>
                  <a:lnTo>
                    <a:pt x="4902" y="2670"/>
                  </a:lnTo>
                  <a:cubicBezTo>
                    <a:pt x="4908" y="2673"/>
                    <a:pt x="4918" y="2680"/>
                    <a:pt x="4926" y="2687"/>
                  </a:cubicBezTo>
                  <a:cubicBezTo>
                    <a:pt x="4918" y="2680"/>
                    <a:pt x="4908" y="2673"/>
                    <a:pt x="4902" y="267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600;p43">
              <a:extLst>
                <a:ext uri="{FF2B5EF4-FFF2-40B4-BE49-F238E27FC236}">
                  <a16:creationId xmlns:a16="http://schemas.microsoft.com/office/drawing/2014/main" id="{573FCFE1-3312-41D3-B868-0680D8BAC216}"/>
                </a:ext>
              </a:extLst>
            </p:cNvPr>
            <p:cNvSpPr/>
            <p:nvPr/>
          </p:nvSpPr>
          <p:spPr>
            <a:xfrm>
              <a:off x="4260850" y="2612100"/>
              <a:ext cx="20825" cy="11375"/>
            </a:xfrm>
            <a:custGeom>
              <a:avLst/>
              <a:gdLst/>
              <a:ahLst/>
              <a:cxnLst/>
              <a:rect l="l" t="t" r="r" b="b"/>
              <a:pathLst>
                <a:path w="833" h="455" extrusionOk="0">
                  <a:moveTo>
                    <a:pt x="631" y="345"/>
                  </a:moveTo>
                  <a:lnTo>
                    <a:pt x="832" y="454"/>
                  </a:lnTo>
                  <a:lnTo>
                    <a:pt x="832" y="454"/>
                  </a:lnTo>
                  <a:lnTo>
                    <a:pt x="631" y="345"/>
                  </a:lnTo>
                  <a:lnTo>
                    <a:pt x="631" y="345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109" y="62"/>
                  </a:lnTo>
                  <a:lnTo>
                    <a:pt x="109" y="62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601;p43">
              <a:extLst>
                <a:ext uri="{FF2B5EF4-FFF2-40B4-BE49-F238E27FC236}">
                  <a16:creationId xmlns:a16="http://schemas.microsoft.com/office/drawing/2014/main" id="{C14B1CA2-7237-4200-A514-ED89A583DBED}"/>
                </a:ext>
              </a:extLst>
            </p:cNvPr>
            <p:cNvSpPr/>
            <p:nvPr/>
          </p:nvSpPr>
          <p:spPr>
            <a:xfrm>
              <a:off x="4241550" y="2604600"/>
              <a:ext cx="163850" cy="88600"/>
            </a:xfrm>
            <a:custGeom>
              <a:avLst/>
              <a:gdLst/>
              <a:ahLst/>
              <a:cxnLst/>
              <a:rect l="l" t="t" r="r" b="b"/>
              <a:pathLst>
                <a:path w="6554" h="3544" extrusionOk="0">
                  <a:moveTo>
                    <a:pt x="215" y="1"/>
                  </a:moveTo>
                  <a:lnTo>
                    <a:pt x="106" y="62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6386" y="3492"/>
                  </a:lnTo>
                  <a:cubicBezTo>
                    <a:pt x="6407" y="3502"/>
                    <a:pt x="6424" y="3523"/>
                    <a:pt x="6434" y="3543"/>
                  </a:cubicBezTo>
                  <a:lnTo>
                    <a:pt x="6553" y="3475"/>
                  </a:lnTo>
                  <a:cubicBezTo>
                    <a:pt x="6547" y="3465"/>
                    <a:pt x="6536" y="3451"/>
                    <a:pt x="6530" y="3441"/>
                  </a:cubicBezTo>
                  <a:cubicBezTo>
                    <a:pt x="6522" y="3434"/>
                    <a:pt x="6512" y="3427"/>
                    <a:pt x="6506" y="3424"/>
                  </a:cubicBezTo>
                  <a:lnTo>
                    <a:pt x="1604" y="754"/>
                  </a:lnTo>
                  <a:lnTo>
                    <a:pt x="1403" y="645"/>
                  </a:lnTo>
                  <a:lnTo>
                    <a:pt x="881" y="362"/>
                  </a:lnTo>
                  <a:lnTo>
                    <a:pt x="772" y="301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602;p43">
              <a:extLst>
                <a:ext uri="{FF2B5EF4-FFF2-40B4-BE49-F238E27FC236}">
                  <a16:creationId xmlns:a16="http://schemas.microsoft.com/office/drawing/2014/main" id="{3AF34FBC-FFFC-4989-93D4-E7DE6D4B3D2B}"/>
                </a:ext>
              </a:extLst>
            </p:cNvPr>
            <p:cNvSpPr/>
            <p:nvPr/>
          </p:nvSpPr>
          <p:spPr>
            <a:xfrm>
              <a:off x="4241625" y="2582400"/>
              <a:ext cx="41425" cy="23775"/>
            </a:xfrm>
            <a:custGeom>
              <a:avLst/>
              <a:gdLst/>
              <a:ahLst/>
              <a:cxnLst/>
              <a:rect l="l" t="t" r="r" b="b"/>
              <a:pathLst>
                <a:path w="1657" h="951" extrusionOk="0">
                  <a:moveTo>
                    <a:pt x="1560" y="1"/>
                  </a:moveTo>
                  <a:lnTo>
                    <a:pt x="1" y="902"/>
                  </a:lnTo>
                  <a:lnTo>
                    <a:pt x="103" y="950"/>
                  </a:lnTo>
                  <a:lnTo>
                    <a:pt x="1656" y="56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603;p43">
              <a:extLst>
                <a:ext uri="{FF2B5EF4-FFF2-40B4-BE49-F238E27FC236}">
                  <a16:creationId xmlns:a16="http://schemas.microsoft.com/office/drawing/2014/main" id="{DE077DAD-D750-4802-B7AC-B432A5FB91BC}"/>
                </a:ext>
              </a:extLst>
            </p:cNvPr>
            <p:cNvSpPr/>
            <p:nvPr/>
          </p:nvSpPr>
          <p:spPr>
            <a:xfrm>
              <a:off x="4241625" y="2582400"/>
              <a:ext cx="41425" cy="23775"/>
            </a:xfrm>
            <a:custGeom>
              <a:avLst/>
              <a:gdLst/>
              <a:ahLst/>
              <a:cxnLst/>
              <a:rect l="l" t="t" r="r" b="b"/>
              <a:pathLst>
                <a:path w="1657" h="951" extrusionOk="0">
                  <a:moveTo>
                    <a:pt x="1560" y="1"/>
                  </a:moveTo>
                  <a:lnTo>
                    <a:pt x="1" y="902"/>
                  </a:lnTo>
                  <a:lnTo>
                    <a:pt x="103" y="950"/>
                  </a:lnTo>
                  <a:lnTo>
                    <a:pt x="1656" y="56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604;p43">
              <a:extLst>
                <a:ext uri="{FF2B5EF4-FFF2-40B4-BE49-F238E27FC236}">
                  <a16:creationId xmlns:a16="http://schemas.microsoft.com/office/drawing/2014/main" id="{B4BD7F90-37E8-4EA5-85AB-E333B740FD08}"/>
                </a:ext>
              </a:extLst>
            </p:cNvPr>
            <p:cNvSpPr/>
            <p:nvPr/>
          </p:nvSpPr>
          <p:spPr>
            <a:xfrm>
              <a:off x="4237875" y="2609625"/>
              <a:ext cx="158825" cy="292600"/>
            </a:xfrm>
            <a:custGeom>
              <a:avLst/>
              <a:gdLst/>
              <a:ahLst/>
              <a:cxnLst/>
              <a:rect l="l" t="t" r="r" b="b"/>
              <a:pathLst>
                <a:path w="6353" h="11704" extrusionOk="0">
                  <a:moveTo>
                    <a:pt x="164" y="0"/>
                  </a:moveTo>
                  <a:cubicBezTo>
                    <a:pt x="149" y="0"/>
                    <a:pt x="135" y="4"/>
                    <a:pt x="124" y="11"/>
                  </a:cubicBezTo>
                  <a:cubicBezTo>
                    <a:pt x="93" y="28"/>
                    <a:pt x="1" y="79"/>
                    <a:pt x="1" y="79"/>
                  </a:cubicBezTo>
                  <a:lnTo>
                    <a:pt x="75" y="7895"/>
                  </a:lnTo>
                  <a:cubicBezTo>
                    <a:pt x="75" y="7997"/>
                    <a:pt x="147" y="8120"/>
                    <a:pt x="236" y="8171"/>
                  </a:cubicBezTo>
                  <a:lnTo>
                    <a:pt x="6352" y="11704"/>
                  </a:lnTo>
                  <a:lnTo>
                    <a:pt x="6349" y="3550"/>
                  </a:lnTo>
                  <a:lnTo>
                    <a:pt x="236" y="21"/>
                  </a:lnTo>
                  <a:cubicBezTo>
                    <a:pt x="210" y="7"/>
                    <a:pt x="186" y="0"/>
                    <a:pt x="16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605;p43">
              <a:extLst>
                <a:ext uri="{FF2B5EF4-FFF2-40B4-BE49-F238E27FC236}">
                  <a16:creationId xmlns:a16="http://schemas.microsoft.com/office/drawing/2014/main" id="{D4572522-3801-4F35-B028-5422D94E1918}"/>
                </a:ext>
              </a:extLst>
            </p:cNvPr>
            <p:cNvSpPr/>
            <p:nvPr/>
          </p:nvSpPr>
          <p:spPr>
            <a:xfrm>
              <a:off x="4237875" y="2609625"/>
              <a:ext cx="156425" cy="89200"/>
            </a:xfrm>
            <a:custGeom>
              <a:avLst/>
              <a:gdLst/>
              <a:ahLst/>
              <a:cxnLst/>
              <a:rect l="l" t="t" r="r" b="b"/>
              <a:pathLst>
                <a:path w="6257" h="3568" extrusionOk="0">
                  <a:moveTo>
                    <a:pt x="165" y="0"/>
                  </a:moveTo>
                  <a:cubicBezTo>
                    <a:pt x="147" y="0"/>
                    <a:pt x="133" y="4"/>
                    <a:pt x="124" y="11"/>
                  </a:cubicBezTo>
                  <a:cubicBezTo>
                    <a:pt x="93" y="28"/>
                    <a:pt x="1" y="79"/>
                    <a:pt x="1" y="79"/>
                  </a:cubicBezTo>
                  <a:cubicBezTo>
                    <a:pt x="14" y="72"/>
                    <a:pt x="28" y="69"/>
                    <a:pt x="45" y="69"/>
                  </a:cubicBezTo>
                  <a:cubicBezTo>
                    <a:pt x="65" y="69"/>
                    <a:pt x="89" y="76"/>
                    <a:pt x="116" y="90"/>
                  </a:cubicBezTo>
                  <a:lnTo>
                    <a:pt x="6137" y="3568"/>
                  </a:lnTo>
                  <a:lnTo>
                    <a:pt x="6256" y="3499"/>
                  </a:lnTo>
                  <a:lnTo>
                    <a:pt x="236" y="21"/>
                  </a:lnTo>
                  <a:cubicBezTo>
                    <a:pt x="209" y="8"/>
                    <a:pt x="185" y="0"/>
                    <a:pt x="165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606;p43">
              <a:extLst>
                <a:ext uri="{FF2B5EF4-FFF2-40B4-BE49-F238E27FC236}">
                  <a16:creationId xmlns:a16="http://schemas.microsoft.com/office/drawing/2014/main" id="{4070D06D-5E20-4CBD-ACC5-44D15BCC2D0F}"/>
                </a:ext>
              </a:extLst>
            </p:cNvPr>
            <p:cNvSpPr/>
            <p:nvPr/>
          </p:nvSpPr>
          <p:spPr>
            <a:xfrm>
              <a:off x="4236775" y="2611300"/>
              <a:ext cx="156925" cy="292625"/>
            </a:xfrm>
            <a:custGeom>
              <a:avLst/>
              <a:gdLst/>
              <a:ahLst/>
              <a:cxnLst/>
              <a:rect l="l" t="t" r="r" b="b"/>
              <a:pathLst>
                <a:path w="6277" h="11705" extrusionOk="0">
                  <a:moveTo>
                    <a:pt x="88" y="0"/>
                  </a:moveTo>
                  <a:cubicBezTo>
                    <a:pt x="36" y="0"/>
                    <a:pt x="1" y="42"/>
                    <a:pt x="1" y="114"/>
                  </a:cubicBezTo>
                  <a:lnTo>
                    <a:pt x="4" y="7899"/>
                  </a:lnTo>
                  <a:cubicBezTo>
                    <a:pt x="4" y="7998"/>
                    <a:pt x="72" y="8121"/>
                    <a:pt x="160" y="8173"/>
                  </a:cubicBezTo>
                  <a:lnTo>
                    <a:pt x="6277" y="11705"/>
                  </a:lnTo>
                  <a:lnTo>
                    <a:pt x="6277" y="3555"/>
                  </a:lnTo>
                  <a:lnTo>
                    <a:pt x="160" y="23"/>
                  </a:lnTo>
                  <a:cubicBezTo>
                    <a:pt x="134" y="8"/>
                    <a:pt x="110" y="0"/>
                    <a:pt x="8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607;p43">
              <a:extLst>
                <a:ext uri="{FF2B5EF4-FFF2-40B4-BE49-F238E27FC236}">
                  <a16:creationId xmlns:a16="http://schemas.microsoft.com/office/drawing/2014/main" id="{E3F9D0A8-0EAE-4582-A6D5-CA1EFB1C2DA7}"/>
                </a:ext>
              </a:extLst>
            </p:cNvPr>
            <p:cNvSpPr/>
            <p:nvPr/>
          </p:nvSpPr>
          <p:spPr>
            <a:xfrm>
              <a:off x="4236775" y="2611350"/>
              <a:ext cx="154525" cy="98225"/>
            </a:xfrm>
            <a:custGeom>
              <a:avLst/>
              <a:gdLst/>
              <a:ahLst/>
              <a:cxnLst/>
              <a:rect l="l" t="t" r="r" b="b"/>
              <a:pathLst>
                <a:path w="6181" h="3929" extrusionOk="0">
                  <a:moveTo>
                    <a:pt x="89" y="0"/>
                  </a:moveTo>
                  <a:cubicBezTo>
                    <a:pt x="37" y="0"/>
                    <a:pt x="1" y="41"/>
                    <a:pt x="1" y="112"/>
                  </a:cubicBezTo>
                  <a:lnTo>
                    <a:pt x="1" y="246"/>
                  </a:lnTo>
                  <a:lnTo>
                    <a:pt x="99" y="188"/>
                  </a:lnTo>
                  <a:lnTo>
                    <a:pt x="113" y="194"/>
                  </a:lnTo>
                  <a:cubicBezTo>
                    <a:pt x="127" y="171"/>
                    <a:pt x="150" y="161"/>
                    <a:pt x="177" y="161"/>
                  </a:cubicBezTo>
                  <a:cubicBezTo>
                    <a:pt x="198" y="161"/>
                    <a:pt x="222" y="164"/>
                    <a:pt x="246" y="181"/>
                  </a:cubicBezTo>
                  <a:lnTo>
                    <a:pt x="5430" y="3174"/>
                  </a:lnTo>
                  <a:lnTo>
                    <a:pt x="5434" y="3540"/>
                  </a:lnTo>
                  <a:cubicBezTo>
                    <a:pt x="5448" y="3546"/>
                    <a:pt x="5461" y="3553"/>
                    <a:pt x="5471" y="3560"/>
                  </a:cubicBezTo>
                  <a:cubicBezTo>
                    <a:pt x="5546" y="3604"/>
                    <a:pt x="5604" y="3658"/>
                    <a:pt x="5639" y="3717"/>
                  </a:cubicBezTo>
                  <a:lnTo>
                    <a:pt x="5639" y="3720"/>
                  </a:lnTo>
                  <a:cubicBezTo>
                    <a:pt x="5652" y="3744"/>
                    <a:pt x="5662" y="3768"/>
                    <a:pt x="5669" y="3792"/>
                  </a:cubicBezTo>
                  <a:lnTo>
                    <a:pt x="6181" y="3499"/>
                  </a:lnTo>
                  <a:lnTo>
                    <a:pt x="160" y="21"/>
                  </a:lnTo>
                  <a:cubicBezTo>
                    <a:pt x="133" y="7"/>
                    <a:pt x="109" y="0"/>
                    <a:pt x="89" y="0"/>
                  </a:cubicBezTo>
                  <a:close/>
                  <a:moveTo>
                    <a:pt x="5434" y="3642"/>
                  </a:moveTo>
                  <a:lnTo>
                    <a:pt x="5434" y="3929"/>
                  </a:lnTo>
                  <a:lnTo>
                    <a:pt x="5587" y="3839"/>
                  </a:lnTo>
                  <a:cubicBezTo>
                    <a:pt x="5577" y="3768"/>
                    <a:pt x="5525" y="3696"/>
                    <a:pt x="5434" y="36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608;p43">
              <a:extLst>
                <a:ext uri="{FF2B5EF4-FFF2-40B4-BE49-F238E27FC236}">
                  <a16:creationId xmlns:a16="http://schemas.microsoft.com/office/drawing/2014/main" id="{82C0FFF2-0E62-4286-AEC5-FC4A067165C1}"/>
                </a:ext>
              </a:extLst>
            </p:cNvPr>
            <p:cNvSpPr/>
            <p:nvPr/>
          </p:nvSpPr>
          <p:spPr>
            <a:xfrm>
              <a:off x="4224150" y="2615350"/>
              <a:ext cx="148475" cy="288675"/>
            </a:xfrm>
            <a:custGeom>
              <a:avLst/>
              <a:gdLst/>
              <a:ahLst/>
              <a:cxnLst/>
              <a:rect l="l" t="t" r="r" b="b"/>
              <a:pathLst>
                <a:path w="5939" h="11547" extrusionOk="0">
                  <a:moveTo>
                    <a:pt x="684" y="0"/>
                  </a:moveTo>
                  <a:cubicBezTo>
                    <a:pt x="656" y="0"/>
                    <a:pt x="633" y="13"/>
                    <a:pt x="618" y="34"/>
                  </a:cubicBezTo>
                  <a:lnTo>
                    <a:pt x="604" y="28"/>
                  </a:lnTo>
                  <a:lnTo>
                    <a:pt x="0" y="376"/>
                  </a:lnTo>
                  <a:lnTo>
                    <a:pt x="594" y="713"/>
                  </a:lnTo>
                  <a:lnTo>
                    <a:pt x="594" y="7895"/>
                  </a:lnTo>
                  <a:cubicBezTo>
                    <a:pt x="594" y="7997"/>
                    <a:pt x="665" y="8120"/>
                    <a:pt x="751" y="8167"/>
                  </a:cubicBezTo>
                  <a:lnTo>
                    <a:pt x="5280" y="10785"/>
                  </a:lnTo>
                  <a:lnTo>
                    <a:pt x="5280" y="11546"/>
                  </a:lnTo>
                  <a:lnTo>
                    <a:pt x="5939" y="11165"/>
                  </a:lnTo>
                  <a:lnTo>
                    <a:pt x="5935" y="3014"/>
                  </a:lnTo>
                  <a:lnTo>
                    <a:pt x="751" y="21"/>
                  </a:lnTo>
                  <a:cubicBezTo>
                    <a:pt x="727" y="7"/>
                    <a:pt x="704" y="0"/>
                    <a:pt x="68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609;p43">
              <a:extLst>
                <a:ext uri="{FF2B5EF4-FFF2-40B4-BE49-F238E27FC236}">
                  <a16:creationId xmlns:a16="http://schemas.microsoft.com/office/drawing/2014/main" id="{8976C5D8-0D6D-4A44-A55D-3A6508DB1DBD}"/>
                </a:ext>
              </a:extLst>
            </p:cNvPr>
            <p:cNvSpPr/>
            <p:nvPr/>
          </p:nvSpPr>
          <p:spPr>
            <a:xfrm>
              <a:off x="4222450" y="2624775"/>
              <a:ext cx="133725" cy="279250"/>
            </a:xfrm>
            <a:custGeom>
              <a:avLst/>
              <a:gdLst/>
              <a:ahLst/>
              <a:cxnLst/>
              <a:rect l="l" t="t" r="r" b="b"/>
              <a:pathLst>
                <a:path w="5349" h="11170" extrusionOk="0">
                  <a:moveTo>
                    <a:pt x="88" y="1"/>
                  </a:moveTo>
                  <a:cubicBezTo>
                    <a:pt x="36" y="1"/>
                    <a:pt x="0" y="43"/>
                    <a:pt x="0" y="115"/>
                  </a:cubicBezTo>
                  <a:lnTo>
                    <a:pt x="0" y="7900"/>
                  </a:lnTo>
                  <a:cubicBezTo>
                    <a:pt x="0" y="7999"/>
                    <a:pt x="71" y="8122"/>
                    <a:pt x="160" y="8173"/>
                  </a:cubicBezTo>
                  <a:lnTo>
                    <a:pt x="5348" y="11169"/>
                  </a:lnTo>
                  <a:lnTo>
                    <a:pt x="5345" y="3019"/>
                  </a:lnTo>
                  <a:lnTo>
                    <a:pt x="160" y="23"/>
                  </a:lnTo>
                  <a:cubicBezTo>
                    <a:pt x="134" y="8"/>
                    <a:pt x="110" y="1"/>
                    <a:pt x="8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610;p43">
              <a:extLst>
                <a:ext uri="{FF2B5EF4-FFF2-40B4-BE49-F238E27FC236}">
                  <a16:creationId xmlns:a16="http://schemas.microsoft.com/office/drawing/2014/main" id="{46D70381-F091-4B4A-B4DA-24305B3814E8}"/>
                </a:ext>
              </a:extLst>
            </p:cNvPr>
            <p:cNvSpPr/>
            <p:nvPr/>
          </p:nvSpPr>
          <p:spPr>
            <a:xfrm>
              <a:off x="4356050" y="2690700"/>
              <a:ext cx="16575" cy="213325"/>
            </a:xfrm>
            <a:custGeom>
              <a:avLst/>
              <a:gdLst/>
              <a:ahLst/>
              <a:cxnLst/>
              <a:rect l="l" t="t" r="r" b="b"/>
              <a:pathLst>
                <a:path w="663" h="8533" extrusionOk="0">
                  <a:moveTo>
                    <a:pt x="659" y="0"/>
                  </a:moveTo>
                  <a:lnTo>
                    <a:pt x="1" y="382"/>
                  </a:lnTo>
                  <a:lnTo>
                    <a:pt x="4" y="8532"/>
                  </a:lnTo>
                  <a:lnTo>
                    <a:pt x="663" y="8151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611;p43">
              <a:extLst>
                <a:ext uri="{FF2B5EF4-FFF2-40B4-BE49-F238E27FC236}">
                  <a16:creationId xmlns:a16="http://schemas.microsoft.com/office/drawing/2014/main" id="{E24DD2A3-D4E2-46B0-BD93-F9C52F49B2F4}"/>
                </a:ext>
              </a:extLst>
            </p:cNvPr>
            <p:cNvSpPr/>
            <p:nvPr/>
          </p:nvSpPr>
          <p:spPr>
            <a:xfrm>
              <a:off x="4346425" y="2701475"/>
              <a:ext cx="4275" cy="6175"/>
            </a:xfrm>
            <a:custGeom>
              <a:avLst/>
              <a:gdLst/>
              <a:ahLst/>
              <a:cxnLst/>
              <a:rect l="l" t="t" r="r" b="b"/>
              <a:pathLst>
                <a:path w="171" h="247" extrusionOk="0">
                  <a:moveTo>
                    <a:pt x="51" y="1"/>
                  </a:moveTo>
                  <a:cubicBezTo>
                    <a:pt x="22" y="1"/>
                    <a:pt x="1" y="29"/>
                    <a:pt x="3" y="74"/>
                  </a:cubicBezTo>
                  <a:cubicBezTo>
                    <a:pt x="3" y="102"/>
                    <a:pt x="10" y="132"/>
                    <a:pt x="24" y="160"/>
                  </a:cubicBezTo>
                  <a:cubicBezTo>
                    <a:pt x="38" y="190"/>
                    <a:pt x="62" y="221"/>
                    <a:pt x="85" y="234"/>
                  </a:cubicBezTo>
                  <a:cubicBezTo>
                    <a:pt x="89" y="238"/>
                    <a:pt x="92" y="242"/>
                    <a:pt x="99" y="242"/>
                  </a:cubicBezTo>
                  <a:cubicBezTo>
                    <a:pt x="107" y="245"/>
                    <a:pt x="115" y="247"/>
                    <a:pt x="122" y="247"/>
                  </a:cubicBezTo>
                  <a:cubicBezTo>
                    <a:pt x="151" y="247"/>
                    <a:pt x="170" y="220"/>
                    <a:pt x="170" y="173"/>
                  </a:cubicBezTo>
                  <a:cubicBezTo>
                    <a:pt x="170" y="153"/>
                    <a:pt x="167" y="132"/>
                    <a:pt x="157" y="112"/>
                  </a:cubicBezTo>
                  <a:cubicBezTo>
                    <a:pt x="150" y="81"/>
                    <a:pt x="133" y="50"/>
                    <a:pt x="109" y="33"/>
                  </a:cubicBezTo>
                  <a:cubicBezTo>
                    <a:pt x="102" y="23"/>
                    <a:pt x="95" y="17"/>
                    <a:pt x="85" y="12"/>
                  </a:cubicBezTo>
                  <a:cubicBezTo>
                    <a:pt x="73" y="4"/>
                    <a:pt x="62" y="1"/>
                    <a:pt x="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612;p43">
              <a:extLst>
                <a:ext uri="{FF2B5EF4-FFF2-40B4-BE49-F238E27FC236}">
                  <a16:creationId xmlns:a16="http://schemas.microsoft.com/office/drawing/2014/main" id="{5776EA81-AF6B-4C34-88CD-49E52A831B10}"/>
                </a:ext>
              </a:extLst>
            </p:cNvPr>
            <p:cNvSpPr/>
            <p:nvPr/>
          </p:nvSpPr>
          <p:spPr>
            <a:xfrm>
              <a:off x="4346225" y="2699825"/>
              <a:ext cx="32900" cy="18475"/>
            </a:xfrm>
            <a:custGeom>
              <a:avLst/>
              <a:gdLst/>
              <a:ahLst/>
              <a:cxnLst/>
              <a:rect l="l" t="t" r="r" b="b"/>
              <a:pathLst>
                <a:path w="1316" h="739" extrusionOk="0">
                  <a:moveTo>
                    <a:pt x="1052" y="1"/>
                  </a:moveTo>
                  <a:lnTo>
                    <a:pt x="1056" y="103"/>
                  </a:lnTo>
                  <a:cubicBezTo>
                    <a:pt x="1267" y="229"/>
                    <a:pt x="1264" y="431"/>
                    <a:pt x="1049" y="554"/>
                  </a:cubicBezTo>
                  <a:cubicBezTo>
                    <a:pt x="941" y="615"/>
                    <a:pt x="798" y="647"/>
                    <a:pt x="655" y="647"/>
                  </a:cubicBezTo>
                  <a:cubicBezTo>
                    <a:pt x="514" y="647"/>
                    <a:pt x="372" y="616"/>
                    <a:pt x="264" y="554"/>
                  </a:cubicBezTo>
                  <a:cubicBezTo>
                    <a:pt x="148" y="485"/>
                    <a:pt x="93" y="396"/>
                    <a:pt x="107" y="308"/>
                  </a:cubicBezTo>
                  <a:cubicBezTo>
                    <a:pt x="107" y="263"/>
                    <a:pt x="128" y="219"/>
                    <a:pt x="165" y="178"/>
                  </a:cubicBezTo>
                  <a:cubicBezTo>
                    <a:pt x="158" y="147"/>
                    <a:pt x="141" y="116"/>
                    <a:pt x="117" y="99"/>
                  </a:cubicBezTo>
                  <a:cubicBezTo>
                    <a:pt x="76" y="137"/>
                    <a:pt x="46" y="178"/>
                    <a:pt x="32" y="226"/>
                  </a:cubicBezTo>
                  <a:cubicBezTo>
                    <a:pt x="1" y="304"/>
                    <a:pt x="5" y="393"/>
                    <a:pt x="52" y="475"/>
                  </a:cubicBezTo>
                  <a:cubicBezTo>
                    <a:pt x="87" y="536"/>
                    <a:pt x="144" y="587"/>
                    <a:pt x="219" y="631"/>
                  </a:cubicBezTo>
                  <a:cubicBezTo>
                    <a:pt x="342" y="703"/>
                    <a:pt x="499" y="739"/>
                    <a:pt x="656" y="739"/>
                  </a:cubicBezTo>
                  <a:cubicBezTo>
                    <a:pt x="813" y="739"/>
                    <a:pt x="971" y="703"/>
                    <a:pt x="1093" y="631"/>
                  </a:cubicBezTo>
                  <a:cubicBezTo>
                    <a:pt x="1188" y="577"/>
                    <a:pt x="1250" y="508"/>
                    <a:pt x="1281" y="431"/>
                  </a:cubicBezTo>
                  <a:cubicBezTo>
                    <a:pt x="1315" y="349"/>
                    <a:pt x="1308" y="259"/>
                    <a:pt x="1261" y="181"/>
                  </a:cubicBezTo>
                  <a:lnTo>
                    <a:pt x="1261" y="178"/>
                  </a:lnTo>
                  <a:cubicBezTo>
                    <a:pt x="1226" y="119"/>
                    <a:pt x="1168" y="65"/>
                    <a:pt x="1093" y="21"/>
                  </a:cubicBezTo>
                  <a:cubicBezTo>
                    <a:pt x="1083" y="14"/>
                    <a:pt x="1070" y="7"/>
                    <a:pt x="10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613;p43">
              <a:extLst>
                <a:ext uri="{FF2B5EF4-FFF2-40B4-BE49-F238E27FC236}">
                  <a16:creationId xmlns:a16="http://schemas.microsoft.com/office/drawing/2014/main" id="{EC7DD288-DA14-496B-8AB4-CFC088206F01}"/>
                </a:ext>
              </a:extLst>
            </p:cNvPr>
            <p:cNvSpPr/>
            <p:nvPr/>
          </p:nvSpPr>
          <p:spPr>
            <a:xfrm>
              <a:off x="4214575" y="2623350"/>
              <a:ext cx="143550" cy="96375"/>
            </a:xfrm>
            <a:custGeom>
              <a:avLst/>
              <a:gdLst/>
              <a:ahLst/>
              <a:cxnLst/>
              <a:rect l="l" t="t" r="r" b="b"/>
              <a:pathLst>
                <a:path w="5742" h="3855" extrusionOk="0">
                  <a:moveTo>
                    <a:pt x="166" y="0"/>
                  </a:moveTo>
                  <a:cubicBezTo>
                    <a:pt x="137" y="0"/>
                    <a:pt x="108" y="6"/>
                    <a:pt x="86" y="18"/>
                  </a:cubicBezTo>
                  <a:lnTo>
                    <a:pt x="1" y="70"/>
                  </a:lnTo>
                  <a:lnTo>
                    <a:pt x="5622" y="3854"/>
                  </a:lnTo>
                  <a:lnTo>
                    <a:pt x="5742" y="3786"/>
                  </a:lnTo>
                  <a:lnTo>
                    <a:pt x="246" y="18"/>
                  </a:lnTo>
                  <a:cubicBezTo>
                    <a:pt x="224" y="6"/>
                    <a:pt x="195" y="0"/>
                    <a:pt x="16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614;p43">
              <a:extLst>
                <a:ext uri="{FF2B5EF4-FFF2-40B4-BE49-F238E27FC236}">
                  <a16:creationId xmlns:a16="http://schemas.microsoft.com/office/drawing/2014/main" id="{EB55A9F0-001F-4A36-99B7-A7EA7A7B88CB}"/>
                </a:ext>
              </a:extLst>
            </p:cNvPr>
            <p:cNvSpPr/>
            <p:nvPr/>
          </p:nvSpPr>
          <p:spPr>
            <a:xfrm>
              <a:off x="4214575" y="2623375"/>
              <a:ext cx="143550" cy="96250"/>
            </a:xfrm>
            <a:custGeom>
              <a:avLst/>
              <a:gdLst/>
              <a:ahLst/>
              <a:cxnLst/>
              <a:rect l="l" t="t" r="r" b="b"/>
              <a:pathLst>
                <a:path w="5742" h="3850" extrusionOk="0">
                  <a:moveTo>
                    <a:pt x="168" y="0"/>
                  </a:moveTo>
                  <a:cubicBezTo>
                    <a:pt x="137" y="0"/>
                    <a:pt x="110" y="7"/>
                    <a:pt x="86" y="17"/>
                  </a:cubicBezTo>
                  <a:lnTo>
                    <a:pt x="1" y="69"/>
                  </a:lnTo>
                  <a:cubicBezTo>
                    <a:pt x="15" y="61"/>
                    <a:pt x="28" y="58"/>
                    <a:pt x="42" y="58"/>
                  </a:cubicBezTo>
                  <a:cubicBezTo>
                    <a:pt x="62" y="58"/>
                    <a:pt x="86" y="65"/>
                    <a:pt x="114" y="79"/>
                  </a:cubicBezTo>
                  <a:lnTo>
                    <a:pt x="5625" y="3850"/>
                  </a:lnTo>
                  <a:lnTo>
                    <a:pt x="5742" y="3782"/>
                  </a:lnTo>
                  <a:lnTo>
                    <a:pt x="5734" y="3779"/>
                  </a:lnTo>
                  <a:lnTo>
                    <a:pt x="5295" y="3478"/>
                  </a:lnTo>
                  <a:lnTo>
                    <a:pt x="342" y="85"/>
                  </a:lnTo>
                  <a:lnTo>
                    <a:pt x="246" y="17"/>
                  </a:lnTo>
                  <a:cubicBezTo>
                    <a:pt x="223" y="7"/>
                    <a:pt x="196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615;p43">
              <a:extLst>
                <a:ext uri="{FF2B5EF4-FFF2-40B4-BE49-F238E27FC236}">
                  <a16:creationId xmlns:a16="http://schemas.microsoft.com/office/drawing/2014/main" id="{EA7D06BF-D305-4740-A3ED-950545A3CFAD}"/>
                </a:ext>
              </a:extLst>
            </p:cNvPr>
            <p:cNvSpPr/>
            <p:nvPr/>
          </p:nvSpPr>
          <p:spPr>
            <a:xfrm>
              <a:off x="4213400" y="2624825"/>
              <a:ext cx="144025" cy="300025"/>
            </a:xfrm>
            <a:custGeom>
              <a:avLst/>
              <a:gdLst/>
              <a:ahLst/>
              <a:cxnLst/>
              <a:rect l="l" t="t" r="r" b="b"/>
              <a:pathLst>
                <a:path w="5761" h="12001" extrusionOk="0">
                  <a:moveTo>
                    <a:pt x="91" y="1"/>
                  </a:moveTo>
                  <a:cubicBezTo>
                    <a:pt x="37" y="1"/>
                    <a:pt x="0" y="42"/>
                    <a:pt x="0" y="113"/>
                  </a:cubicBezTo>
                  <a:lnTo>
                    <a:pt x="3" y="7898"/>
                  </a:lnTo>
                  <a:cubicBezTo>
                    <a:pt x="3" y="7997"/>
                    <a:pt x="71" y="8120"/>
                    <a:pt x="161" y="8171"/>
                  </a:cubicBezTo>
                  <a:lnTo>
                    <a:pt x="5761" y="12000"/>
                  </a:lnTo>
                  <a:lnTo>
                    <a:pt x="5761" y="3850"/>
                  </a:lnTo>
                  <a:lnTo>
                    <a:pt x="161" y="21"/>
                  </a:lnTo>
                  <a:cubicBezTo>
                    <a:pt x="135" y="7"/>
                    <a:pt x="112" y="1"/>
                    <a:pt x="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616;p43">
              <a:extLst>
                <a:ext uri="{FF2B5EF4-FFF2-40B4-BE49-F238E27FC236}">
                  <a16:creationId xmlns:a16="http://schemas.microsoft.com/office/drawing/2014/main" id="{8207D6C1-3603-41F1-B6F6-B793849F70F3}"/>
                </a:ext>
              </a:extLst>
            </p:cNvPr>
            <p:cNvSpPr/>
            <p:nvPr/>
          </p:nvSpPr>
          <p:spPr>
            <a:xfrm>
              <a:off x="4357400" y="2698375"/>
              <a:ext cx="39300" cy="226550"/>
            </a:xfrm>
            <a:custGeom>
              <a:avLst/>
              <a:gdLst/>
              <a:ahLst/>
              <a:cxnLst/>
              <a:rect l="l" t="t" r="r" b="b"/>
              <a:pathLst>
                <a:path w="1572" h="9062" extrusionOk="0">
                  <a:moveTo>
                    <a:pt x="1568" y="0"/>
                  </a:moveTo>
                  <a:lnTo>
                    <a:pt x="1" y="908"/>
                  </a:lnTo>
                  <a:lnTo>
                    <a:pt x="1" y="9062"/>
                  </a:lnTo>
                  <a:lnTo>
                    <a:pt x="1571" y="815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617;p43">
              <a:extLst>
                <a:ext uri="{FF2B5EF4-FFF2-40B4-BE49-F238E27FC236}">
                  <a16:creationId xmlns:a16="http://schemas.microsoft.com/office/drawing/2014/main" id="{0647D992-6E21-4CBE-AAE2-55558EE435E4}"/>
                </a:ext>
              </a:extLst>
            </p:cNvPr>
            <p:cNvSpPr/>
            <p:nvPr/>
          </p:nvSpPr>
          <p:spPr>
            <a:xfrm>
              <a:off x="4357400" y="2698375"/>
              <a:ext cx="39300" cy="226550"/>
            </a:xfrm>
            <a:custGeom>
              <a:avLst/>
              <a:gdLst/>
              <a:ahLst/>
              <a:cxnLst/>
              <a:rect l="l" t="t" r="r" b="b"/>
              <a:pathLst>
                <a:path w="1572" h="9062" extrusionOk="0">
                  <a:moveTo>
                    <a:pt x="1568" y="0"/>
                  </a:moveTo>
                  <a:lnTo>
                    <a:pt x="854" y="413"/>
                  </a:lnTo>
                  <a:lnTo>
                    <a:pt x="738" y="481"/>
                  </a:lnTo>
                  <a:lnTo>
                    <a:pt x="609" y="557"/>
                  </a:lnTo>
                  <a:lnTo>
                    <a:pt x="377" y="689"/>
                  </a:lnTo>
                  <a:lnTo>
                    <a:pt x="1" y="908"/>
                  </a:lnTo>
                  <a:lnTo>
                    <a:pt x="1" y="9062"/>
                  </a:lnTo>
                  <a:lnTo>
                    <a:pt x="1571" y="815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618;p43">
              <a:extLst>
                <a:ext uri="{FF2B5EF4-FFF2-40B4-BE49-F238E27FC236}">
                  <a16:creationId xmlns:a16="http://schemas.microsoft.com/office/drawing/2014/main" id="{E70F06FD-3F2B-4C66-8DA3-496AF055C954}"/>
                </a:ext>
              </a:extLst>
            </p:cNvPr>
            <p:cNvSpPr/>
            <p:nvPr/>
          </p:nvSpPr>
          <p:spPr>
            <a:xfrm>
              <a:off x="4365950" y="2739425"/>
              <a:ext cx="24250" cy="29900"/>
            </a:xfrm>
            <a:custGeom>
              <a:avLst/>
              <a:gdLst/>
              <a:ahLst/>
              <a:cxnLst/>
              <a:rect l="l" t="t" r="r" b="b"/>
              <a:pathLst>
                <a:path w="970" h="1196" extrusionOk="0">
                  <a:moveTo>
                    <a:pt x="666" y="1"/>
                  </a:moveTo>
                  <a:cubicBezTo>
                    <a:pt x="595" y="1"/>
                    <a:pt x="518" y="23"/>
                    <a:pt x="440" y="68"/>
                  </a:cubicBezTo>
                  <a:cubicBezTo>
                    <a:pt x="195" y="208"/>
                    <a:pt x="4" y="542"/>
                    <a:pt x="1" y="826"/>
                  </a:cubicBezTo>
                  <a:cubicBezTo>
                    <a:pt x="4" y="911"/>
                    <a:pt x="21" y="989"/>
                    <a:pt x="55" y="1051"/>
                  </a:cubicBezTo>
                  <a:cubicBezTo>
                    <a:pt x="111" y="1146"/>
                    <a:pt x="202" y="1196"/>
                    <a:pt x="309" y="1196"/>
                  </a:cubicBezTo>
                  <a:cubicBezTo>
                    <a:pt x="379" y="1196"/>
                    <a:pt x="456" y="1174"/>
                    <a:pt x="533" y="1130"/>
                  </a:cubicBezTo>
                  <a:cubicBezTo>
                    <a:pt x="779" y="989"/>
                    <a:pt x="970" y="655"/>
                    <a:pt x="970" y="372"/>
                  </a:cubicBezTo>
                  <a:cubicBezTo>
                    <a:pt x="970" y="283"/>
                    <a:pt x="952" y="208"/>
                    <a:pt x="915" y="147"/>
                  </a:cubicBezTo>
                  <a:cubicBezTo>
                    <a:pt x="870" y="68"/>
                    <a:pt x="796" y="17"/>
                    <a:pt x="707" y="3"/>
                  </a:cubicBezTo>
                  <a:cubicBezTo>
                    <a:pt x="693" y="2"/>
                    <a:pt x="680" y="1"/>
                    <a:pt x="6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619;p43">
              <a:extLst>
                <a:ext uri="{FF2B5EF4-FFF2-40B4-BE49-F238E27FC236}">
                  <a16:creationId xmlns:a16="http://schemas.microsoft.com/office/drawing/2014/main" id="{9C97A016-65A9-42A5-8DB2-37E027662022}"/>
                </a:ext>
              </a:extLst>
            </p:cNvPr>
            <p:cNvSpPr/>
            <p:nvPr/>
          </p:nvSpPr>
          <p:spPr>
            <a:xfrm>
              <a:off x="4368250" y="2741725"/>
              <a:ext cx="19650" cy="25325"/>
            </a:xfrm>
            <a:custGeom>
              <a:avLst/>
              <a:gdLst/>
              <a:ahLst/>
              <a:cxnLst/>
              <a:rect l="l" t="t" r="r" b="b"/>
              <a:pathLst>
                <a:path w="786" h="1013" extrusionOk="0">
                  <a:moveTo>
                    <a:pt x="570" y="1"/>
                  </a:moveTo>
                  <a:cubicBezTo>
                    <a:pt x="517" y="1"/>
                    <a:pt x="457" y="18"/>
                    <a:pt x="393" y="55"/>
                  </a:cubicBezTo>
                  <a:cubicBezTo>
                    <a:pt x="178" y="177"/>
                    <a:pt x="0" y="485"/>
                    <a:pt x="0" y="734"/>
                  </a:cubicBezTo>
                  <a:cubicBezTo>
                    <a:pt x="0" y="910"/>
                    <a:pt x="90" y="1013"/>
                    <a:pt x="218" y="1013"/>
                  </a:cubicBezTo>
                  <a:cubicBezTo>
                    <a:pt x="271" y="1013"/>
                    <a:pt x="331" y="996"/>
                    <a:pt x="393" y="959"/>
                  </a:cubicBezTo>
                  <a:cubicBezTo>
                    <a:pt x="611" y="833"/>
                    <a:pt x="786" y="529"/>
                    <a:pt x="786" y="280"/>
                  </a:cubicBezTo>
                  <a:cubicBezTo>
                    <a:pt x="786" y="103"/>
                    <a:pt x="698" y="1"/>
                    <a:pt x="57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620;p43">
              <a:extLst>
                <a:ext uri="{FF2B5EF4-FFF2-40B4-BE49-F238E27FC236}">
                  <a16:creationId xmlns:a16="http://schemas.microsoft.com/office/drawing/2014/main" id="{CFC285D2-C937-44D2-94B2-F9775C208092}"/>
                </a:ext>
              </a:extLst>
            </p:cNvPr>
            <p:cNvSpPr/>
            <p:nvPr/>
          </p:nvSpPr>
          <p:spPr>
            <a:xfrm>
              <a:off x="4365350" y="2782075"/>
              <a:ext cx="24600" cy="117850"/>
            </a:xfrm>
            <a:custGeom>
              <a:avLst/>
              <a:gdLst/>
              <a:ahLst/>
              <a:cxnLst/>
              <a:rect l="l" t="t" r="r" b="b"/>
              <a:pathLst>
                <a:path w="984" h="4714" extrusionOk="0">
                  <a:moveTo>
                    <a:pt x="742" y="0"/>
                  </a:moveTo>
                  <a:cubicBezTo>
                    <a:pt x="684" y="0"/>
                    <a:pt x="619" y="19"/>
                    <a:pt x="550" y="58"/>
                  </a:cubicBezTo>
                  <a:lnTo>
                    <a:pt x="434" y="126"/>
                  </a:lnTo>
                  <a:cubicBezTo>
                    <a:pt x="195" y="266"/>
                    <a:pt x="1" y="597"/>
                    <a:pt x="1" y="874"/>
                  </a:cubicBezTo>
                  <a:lnTo>
                    <a:pt x="1" y="4406"/>
                  </a:lnTo>
                  <a:cubicBezTo>
                    <a:pt x="1" y="4601"/>
                    <a:pt x="99" y="4714"/>
                    <a:pt x="242" y="4714"/>
                  </a:cubicBezTo>
                  <a:cubicBezTo>
                    <a:pt x="300" y="4714"/>
                    <a:pt x="365" y="4695"/>
                    <a:pt x="434" y="4656"/>
                  </a:cubicBezTo>
                  <a:lnTo>
                    <a:pt x="550" y="4587"/>
                  </a:lnTo>
                  <a:cubicBezTo>
                    <a:pt x="789" y="4447"/>
                    <a:pt x="984" y="4116"/>
                    <a:pt x="984" y="3840"/>
                  </a:cubicBezTo>
                  <a:lnTo>
                    <a:pt x="984" y="307"/>
                  </a:lnTo>
                  <a:cubicBezTo>
                    <a:pt x="984" y="113"/>
                    <a:pt x="885" y="0"/>
                    <a:pt x="74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621;p43">
              <a:extLst>
                <a:ext uri="{FF2B5EF4-FFF2-40B4-BE49-F238E27FC236}">
                  <a16:creationId xmlns:a16="http://schemas.microsoft.com/office/drawing/2014/main" id="{76CFC524-492E-4D84-B0B1-F893721BC7BB}"/>
                </a:ext>
              </a:extLst>
            </p:cNvPr>
            <p:cNvSpPr/>
            <p:nvPr/>
          </p:nvSpPr>
          <p:spPr>
            <a:xfrm>
              <a:off x="4355200" y="2697000"/>
              <a:ext cx="41400" cy="24100"/>
            </a:xfrm>
            <a:custGeom>
              <a:avLst/>
              <a:gdLst/>
              <a:ahLst/>
              <a:cxnLst/>
              <a:rect l="l" t="t" r="r" b="b"/>
              <a:pathLst>
                <a:path w="1656" h="964" extrusionOk="0">
                  <a:moveTo>
                    <a:pt x="1563" y="1"/>
                  </a:moveTo>
                  <a:lnTo>
                    <a:pt x="0" y="905"/>
                  </a:lnTo>
                  <a:lnTo>
                    <a:pt x="89" y="963"/>
                  </a:lnTo>
                  <a:lnTo>
                    <a:pt x="1656" y="5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622;p43">
              <a:extLst>
                <a:ext uri="{FF2B5EF4-FFF2-40B4-BE49-F238E27FC236}">
                  <a16:creationId xmlns:a16="http://schemas.microsoft.com/office/drawing/2014/main" id="{ED3B9ADC-D7CB-4767-86BF-9E442C07E9EE}"/>
                </a:ext>
              </a:extLst>
            </p:cNvPr>
            <p:cNvSpPr/>
            <p:nvPr/>
          </p:nvSpPr>
          <p:spPr>
            <a:xfrm>
              <a:off x="4355200" y="2697000"/>
              <a:ext cx="41400" cy="24100"/>
            </a:xfrm>
            <a:custGeom>
              <a:avLst/>
              <a:gdLst/>
              <a:ahLst/>
              <a:cxnLst/>
              <a:rect l="l" t="t" r="r" b="b"/>
              <a:pathLst>
                <a:path w="1656" h="964" extrusionOk="0">
                  <a:moveTo>
                    <a:pt x="1563" y="1"/>
                  </a:moveTo>
                  <a:lnTo>
                    <a:pt x="932" y="366"/>
                  </a:lnTo>
                  <a:lnTo>
                    <a:pt x="850" y="413"/>
                  </a:lnTo>
                  <a:lnTo>
                    <a:pt x="253" y="758"/>
                  </a:lnTo>
                  <a:lnTo>
                    <a:pt x="120" y="837"/>
                  </a:lnTo>
                  <a:lnTo>
                    <a:pt x="0" y="905"/>
                  </a:lnTo>
                  <a:lnTo>
                    <a:pt x="89" y="963"/>
                  </a:lnTo>
                  <a:lnTo>
                    <a:pt x="1656" y="5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623;p43">
              <a:extLst>
                <a:ext uri="{FF2B5EF4-FFF2-40B4-BE49-F238E27FC236}">
                  <a16:creationId xmlns:a16="http://schemas.microsoft.com/office/drawing/2014/main" id="{F36ED148-1119-41D4-B934-329E32CA8C9A}"/>
                </a:ext>
              </a:extLst>
            </p:cNvPr>
            <p:cNvSpPr/>
            <p:nvPr/>
          </p:nvSpPr>
          <p:spPr>
            <a:xfrm>
              <a:off x="5443675" y="2534625"/>
              <a:ext cx="51900" cy="109825"/>
            </a:xfrm>
            <a:custGeom>
              <a:avLst/>
              <a:gdLst/>
              <a:ahLst/>
              <a:cxnLst/>
              <a:rect l="l" t="t" r="r" b="b"/>
              <a:pathLst>
                <a:path w="2076" h="4393" extrusionOk="0">
                  <a:moveTo>
                    <a:pt x="1922" y="1"/>
                  </a:moveTo>
                  <a:lnTo>
                    <a:pt x="1" y="1110"/>
                  </a:lnTo>
                  <a:lnTo>
                    <a:pt x="1" y="2222"/>
                  </a:lnTo>
                  <a:lnTo>
                    <a:pt x="827" y="3652"/>
                  </a:lnTo>
                  <a:cubicBezTo>
                    <a:pt x="840" y="3676"/>
                    <a:pt x="861" y="3693"/>
                    <a:pt x="885" y="3704"/>
                  </a:cubicBezTo>
                  <a:lnTo>
                    <a:pt x="881" y="3704"/>
                  </a:lnTo>
                  <a:lnTo>
                    <a:pt x="2076" y="4393"/>
                  </a:lnTo>
                  <a:lnTo>
                    <a:pt x="1294" y="2926"/>
                  </a:lnTo>
                  <a:lnTo>
                    <a:pt x="1922" y="1110"/>
                  </a:lnTo>
                  <a:lnTo>
                    <a:pt x="192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624;p43">
              <a:extLst>
                <a:ext uri="{FF2B5EF4-FFF2-40B4-BE49-F238E27FC236}">
                  <a16:creationId xmlns:a16="http://schemas.microsoft.com/office/drawing/2014/main" id="{1E56911F-E3F1-474C-8956-B5F5DD5B16CC}"/>
                </a:ext>
              </a:extLst>
            </p:cNvPr>
            <p:cNvSpPr/>
            <p:nvPr/>
          </p:nvSpPr>
          <p:spPr>
            <a:xfrm>
              <a:off x="5458800" y="2607575"/>
              <a:ext cx="36525" cy="36725"/>
            </a:xfrm>
            <a:custGeom>
              <a:avLst/>
              <a:gdLst/>
              <a:ahLst/>
              <a:cxnLst/>
              <a:rect l="l" t="t" r="r" b="b"/>
              <a:pathLst>
                <a:path w="1461" h="1469" extrusionOk="0">
                  <a:moveTo>
                    <a:pt x="604" y="0"/>
                  </a:moveTo>
                  <a:lnTo>
                    <a:pt x="0" y="349"/>
                  </a:lnTo>
                  <a:lnTo>
                    <a:pt x="222" y="734"/>
                  </a:lnTo>
                  <a:cubicBezTo>
                    <a:pt x="235" y="758"/>
                    <a:pt x="256" y="775"/>
                    <a:pt x="280" y="786"/>
                  </a:cubicBezTo>
                  <a:lnTo>
                    <a:pt x="276" y="786"/>
                  </a:lnTo>
                  <a:lnTo>
                    <a:pt x="1461" y="1468"/>
                  </a:lnTo>
                  <a:cubicBezTo>
                    <a:pt x="1447" y="1459"/>
                    <a:pt x="1437" y="1448"/>
                    <a:pt x="1426" y="1431"/>
                  </a:cubicBezTo>
                  <a:lnTo>
                    <a:pt x="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625;p43">
              <a:extLst>
                <a:ext uri="{FF2B5EF4-FFF2-40B4-BE49-F238E27FC236}">
                  <a16:creationId xmlns:a16="http://schemas.microsoft.com/office/drawing/2014/main" id="{93BD0C1D-6010-404F-9E16-FDE410D73C5E}"/>
                </a:ext>
              </a:extLst>
            </p:cNvPr>
            <p:cNvSpPr/>
            <p:nvPr/>
          </p:nvSpPr>
          <p:spPr>
            <a:xfrm>
              <a:off x="5361025" y="2278875"/>
              <a:ext cx="249325" cy="366025"/>
            </a:xfrm>
            <a:custGeom>
              <a:avLst/>
              <a:gdLst/>
              <a:ahLst/>
              <a:cxnLst/>
              <a:rect l="l" t="t" r="r" b="b"/>
              <a:pathLst>
                <a:path w="9973" h="14641" extrusionOk="0">
                  <a:moveTo>
                    <a:pt x="8350" y="0"/>
                  </a:moveTo>
                  <a:cubicBezTo>
                    <a:pt x="8141" y="0"/>
                    <a:pt x="7933" y="46"/>
                    <a:pt x="7774" y="138"/>
                  </a:cubicBezTo>
                  <a:lnTo>
                    <a:pt x="577" y="4302"/>
                  </a:lnTo>
                  <a:cubicBezTo>
                    <a:pt x="259" y="4486"/>
                    <a:pt x="0" y="4934"/>
                    <a:pt x="0" y="5299"/>
                  </a:cubicBezTo>
                  <a:lnTo>
                    <a:pt x="0" y="13217"/>
                  </a:lnTo>
                  <a:cubicBezTo>
                    <a:pt x="0" y="13586"/>
                    <a:pt x="259" y="14033"/>
                    <a:pt x="577" y="14217"/>
                  </a:cubicBezTo>
                  <a:lnTo>
                    <a:pt x="1048" y="14487"/>
                  </a:lnTo>
                  <a:cubicBezTo>
                    <a:pt x="1206" y="14579"/>
                    <a:pt x="1414" y="14625"/>
                    <a:pt x="1622" y="14625"/>
                  </a:cubicBezTo>
                  <a:cubicBezTo>
                    <a:pt x="1831" y="14625"/>
                    <a:pt x="2039" y="14579"/>
                    <a:pt x="2198" y="14487"/>
                  </a:cubicBezTo>
                  <a:lnTo>
                    <a:pt x="4515" y="13148"/>
                  </a:lnTo>
                  <a:lnTo>
                    <a:pt x="5337" y="14579"/>
                  </a:lnTo>
                  <a:cubicBezTo>
                    <a:pt x="5362" y="14621"/>
                    <a:pt x="5404" y="14641"/>
                    <a:pt x="5444" y="14641"/>
                  </a:cubicBezTo>
                  <a:cubicBezTo>
                    <a:pt x="5493" y="14641"/>
                    <a:pt x="5542" y="14612"/>
                    <a:pt x="5563" y="14558"/>
                  </a:cubicBezTo>
                  <a:lnTo>
                    <a:pt x="6433" y="12043"/>
                  </a:lnTo>
                  <a:lnTo>
                    <a:pt x="9395" y="10327"/>
                  </a:lnTo>
                  <a:cubicBezTo>
                    <a:pt x="9713" y="10142"/>
                    <a:pt x="9973" y="9695"/>
                    <a:pt x="9973" y="9326"/>
                  </a:cubicBezTo>
                  <a:lnTo>
                    <a:pt x="9973" y="1408"/>
                  </a:lnTo>
                  <a:cubicBezTo>
                    <a:pt x="9973" y="1039"/>
                    <a:pt x="9713" y="592"/>
                    <a:pt x="9395" y="408"/>
                  </a:cubicBezTo>
                  <a:lnTo>
                    <a:pt x="8928" y="138"/>
                  </a:lnTo>
                  <a:cubicBezTo>
                    <a:pt x="8768" y="46"/>
                    <a:pt x="8559" y="0"/>
                    <a:pt x="8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626;p43">
              <a:extLst>
                <a:ext uri="{FF2B5EF4-FFF2-40B4-BE49-F238E27FC236}">
                  <a16:creationId xmlns:a16="http://schemas.microsoft.com/office/drawing/2014/main" id="{0E264ABD-4493-43B5-B216-72FFF04FA009}"/>
                </a:ext>
              </a:extLst>
            </p:cNvPr>
            <p:cNvSpPr/>
            <p:nvPr/>
          </p:nvSpPr>
          <p:spPr>
            <a:xfrm>
              <a:off x="5364850" y="2622775"/>
              <a:ext cx="10600" cy="11550"/>
            </a:xfrm>
            <a:custGeom>
              <a:avLst/>
              <a:gdLst/>
              <a:ahLst/>
              <a:cxnLst/>
              <a:rect l="l" t="t" r="r" b="b"/>
              <a:pathLst>
                <a:path w="424" h="462" extrusionOk="0">
                  <a:moveTo>
                    <a:pt x="0" y="0"/>
                  </a:moveTo>
                  <a:cubicBezTo>
                    <a:pt x="103" y="191"/>
                    <a:pt x="257" y="362"/>
                    <a:pt x="424" y="461"/>
                  </a:cubicBezTo>
                  <a:cubicBezTo>
                    <a:pt x="257" y="362"/>
                    <a:pt x="103" y="191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627;p43">
              <a:extLst>
                <a:ext uri="{FF2B5EF4-FFF2-40B4-BE49-F238E27FC236}">
                  <a16:creationId xmlns:a16="http://schemas.microsoft.com/office/drawing/2014/main" id="{D0913F6D-9F9C-4C0F-BBAB-9D4732DED5C8}"/>
                </a:ext>
              </a:extLst>
            </p:cNvPr>
            <p:cNvSpPr/>
            <p:nvPr/>
          </p:nvSpPr>
          <p:spPr>
            <a:xfrm>
              <a:off x="5361025" y="2397175"/>
              <a:ext cx="52550" cy="247275"/>
            </a:xfrm>
            <a:custGeom>
              <a:avLst/>
              <a:gdLst/>
              <a:ahLst/>
              <a:cxnLst/>
              <a:rect l="l" t="t" r="r" b="b"/>
              <a:pathLst>
                <a:path w="2102" h="9891" extrusionOk="0">
                  <a:moveTo>
                    <a:pt x="170" y="0"/>
                  </a:moveTo>
                  <a:cubicBezTo>
                    <a:pt x="65" y="181"/>
                    <a:pt x="0" y="383"/>
                    <a:pt x="0" y="567"/>
                  </a:cubicBezTo>
                  <a:lnTo>
                    <a:pt x="0" y="8485"/>
                  </a:lnTo>
                  <a:cubicBezTo>
                    <a:pt x="0" y="8659"/>
                    <a:pt x="57" y="8851"/>
                    <a:pt x="153" y="9024"/>
                  </a:cubicBezTo>
                  <a:cubicBezTo>
                    <a:pt x="256" y="9215"/>
                    <a:pt x="410" y="9386"/>
                    <a:pt x="577" y="9485"/>
                  </a:cubicBezTo>
                  <a:lnTo>
                    <a:pt x="1048" y="9755"/>
                  </a:lnTo>
                  <a:cubicBezTo>
                    <a:pt x="1204" y="9847"/>
                    <a:pt x="1413" y="9891"/>
                    <a:pt x="1618" y="9891"/>
                  </a:cubicBezTo>
                  <a:cubicBezTo>
                    <a:pt x="1788" y="9891"/>
                    <a:pt x="1959" y="9864"/>
                    <a:pt x="2102" y="9802"/>
                  </a:cubicBezTo>
                  <a:lnTo>
                    <a:pt x="2102" y="9802"/>
                  </a:lnTo>
                  <a:cubicBezTo>
                    <a:pt x="2044" y="9823"/>
                    <a:pt x="1990" y="9834"/>
                    <a:pt x="1941" y="9834"/>
                  </a:cubicBezTo>
                  <a:cubicBezTo>
                    <a:pt x="1754" y="9834"/>
                    <a:pt x="1624" y="9683"/>
                    <a:pt x="1624" y="9424"/>
                  </a:cubicBezTo>
                  <a:lnTo>
                    <a:pt x="1624" y="1506"/>
                  </a:lnTo>
                  <a:cubicBezTo>
                    <a:pt x="1624" y="1321"/>
                    <a:pt x="1686" y="1117"/>
                    <a:pt x="1791" y="935"/>
                  </a:cubicBezTo>
                  <a:lnTo>
                    <a:pt x="832" y="383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628;p43">
              <a:extLst>
                <a:ext uri="{FF2B5EF4-FFF2-40B4-BE49-F238E27FC236}">
                  <a16:creationId xmlns:a16="http://schemas.microsoft.com/office/drawing/2014/main" id="{0F3AEC3D-5BDD-441C-A043-32B0F9806C57}"/>
                </a:ext>
              </a:extLst>
            </p:cNvPr>
            <p:cNvSpPr/>
            <p:nvPr/>
          </p:nvSpPr>
          <p:spPr>
            <a:xfrm>
              <a:off x="5365275" y="2278900"/>
              <a:ext cx="244575" cy="141675"/>
            </a:xfrm>
            <a:custGeom>
              <a:avLst/>
              <a:gdLst/>
              <a:ahLst/>
              <a:cxnLst/>
              <a:rect l="l" t="t" r="r" b="b"/>
              <a:pathLst>
                <a:path w="9783" h="5667" extrusionOk="0">
                  <a:moveTo>
                    <a:pt x="8181" y="1"/>
                  </a:moveTo>
                  <a:cubicBezTo>
                    <a:pt x="7993" y="1"/>
                    <a:pt x="7809" y="38"/>
                    <a:pt x="7656" y="110"/>
                  </a:cubicBezTo>
                  <a:cubicBezTo>
                    <a:pt x="7639" y="117"/>
                    <a:pt x="7622" y="128"/>
                    <a:pt x="7604" y="137"/>
                  </a:cubicBezTo>
                  <a:lnTo>
                    <a:pt x="6076" y="1021"/>
                  </a:lnTo>
                  <a:lnTo>
                    <a:pt x="407" y="4301"/>
                  </a:lnTo>
                  <a:cubicBezTo>
                    <a:pt x="249" y="4394"/>
                    <a:pt x="106" y="4551"/>
                    <a:pt x="0" y="4731"/>
                  </a:cubicBezTo>
                  <a:lnTo>
                    <a:pt x="662" y="5114"/>
                  </a:lnTo>
                  <a:lnTo>
                    <a:pt x="1621" y="5666"/>
                  </a:lnTo>
                  <a:cubicBezTo>
                    <a:pt x="1724" y="5485"/>
                    <a:pt x="1870" y="5329"/>
                    <a:pt x="2028" y="5236"/>
                  </a:cubicBezTo>
                  <a:lnTo>
                    <a:pt x="9225" y="1073"/>
                  </a:lnTo>
                  <a:cubicBezTo>
                    <a:pt x="9321" y="1021"/>
                    <a:pt x="9406" y="994"/>
                    <a:pt x="9485" y="994"/>
                  </a:cubicBezTo>
                  <a:cubicBezTo>
                    <a:pt x="9628" y="994"/>
                    <a:pt x="9741" y="1083"/>
                    <a:pt x="9782" y="1243"/>
                  </a:cubicBezTo>
                  <a:cubicBezTo>
                    <a:pt x="9758" y="1100"/>
                    <a:pt x="9700" y="950"/>
                    <a:pt x="9622" y="816"/>
                  </a:cubicBezTo>
                  <a:cubicBezTo>
                    <a:pt x="9540" y="684"/>
                    <a:pt x="9437" y="564"/>
                    <a:pt x="9324" y="476"/>
                  </a:cubicBezTo>
                  <a:cubicBezTo>
                    <a:pt x="9294" y="451"/>
                    <a:pt x="9260" y="427"/>
                    <a:pt x="9225" y="410"/>
                  </a:cubicBezTo>
                  <a:lnTo>
                    <a:pt x="8758" y="137"/>
                  </a:lnTo>
                  <a:cubicBezTo>
                    <a:pt x="8598" y="46"/>
                    <a:pt x="8390" y="1"/>
                    <a:pt x="8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629;p43">
              <a:extLst>
                <a:ext uri="{FF2B5EF4-FFF2-40B4-BE49-F238E27FC236}">
                  <a16:creationId xmlns:a16="http://schemas.microsoft.com/office/drawing/2014/main" id="{AD834895-3DC7-493E-85EE-72FB1D5FD066}"/>
                </a:ext>
              </a:extLst>
            </p:cNvPr>
            <p:cNvSpPr/>
            <p:nvPr/>
          </p:nvSpPr>
          <p:spPr>
            <a:xfrm>
              <a:off x="5365275" y="2397175"/>
              <a:ext cx="16575" cy="9575"/>
            </a:xfrm>
            <a:custGeom>
              <a:avLst/>
              <a:gdLst/>
              <a:ahLst/>
              <a:cxnLst/>
              <a:rect l="l" t="t" r="r" b="b"/>
              <a:pathLst>
                <a:path w="663" h="383" extrusionOk="0">
                  <a:moveTo>
                    <a:pt x="0" y="0"/>
                  </a:moveTo>
                  <a:lnTo>
                    <a:pt x="0" y="0"/>
                  </a:lnTo>
                  <a:lnTo>
                    <a:pt x="662" y="383"/>
                  </a:lnTo>
                  <a:close/>
                </a:path>
              </a:pathLst>
            </a:custGeom>
            <a:solidFill>
              <a:srgbClr val="63C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630;p43">
              <a:extLst>
                <a:ext uri="{FF2B5EF4-FFF2-40B4-BE49-F238E27FC236}">
                  <a16:creationId xmlns:a16="http://schemas.microsoft.com/office/drawing/2014/main" id="{EF25BA00-2B3B-4B32-9BEE-F0A2601DF98D}"/>
                </a:ext>
              </a:extLst>
            </p:cNvPr>
            <p:cNvSpPr/>
            <p:nvPr/>
          </p:nvSpPr>
          <p:spPr>
            <a:xfrm>
              <a:off x="5416625" y="2395600"/>
              <a:ext cx="109850" cy="145650"/>
            </a:xfrm>
            <a:custGeom>
              <a:avLst/>
              <a:gdLst/>
              <a:ahLst/>
              <a:cxnLst/>
              <a:rect l="l" t="t" r="r" b="b"/>
              <a:pathLst>
                <a:path w="4394" h="5826" extrusionOk="0">
                  <a:moveTo>
                    <a:pt x="2618" y="1663"/>
                  </a:moveTo>
                  <a:cubicBezTo>
                    <a:pt x="2631" y="1663"/>
                    <a:pt x="2644" y="1664"/>
                    <a:pt x="2656" y="1664"/>
                  </a:cubicBezTo>
                  <a:lnTo>
                    <a:pt x="2677" y="1664"/>
                  </a:lnTo>
                  <a:cubicBezTo>
                    <a:pt x="2683" y="1664"/>
                    <a:pt x="2691" y="1664"/>
                    <a:pt x="2697" y="1668"/>
                  </a:cubicBezTo>
                  <a:lnTo>
                    <a:pt x="2715" y="1668"/>
                  </a:lnTo>
                  <a:cubicBezTo>
                    <a:pt x="2878" y="1691"/>
                    <a:pt x="3014" y="1791"/>
                    <a:pt x="3093" y="1968"/>
                  </a:cubicBezTo>
                  <a:cubicBezTo>
                    <a:pt x="3298" y="2422"/>
                    <a:pt x="3063" y="3210"/>
                    <a:pt x="2571" y="3733"/>
                  </a:cubicBezTo>
                  <a:cubicBezTo>
                    <a:pt x="2363" y="3951"/>
                    <a:pt x="2141" y="4087"/>
                    <a:pt x="1943" y="4138"/>
                  </a:cubicBezTo>
                  <a:cubicBezTo>
                    <a:pt x="1933" y="4142"/>
                    <a:pt x="1926" y="4146"/>
                    <a:pt x="1916" y="4146"/>
                  </a:cubicBezTo>
                  <a:cubicBezTo>
                    <a:pt x="1909" y="4149"/>
                    <a:pt x="1902" y="4149"/>
                    <a:pt x="1895" y="4152"/>
                  </a:cubicBezTo>
                  <a:cubicBezTo>
                    <a:pt x="1881" y="4152"/>
                    <a:pt x="1868" y="4155"/>
                    <a:pt x="1854" y="4159"/>
                  </a:cubicBezTo>
                  <a:cubicBezTo>
                    <a:pt x="1837" y="4159"/>
                    <a:pt x="1820" y="4163"/>
                    <a:pt x="1803" y="4163"/>
                  </a:cubicBezTo>
                  <a:lnTo>
                    <a:pt x="1759" y="4163"/>
                  </a:lnTo>
                  <a:cubicBezTo>
                    <a:pt x="1560" y="4163"/>
                    <a:pt x="1397" y="4060"/>
                    <a:pt x="1305" y="3859"/>
                  </a:cubicBezTo>
                  <a:cubicBezTo>
                    <a:pt x="1270" y="3783"/>
                    <a:pt x="1247" y="3698"/>
                    <a:pt x="1237" y="3606"/>
                  </a:cubicBezTo>
                  <a:cubicBezTo>
                    <a:pt x="1233" y="3558"/>
                    <a:pt x="1229" y="3514"/>
                    <a:pt x="1229" y="3466"/>
                  </a:cubicBezTo>
                  <a:cubicBezTo>
                    <a:pt x="1233" y="3026"/>
                    <a:pt x="1458" y="2487"/>
                    <a:pt x="1827" y="2094"/>
                  </a:cubicBezTo>
                  <a:cubicBezTo>
                    <a:pt x="1946" y="1968"/>
                    <a:pt x="2072" y="1869"/>
                    <a:pt x="2192" y="1797"/>
                  </a:cubicBezTo>
                  <a:cubicBezTo>
                    <a:pt x="2233" y="1773"/>
                    <a:pt x="2274" y="1753"/>
                    <a:pt x="2315" y="1736"/>
                  </a:cubicBezTo>
                  <a:cubicBezTo>
                    <a:pt x="2420" y="1687"/>
                    <a:pt x="2523" y="1663"/>
                    <a:pt x="2618" y="1663"/>
                  </a:cubicBezTo>
                  <a:close/>
                  <a:moveTo>
                    <a:pt x="3311" y="0"/>
                  </a:moveTo>
                  <a:cubicBezTo>
                    <a:pt x="3307" y="0"/>
                    <a:pt x="3302" y="1"/>
                    <a:pt x="3298" y="2"/>
                  </a:cubicBezTo>
                  <a:lnTo>
                    <a:pt x="2817" y="50"/>
                  </a:lnTo>
                  <a:cubicBezTo>
                    <a:pt x="2773" y="53"/>
                    <a:pt x="2724" y="88"/>
                    <a:pt x="2711" y="121"/>
                  </a:cubicBezTo>
                  <a:lnTo>
                    <a:pt x="2448" y="825"/>
                  </a:lnTo>
                  <a:cubicBezTo>
                    <a:pt x="2434" y="858"/>
                    <a:pt x="2387" y="903"/>
                    <a:pt x="2343" y="927"/>
                  </a:cubicBezTo>
                  <a:cubicBezTo>
                    <a:pt x="2244" y="971"/>
                    <a:pt x="2144" y="1030"/>
                    <a:pt x="2045" y="1098"/>
                  </a:cubicBezTo>
                  <a:cubicBezTo>
                    <a:pt x="2024" y="1112"/>
                    <a:pt x="2001" y="1120"/>
                    <a:pt x="1981" y="1120"/>
                  </a:cubicBezTo>
                  <a:cubicBezTo>
                    <a:pt x="1964" y="1120"/>
                    <a:pt x="1949" y="1114"/>
                    <a:pt x="1940" y="1101"/>
                  </a:cubicBezTo>
                  <a:lnTo>
                    <a:pt x="1694" y="726"/>
                  </a:lnTo>
                  <a:cubicBezTo>
                    <a:pt x="1686" y="713"/>
                    <a:pt x="1674" y="707"/>
                    <a:pt x="1660" y="707"/>
                  </a:cubicBezTo>
                  <a:cubicBezTo>
                    <a:pt x="1642" y="707"/>
                    <a:pt x="1622" y="717"/>
                    <a:pt x="1605" y="736"/>
                  </a:cubicBezTo>
                  <a:lnTo>
                    <a:pt x="1076" y="1296"/>
                  </a:lnTo>
                  <a:cubicBezTo>
                    <a:pt x="1045" y="1329"/>
                    <a:pt x="1025" y="1381"/>
                    <a:pt x="1035" y="1411"/>
                  </a:cubicBezTo>
                  <a:lnTo>
                    <a:pt x="1182" y="1910"/>
                  </a:lnTo>
                  <a:cubicBezTo>
                    <a:pt x="1192" y="1940"/>
                    <a:pt x="1179" y="1995"/>
                    <a:pt x="1155" y="2033"/>
                  </a:cubicBezTo>
                  <a:cubicBezTo>
                    <a:pt x="1066" y="2169"/>
                    <a:pt x="984" y="2309"/>
                    <a:pt x="912" y="2456"/>
                  </a:cubicBezTo>
                  <a:cubicBezTo>
                    <a:pt x="892" y="2490"/>
                    <a:pt x="844" y="2528"/>
                    <a:pt x="796" y="2541"/>
                  </a:cubicBezTo>
                  <a:lnTo>
                    <a:pt x="342" y="2651"/>
                  </a:lnTo>
                  <a:cubicBezTo>
                    <a:pt x="298" y="2660"/>
                    <a:pt x="250" y="2698"/>
                    <a:pt x="240" y="2736"/>
                  </a:cubicBezTo>
                  <a:lnTo>
                    <a:pt x="11" y="3503"/>
                  </a:lnTo>
                  <a:cubicBezTo>
                    <a:pt x="1" y="3538"/>
                    <a:pt x="29" y="3569"/>
                    <a:pt x="70" y="3572"/>
                  </a:cubicBezTo>
                  <a:lnTo>
                    <a:pt x="482" y="3596"/>
                  </a:lnTo>
                  <a:cubicBezTo>
                    <a:pt x="527" y="3599"/>
                    <a:pt x="557" y="3626"/>
                    <a:pt x="554" y="3664"/>
                  </a:cubicBezTo>
                  <a:cubicBezTo>
                    <a:pt x="541" y="3801"/>
                    <a:pt x="541" y="3933"/>
                    <a:pt x="550" y="4060"/>
                  </a:cubicBezTo>
                  <a:cubicBezTo>
                    <a:pt x="554" y="4094"/>
                    <a:pt x="536" y="4149"/>
                    <a:pt x="506" y="4183"/>
                  </a:cubicBezTo>
                  <a:lnTo>
                    <a:pt x="45" y="4743"/>
                  </a:lnTo>
                  <a:cubicBezTo>
                    <a:pt x="18" y="4777"/>
                    <a:pt x="4" y="4828"/>
                    <a:pt x="18" y="4859"/>
                  </a:cubicBezTo>
                  <a:lnTo>
                    <a:pt x="237" y="5343"/>
                  </a:lnTo>
                  <a:cubicBezTo>
                    <a:pt x="240" y="5350"/>
                    <a:pt x="243" y="5354"/>
                    <a:pt x="250" y="5357"/>
                  </a:cubicBezTo>
                  <a:lnTo>
                    <a:pt x="250" y="5360"/>
                  </a:lnTo>
                  <a:cubicBezTo>
                    <a:pt x="257" y="5364"/>
                    <a:pt x="264" y="5364"/>
                    <a:pt x="267" y="5364"/>
                  </a:cubicBezTo>
                  <a:lnTo>
                    <a:pt x="270" y="5364"/>
                  </a:lnTo>
                  <a:cubicBezTo>
                    <a:pt x="284" y="5364"/>
                    <a:pt x="305" y="5354"/>
                    <a:pt x="322" y="5340"/>
                  </a:cubicBezTo>
                  <a:lnTo>
                    <a:pt x="817" y="4886"/>
                  </a:lnTo>
                  <a:cubicBezTo>
                    <a:pt x="838" y="4867"/>
                    <a:pt x="864" y="4857"/>
                    <a:pt x="886" y="4857"/>
                  </a:cubicBezTo>
                  <a:cubicBezTo>
                    <a:pt x="900" y="4857"/>
                    <a:pt x="913" y="4861"/>
                    <a:pt x="922" y="4869"/>
                  </a:cubicBezTo>
                  <a:cubicBezTo>
                    <a:pt x="987" y="4920"/>
                    <a:pt x="1059" y="4961"/>
                    <a:pt x="1134" y="4992"/>
                  </a:cubicBezTo>
                  <a:cubicBezTo>
                    <a:pt x="1168" y="5006"/>
                    <a:pt x="1192" y="5043"/>
                    <a:pt x="1185" y="5077"/>
                  </a:cubicBezTo>
                  <a:lnTo>
                    <a:pt x="1032" y="5770"/>
                  </a:lnTo>
                  <a:cubicBezTo>
                    <a:pt x="1028" y="5790"/>
                    <a:pt x="1035" y="5808"/>
                    <a:pt x="1053" y="5817"/>
                  </a:cubicBezTo>
                  <a:cubicBezTo>
                    <a:pt x="1062" y="5823"/>
                    <a:pt x="1072" y="5826"/>
                    <a:pt x="1085" y="5826"/>
                  </a:cubicBezTo>
                  <a:cubicBezTo>
                    <a:pt x="1090" y="5826"/>
                    <a:pt x="1095" y="5826"/>
                    <a:pt x="1100" y="5825"/>
                  </a:cubicBezTo>
                  <a:lnTo>
                    <a:pt x="1581" y="5776"/>
                  </a:lnTo>
                  <a:cubicBezTo>
                    <a:pt x="1626" y="5773"/>
                    <a:pt x="1673" y="5740"/>
                    <a:pt x="1687" y="5705"/>
                  </a:cubicBezTo>
                  <a:lnTo>
                    <a:pt x="1949" y="5002"/>
                  </a:lnTo>
                  <a:cubicBezTo>
                    <a:pt x="1963" y="4968"/>
                    <a:pt x="2011" y="4924"/>
                    <a:pt x="2056" y="4900"/>
                  </a:cubicBezTo>
                  <a:cubicBezTo>
                    <a:pt x="2103" y="4875"/>
                    <a:pt x="2158" y="4848"/>
                    <a:pt x="2209" y="4821"/>
                  </a:cubicBezTo>
                  <a:cubicBezTo>
                    <a:pt x="2257" y="4790"/>
                    <a:pt x="2305" y="4760"/>
                    <a:pt x="2352" y="4729"/>
                  </a:cubicBezTo>
                  <a:cubicBezTo>
                    <a:pt x="2374" y="4714"/>
                    <a:pt x="2397" y="4707"/>
                    <a:pt x="2416" y="4707"/>
                  </a:cubicBezTo>
                  <a:cubicBezTo>
                    <a:pt x="2433" y="4707"/>
                    <a:pt x="2447" y="4713"/>
                    <a:pt x="2455" y="4725"/>
                  </a:cubicBezTo>
                  <a:lnTo>
                    <a:pt x="2704" y="5101"/>
                  </a:lnTo>
                  <a:cubicBezTo>
                    <a:pt x="2707" y="5108"/>
                    <a:pt x="2711" y="5111"/>
                    <a:pt x="2715" y="5115"/>
                  </a:cubicBezTo>
                  <a:cubicBezTo>
                    <a:pt x="2720" y="5118"/>
                    <a:pt x="2727" y="5119"/>
                    <a:pt x="2735" y="5119"/>
                  </a:cubicBezTo>
                  <a:cubicBezTo>
                    <a:pt x="2752" y="5119"/>
                    <a:pt x="2773" y="5110"/>
                    <a:pt x="2793" y="5091"/>
                  </a:cubicBezTo>
                  <a:lnTo>
                    <a:pt x="3321" y="4531"/>
                  </a:lnTo>
                  <a:cubicBezTo>
                    <a:pt x="3353" y="4497"/>
                    <a:pt x="3373" y="4445"/>
                    <a:pt x="3362" y="4415"/>
                  </a:cubicBezTo>
                  <a:lnTo>
                    <a:pt x="3216" y="3917"/>
                  </a:lnTo>
                  <a:cubicBezTo>
                    <a:pt x="3206" y="3886"/>
                    <a:pt x="3219" y="3831"/>
                    <a:pt x="3244" y="3794"/>
                  </a:cubicBezTo>
                  <a:cubicBezTo>
                    <a:pt x="3332" y="3657"/>
                    <a:pt x="3414" y="3517"/>
                    <a:pt x="3485" y="3371"/>
                  </a:cubicBezTo>
                  <a:cubicBezTo>
                    <a:pt x="3503" y="3336"/>
                    <a:pt x="3554" y="3299"/>
                    <a:pt x="3602" y="3285"/>
                  </a:cubicBezTo>
                  <a:lnTo>
                    <a:pt x="4055" y="3176"/>
                  </a:lnTo>
                  <a:cubicBezTo>
                    <a:pt x="4100" y="3166"/>
                    <a:pt x="4148" y="3128"/>
                    <a:pt x="4158" y="3091"/>
                  </a:cubicBezTo>
                  <a:lnTo>
                    <a:pt x="4386" y="2323"/>
                  </a:lnTo>
                  <a:cubicBezTo>
                    <a:pt x="4394" y="2299"/>
                    <a:pt x="4383" y="2275"/>
                    <a:pt x="4359" y="2265"/>
                  </a:cubicBezTo>
                  <a:lnTo>
                    <a:pt x="4359" y="2262"/>
                  </a:lnTo>
                  <a:cubicBezTo>
                    <a:pt x="4349" y="2258"/>
                    <a:pt x="4339" y="2254"/>
                    <a:pt x="4329" y="2254"/>
                  </a:cubicBezTo>
                  <a:lnTo>
                    <a:pt x="3915" y="2230"/>
                  </a:lnTo>
                  <a:cubicBezTo>
                    <a:pt x="3871" y="2227"/>
                    <a:pt x="3841" y="2200"/>
                    <a:pt x="3844" y="2162"/>
                  </a:cubicBezTo>
                  <a:cubicBezTo>
                    <a:pt x="3851" y="2098"/>
                    <a:pt x="3854" y="2033"/>
                    <a:pt x="3854" y="1972"/>
                  </a:cubicBezTo>
                  <a:cubicBezTo>
                    <a:pt x="3854" y="1900"/>
                    <a:pt x="3851" y="1832"/>
                    <a:pt x="3844" y="1767"/>
                  </a:cubicBezTo>
                  <a:cubicBezTo>
                    <a:pt x="3844" y="1732"/>
                    <a:pt x="3861" y="1678"/>
                    <a:pt x="3892" y="1644"/>
                  </a:cubicBezTo>
                  <a:lnTo>
                    <a:pt x="4353" y="1084"/>
                  </a:lnTo>
                  <a:cubicBezTo>
                    <a:pt x="4380" y="1050"/>
                    <a:pt x="4394" y="998"/>
                    <a:pt x="4380" y="968"/>
                  </a:cubicBezTo>
                  <a:lnTo>
                    <a:pt x="4161" y="483"/>
                  </a:lnTo>
                  <a:cubicBezTo>
                    <a:pt x="4158" y="477"/>
                    <a:pt x="4155" y="473"/>
                    <a:pt x="4148" y="469"/>
                  </a:cubicBezTo>
                  <a:lnTo>
                    <a:pt x="4145" y="466"/>
                  </a:lnTo>
                  <a:cubicBezTo>
                    <a:pt x="4140" y="464"/>
                    <a:pt x="4135" y="462"/>
                    <a:pt x="4129" y="462"/>
                  </a:cubicBezTo>
                  <a:cubicBezTo>
                    <a:pt x="4113" y="462"/>
                    <a:pt x="4093" y="472"/>
                    <a:pt x="4076" y="490"/>
                  </a:cubicBezTo>
                  <a:lnTo>
                    <a:pt x="3581" y="940"/>
                  </a:lnTo>
                  <a:cubicBezTo>
                    <a:pt x="3560" y="959"/>
                    <a:pt x="3534" y="969"/>
                    <a:pt x="3511" y="969"/>
                  </a:cubicBezTo>
                  <a:cubicBezTo>
                    <a:pt x="3496" y="969"/>
                    <a:pt x="3483" y="965"/>
                    <a:pt x="3472" y="958"/>
                  </a:cubicBezTo>
                  <a:cubicBezTo>
                    <a:pt x="3411" y="903"/>
                    <a:pt x="3339" y="866"/>
                    <a:pt x="3264" y="835"/>
                  </a:cubicBezTo>
                  <a:cubicBezTo>
                    <a:pt x="3230" y="821"/>
                    <a:pt x="3206" y="784"/>
                    <a:pt x="3213" y="749"/>
                  </a:cubicBezTo>
                  <a:lnTo>
                    <a:pt x="3367" y="57"/>
                  </a:lnTo>
                  <a:cubicBezTo>
                    <a:pt x="3370" y="36"/>
                    <a:pt x="3362" y="19"/>
                    <a:pt x="3346" y="9"/>
                  </a:cubicBezTo>
                  <a:cubicBezTo>
                    <a:pt x="3336" y="4"/>
                    <a:pt x="3324" y="0"/>
                    <a:pt x="33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631;p43">
              <a:extLst>
                <a:ext uri="{FF2B5EF4-FFF2-40B4-BE49-F238E27FC236}">
                  <a16:creationId xmlns:a16="http://schemas.microsoft.com/office/drawing/2014/main" id="{F62DAF87-4F31-441D-B33A-901C2C9A742A}"/>
                </a:ext>
              </a:extLst>
            </p:cNvPr>
            <p:cNvSpPr/>
            <p:nvPr/>
          </p:nvSpPr>
          <p:spPr>
            <a:xfrm>
              <a:off x="5515450" y="2436350"/>
              <a:ext cx="83300" cy="110475"/>
            </a:xfrm>
            <a:custGeom>
              <a:avLst/>
              <a:gdLst/>
              <a:ahLst/>
              <a:cxnLst/>
              <a:rect l="l" t="t" r="r" b="b"/>
              <a:pathLst>
                <a:path w="3332" h="4419" extrusionOk="0">
                  <a:moveTo>
                    <a:pt x="1997" y="1259"/>
                  </a:moveTo>
                  <a:cubicBezTo>
                    <a:pt x="2003" y="1259"/>
                    <a:pt x="2009" y="1259"/>
                    <a:pt x="2014" y="1259"/>
                  </a:cubicBezTo>
                  <a:lnTo>
                    <a:pt x="2018" y="1259"/>
                  </a:lnTo>
                  <a:cubicBezTo>
                    <a:pt x="2021" y="1259"/>
                    <a:pt x="2024" y="1263"/>
                    <a:pt x="2027" y="1263"/>
                  </a:cubicBezTo>
                  <a:lnTo>
                    <a:pt x="2041" y="1263"/>
                  </a:lnTo>
                  <a:cubicBezTo>
                    <a:pt x="2048" y="1263"/>
                    <a:pt x="2051" y="1263"/>
                    <a:pt x="2055" y="1266"/>
                  </a:cubicBezTo>
                  <a:cubicBezTo>
                    <a:pt x="2181" y="1284"/>
                    <a:pt x="2284" y="1358"/>
                    <a:pt x="2345" y="1492"/>
                  </a:cubicBezTo>
                  <a:cubicBezTo>
                    <a:pt x="2498" y="1836"/>
                    <a:pt x="2321" y="2434"/>
                    <a:pt x="1945" y="2829"/>
                  </a:cubicBezTo>
                  <a:cubicBezTo>
                    <a:pt x="1789" y="2996"/>
                    <a:pt x="1621" y="3099"/>
                    <a:pt x="1471" y="3140"/>
                  </a:cubicBezTo>
                  <a:cubicBezTo>
                    <a:pt x="1465" y="3140"/>
                    <a:pt x="1457" y="3143"/>
                    <a:pt x="1451" y="3143"/>
                  </a:cubicBezTo>
                  <a:cubicBezTo>
                    <a:pt x="1444" y="3147"/>
                    <a:pt x="1441" y="3147"/>
                    <a:pt x="1437" y="3147"/>
                  </a:cubicBezTo>
                  <a:cubicBezTo>
                    <a:pt x="1424" y="3150"/>
                    <a:pt x="1413" y="3150"/>
                    <a:pt x="1403" y="3154"/>
                  </a:cubicBezTo>
                  <a:cubicBezTo>
                    <a:pt x="1389" y="3154"/>
                    <a:pt x="1379" y="3157"/>
                    <a:pt x="1365" y="3157"/>
                  </a:cubicBezTo>
                  <a:lnTo>
                    <a:pt x="1331" y="3157"/>
                  </a:lnTo>
                  <a:cubicBezTo>
                    <a:pt x="1181" y="3157"/>
                    <a:pt x="1055" y="3078"/>
                    <a:pt x="986" y="2925"/>
                  </a:cubicBezTo>
                  <a:cubicBezTo>
                    <a:pt x="959" y="2867"/>
                    <a:pt x="942" y="2802"/>
                    <a:pt x="935" y="2733"/>
                  </a:cubicBezTo>
                  <a:cubicBezTo>
                    <a:pt x="932" y="2700"/>
                    <a:pt x="929" y="2665"/>
                    <a:pt x="929" y="2628"/>
                  </a:cubicBezTo>
                  <a:cubicBezTo>
                    <a:pt x="932" y="2297"/>
                    <a:pt x="1103" y="1884"/>
                    <a:pt x="1383" y="1587"/>
                  </a:cubicBezTo>
                  <a:cubicBezTo>
                    <a:pt x="1474" y="1492"/>
                    <a:pt x="1570" y="1416"/>
                    <a:pt x="1662" y="1361"/>
                  </a:cubicBezTo>
                  <a:cubicBezTo>
                    <a:pt x="1693" y="1345"/>
                    <a:pt x="1723" y="1328"/>
                    <a:pt x="1755" y="1314"/>
                  </a:cubicBezTo>
                  <a:cubicBezTo>
                    <a:pt x="1837" y="1279"/>
                    <a:pt x="1920" y="1259"/>
                    <a:pt x="1997" y="1259"/>
                  </a:cubicBezTo>
                  <a:close/>
                  <a:moveTo>
                    <a:pt x="2498" y="0"/>
                  </a:moveTo>
                  <a:lnTo>
                    <a:pt x="2133" y="38"/>
                  </a:lnTo>
                  <a:cubicBezTo>
                    <a:pt x="2099" y="41"/>
                    <a:pt x="2062" y="65"/>
                    <a:pt x="2051" y="92"/>
                  </a:cubicBezTo>
                  <a:lnTo>
                    <a:pt x="1854" y="624"/>
                  </a:lnTo>
                  <a:cubicBezTo>
                    <a:pt x="1843" y="652"/>
                    <a:pt x="1809" y="686"/>
                    <a:pt x="1775" y="703"/>
                  </a:cubicBezTo>
                  <a:cubicBezTo>
                    <a:pt x="1700" y="737"/>
                    <a:pt x="1625" y="781"/>
                    <a:pt x="1550" y="833"/>
                  </a:cubicBezTo>
                  <a:cubicBezTo>
                    <a:pt x="1533" y="844"/>
                    <a:pt x="1515" y="850"/>
                    <a:pt x="1499" y="850"/>
                  </a:cubicBezTo>
                  <a:cubicBezTo>
                    <a:pt x="1487" y="850"/>
                    <a:pt x="1476" y="846"/>
                    <a:pt x="1471" y="836"/>
                  </a:cubicBezTo>
                  <a:lnTo>
                    <a:pt x="1284" y="550"/>
                  </a:lnTo>
                  <a:cubicBezTo>
                    <a:pt x="1277" y="541"/>
                    <a:pt x="1268" y="536"/>
                    <a:pt x="1257" y="536"/>
                  </a:cubicBezTo>
                  <a:cubicBezTo>
                    <a:pt x="1244" y="536"/>
                    <a:pt x="1229" y="543"/>
                    <a:pt x="1216" y="556"/>
                  </a:cubicBezTo>
                  <a:lnTo>
                    <a:pt x="813" y="983"/>
                  </a:lnTo>
                  <a:cubicBezTo>
                    <a:pt x="789" y="1007"/>
                    <a:pt x="775" y="1048"/>
                    <a:pt x="781" y="1071"/>
                  </a:cubicBezTo>
                  <a:lnTo>
                    <a:pt x="895" y="1451"/>
                  </a:lnTo>
                  <a:cubicBezTo>
                    <a:pt x="901" y="1471"/>
                    <a:pt x="891" y="1512"/>
                    <a:pt x="874" y="1539"/>
                  </a:cubicBezTo>
                  <a:cubicBezTo>
                    <a:pt x="806" y="1645"/>
                    <a:pt x="745" y="1750"/>
                    <a:pt x="690" y="1860"/>
                  </a:cubicBezTo>
                  <a:cubicBezTo>
                    <a:pt x="676" y="1887"/>
                    <a:pt x="635" y="1918"/>
                    <a:pt x="601" y="1925"/>
                  </a:cubicBezTo>
                  <a:lnTo>
                    <a:pt x="256" y="2010"/>
                  </a:lnTo>
                  <a:cubicBezTo>
                    <a:pt x="222" y="2017"/>
                    <a:pt x="188" y="2048"/>
                    <a:pt x="181" y="2075"/>
                  </a:cubicBezTo>
                  <a:lnTo>
                    <a:pt x="7" y="2656"/>
                  </a:lnTo>
                  <a:cubicBezTo>
                    <a:pt x="0" y="2683"/>
                    <a:pt x="17" y="2706"/>
                    <a:pt x="52" y="2710"/>
                  </a:cubicBezTo>
                  <a:lnTo>
                    <a:pt x="365" y="2727"/>
                  </a:lnTo>
                  <a:cubicBezTo>
                    <a:pt x="396" y="2727"/>
                    <a:pt x="420" y="2751"/>
                    <a:pt x="417" y="2778"/>
                  </a:cubicBezTo>
                  <a:cubicBezTo>
                    <a:pt x="406" y="2881"/>
                    <a:pt x="406" y="2983"/>
                    <a:pt x="417" y="3078"/>
                  </a:cubicBezTo>
                  <a:cubicBezTo>
                    <a:pt x="420" y="3106"/>
                    <a:pt x="403" y="3147"/>
                    <a:pt x="383" y="3171"/>
                  </a:cubicBezTo>
                  <a:lnTo>
                    <a:pt x="31" y="3598"/>
                  </a:lnTo>
                  <a:cubicBezTo>
                    <a:pt x="11" y="3621"/>
                    <a:pt x="0" y="3662"/>
                    <a:pt x="11" y="3683"/>
                  </a:cubicBezTo>
                  <a:lnTo>
                    <a:pt x="178" y="4051"/>
                  </a:lnTo>
                  <a:cubicBezTo>
                    <a:pt x="178" y="4058"/>
                    <a:pt x="181" y="4061"/>
                    <a:pt x="188" y="4064"/>
                  </a:cubicBezTo>
                  <a:cubicBezTo>
                    <a:pt x="192" y="4064"/>
                    <a:pt x="198" y="4069"/>
                    <a:pt x="202" y="4069"/>
                  </a:cubicBezTo>
                  <a:cubicBezTo>
                    <a:pt x="215" y="4069"/>
                    <a:pt x="229" y="4061"/>
                    <a:pt x="242" y="4048"/>
                  </a:cubicBezTo>
                  <a:lnTo>
                    <a:pt x="618" y="3707"/>
                  </a:lnTo>
                  <a:cubicBezTo>
                    <a:pt x="633" y="3692"/>
                    <a:pt x="653" y="3683"/>
                    <a:pt x="671" y="3683"/>
                  </a:cubicBezTo>
                  <a:cubicBezTo>
                    <a:pt x="682" y="3683"/>
                    <a:pt x="692" y="3686"/>
                    <a:pt x="700" y="3693"/>
                  </a:cubicBezTo>
                  <a:cubicBezTo>
                    <a:pt x="748" y="3734"/>
                    <a:pt x="802" y="3765"/>
                    <a:pt x="857" y="3785"/>
                  </a:cubicBezTo>
                  <a:cubicBezTo>
                    <a:pt x="884" y="3795"/>
                    <a:pt x="901" y="3823"/>
                    <a:pt x="895" y="3850"/>
                  </a:cubicBezTo>
                  <a:lnTo>
                    <a:pt x="781" y="4376"/>
                  </a:lnTo>
                  <a:cubicBezTo>
                    <a:pt x="778" y="4389"/>
                    <a:pt x="781" y="4403"/>
                    <a:pt x="795" y="4409"/>
                  </a:cubicBezTo>
                  <a:lnTo>
                    <a:pt x="795" y="4413"/>
                  </a:lnTo>
                  <a:cubicBezTo>
                    <a:pt x="803" y="4416"/>
                    <a:pt x="810" y="4418"/>
                    <a:pt x="819" y="4418"/>
                  </a:cubicBezTo>
                  <a:cubicBezTo>
                    <a:pt x="822" y="4418"/>
                    <a:pt x="826" y="4418"/>
                    <a:pt x="830" y="4417"/>
                  </a:cubicBezTo>
                  <a:lnTo>
                    <a:pt x="1198" y="4382"/>
                  </a:lnTo>
                  <a:cubicBezTo>
                    <a:pt x="1232" y="4379"/>
                    <a:pt x="1266" y="4351"/>
                    <a:pt x="1277" y="4324"/>
                  </a:cubicBezTo>
                  <a:lnTo>
                    <a:pt x="1474" y="3795"/>
                  </a:lnTo>
                  <a:cubicBezTo>
                    <a:pt x="1485" y="3765"/>
                    <a:pt x="1523" y="3734"/>
                    <a:pt x="1556" y="3716"/>
                  </a:cubicBezTo>
                  <a:cubicBezTo>
                    <a:pt x="1594" y="3700"/>
                    <a:pt x="1632" y="3680"/>
                    <a:pt x="1673" y="3655"/>
                  </a:cubicBezTo>
                  <a:cubicBezTo>
                    <a:pt x="1707" y="3634"/>
                    <a:pt x="1744" y="3611"/>
                    <a:pt x="1782" y="3584"/>
                  </a:cubicBezTo>
                  <a:cubicBezTo>
                    <a:pt x="1797" y="3573"/>
                    <a:pt x="1813" y="3568"/>
                    <a:pt x="1827" y="3568"/>
                  </a:cubicBezTo>
                  <a:cubicBezTo>
                    <a:pt x="1841" y="3568"/>
                    <a:pt x="1853" y="3573"/>
                    <a:pt x="1860" y="3584"/>
                  </a:cubicBezTo>
                  <a:lnTo>
                    <a:pt x="2048" y="3870"/>
                  </a:lnTo>
                  <a:cubicBezTo>
                    <a:pt x="2051" y="3874"/>
                    <a:pt x="2051" y="3877"/>
                    <a:pt x="2058" y="3877"/>
                  </a:cubicBezTo>
                  <a:cubicBezTo>
                    <a:pt x="2063" y="3880"/>
                    <a:pt x="2068" y="3882"/>
                    <a:pt x="2073" y="3882"/>
                  </a:cubicBezTo>
                  <a:cubicBezTo>
                    <a:pt x="2086" y="3882"/>
                    <a:pt x="2102" y="3874"/>
                    <a:pt x="2117" y="3860"/>
                  </a:cubicBezTo>
                  <a:lnTo>
                    <a:pt x="2516" y="3437"/>
                  </a:lnTo>
                  <a:cubicBezTo>
                    <a:pt x="2539" y="3409"/>
                    <a:pt x="2553" y="3372"/>
                    <a:pt x="2547" y="3348"/>
                  </a:cubicBezTo>
                  <a:lnTo>
                    <a:pt x="2437" y="2969"/>
                  </a:lnTo>
                  <a:cubicBezTo>
                    <a:pt x="2430" y="2946"/>
                    <a:pt x="2437" y="2905"/>
                    <a:pt x="2457" y="2877"/>
                  </a:cubicBezTo>
                  <a:cubicBezTo>
                    <a:pt x="2526" y="2774"/>
                    <a:pt x="2588" y="2665"/>
                    <a:pt x="2642" y="2556"/>
                  </a:cubicBezTo>
                  <a:cubicBezTo>
                    <a:pt x="2656" y="2529"/>
                    <a:pt x="2693" y="2502"/>
                    <a:pt x="2727" y="2492"/>
                  </a:cubicBezTo>
                  <a:lnTo>
                    <a:pt x="3072" y="2410"/>
                  </a:lnTo>
                  <a:cubicBezTo>
                    <a:pt x="3106" y="2399"/>
                    <a:pt x="3141" y="2372"/>
                    <a:pt x="3150" y="2344"/>
                  </a:cubicBezTo>
                  <a:lnTo>
                    <a:pt x="3325" y="1761"/>
                  </a:lnTo>
                  <a:cubicBezTo>
                    <a:pt x="3328" y="1744"/>
                    <a:pt x="3321" y="1727"/>
                    <a:pt x="3304" y="1717"/>
                  </a:cubicBezTo>
                  <a:cubicBezTo>
                    <a:pt x="3297" y="1714"/>
                    <a:pt x="3290" y="1710"/>
                    <a:pt x="3280" y="1710"/>
                  </a:cubicBezTo>
                  <a:lnTo>
                    <a:pt x="2966" y="1693"/>
                  </a:lnTo>
                  <a:cubicBezTo>
                    <a:pt x="2936" y="1689"/>
                    <a:pt x="2911" y="1665"/>
                    <a:pt x="2915" y="1642"/>
                  </a:cubicBezTo>
                  <a:cubicBezTo>
                    <a:pt x="2919" y="1591"/>
                    <a:pt x="2922" y="1542"/>
                    <a:pt x="2922" y="1495"/>
                  </a:cubicBezTo>
                  <a:cubicBezTo>
                    <a:pt x="2922" y="1440"/>
                    <a:pt x="2919" y="1389"/>
                    <a:pt x="2915" y="1338"/>
                  </a:cubicBezTo>
                  <a:cubicBezTo>
                    <a:pt x="2911" y="1314"/>
                    <a:pt x="2925" y="1273"/>
                    <a:pt x="2949" y="1246"/>
                  </a:cubicBezTo>
                  <a:lnTo>
                    <a:pt x="3297" y="822"/>
                  </a:lnTo>
                  <a:cubicBezTo>
                    <a:pt x="3321" y="795"/>
                    <a:pt x="3331" y="754"/>
                    <a:pt x="3321" y="734"/>
                  </a:cubicBezTo>
                  <a:lnTo>
                    <a:pt x="3154" y="365"/>
                  </a:lnTo>
                  <a:cubicBezTo>
                    <a:pt x="3150" y="362"/>
                    <a:pt x="3147" y="358"/>
                    <a:pt x="3144" y="355"/>
                  </a:cubicBezTo>
                  <a:lnTo>
                    <a:pt x="3141" y="355"/>
                  </a:lnTo>
                  <a:cubicBezTo>
                    <a:pt x="3136" y="353"/>
                    <a:pt x="3131" y="352"/>
                    <a:pt x="3126" y="352"/>
                  </a:cubicBezTo>
                  <a:cubicBezTo>
                    <a:pt x="3114" y="352"/>
                    <a:pt x="3101" y="357"/>
                    <a:pt x="3089" y="369"/>
                  </a:cubicBezTo>
                  <a:lnTo>
                    <a:pt x="2714" y="713"/>
                  </a:lnTo>
                  <a:cubicBezTo>
                    <a:pt x="2697" y="728"/>
                    <a:pt x="2678" y="735"/>
                    <a:pt x="2661" y="735"/>
                  </a:cubicBezTo>
                  <a:cubicBezTo>
                    <a:pt x="2650" y="735"/>
                    <a:pt x="2640" y="732"/>
                    <a:pt x="2632" y="727"/>
                  </a:cubicBezTo>
                  <a:cubicBezTo>
                    <a:pt x="2584" y="686"/>
                    <a:pt x="2529" y="655"/>
                    <a:pt x="2471" y="632"/>
                  </a:cubicBezTo>
                  <a:cubicBezTo>
                    <a:pt x="2448" y="621"/>
                    <a:pt x="2427" y="594"/>
                    <a:pt x="2434" y="567"/>
                  </a:cubicBezTo>
                  <a:lnTo>
                    <a:pt x="2550" y="44"/>
                  </a:lnTo>
                  <a:cubicBezTo>
                    <a:pt x="2553" y="27"/>
                    <a:pt x="2547" y="14"/>
                    <a:pt x="2533" y="7"/>
                  </a:cubicBezTo>
                  <a:cubicBezTo>
                    <a:pt x="2526" y="0"/>
                    <a:pt x="2512" y="0"/>
                    <a:pt x="249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632;p43">
              <a:extLst>
                <a:ext uri="{FF2B5EF4-FFF2-40B4-BE49-F238E27FC236}">
                  <a16:creationId xmlns:a16="http://schemas.microsoft.com/office/drawing/2014/main" id="{DA713F75-97CB-4662-922C-F44EA43A6E8D}"/>
                </a:ext>
              </a:extLst>
            </p:cNvPr>
            <p:cNvSpPr/>
            <p:nvPr/>
          </p:nvSpPr>
          <p:spPr>
            <a:xfrm>
              <a:off x="4825675" y="2799825"/>
              <a:ext cx="56175" cy="208625"/>
            </a:xfrm>
            <a:custGeom>
              <a:avLst/>
              <a:gdLst/>
              <a:ahLst/>
              <a:cxnLst/>
              <a:rect l="l" t="t" r="r" b="b"/>
              <a:pathLst>
                <a:path w="2247" h="8345" extrusionOk="0">
                  <a:moveTo>
                    <a:pt x="1" y="0"/>
                  </a:moveTo>
                  <a:lnTo>
                    <a:pt x="1" y="6437"/>
                  </a:lnTo>
                  <a:cubicBezTo>
                    <a:pt x="1" y="6939"/>
                    <a:pt x="273" y="7407"/>
                    <a:pt x="711" y="7653"/>
                  </a:cubicBezTo>
                  <a:lnTo>
                    <a:pt x="1929" y="8345"/>
                  </a:lnTo>
                  <a:lnTo>
                    <a:pt x="2247" y="7782"/>
                  </a:lnTo>
                  <a:lnTo>
                    <a:pt x="1028" y="7092"/>
                  </a:lnTo>
                  <a:cubicBezTo>
                    <a:pt x="793" y="6960"/>
                    <a:pt x="645" y="6706"/>
                    <a:pt x="645" y="6437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633;p43">
              <a:extLst>
                <a:ext uri="{FF2B5EF4-FFF2-40B4-BE49-F238E27FC236}">
                  <a16:creationId xmlns:a16="http://schemas.microsoft.com/office/drawing/2014/main" id="{0AAAF02D-ECB3-4CA3-8B01-115919551152}"/>
                </a:ext>
              </a:extLst>
            </p:cNvPr>
            <p:cNvSpPr/>
            <p:nvPr/>
          </p:nvSpPr>
          <p:spPr>
            <a:xfrm>
              <a:off x="4774650" y="2608475"/>
              <a:ext cx="196450" cy="252425"/>
            </a:xfrm>
            <a:custGeom>
              <a:avLst/>
              <a:gdLst/>
              <a:ahLst/>
              <a:cxnLst/>
              <a:rect l="l" t="t" r="r" b="b"/>
              <a:pathLst>
                <a:path w="7858" h="10097" extrusionOk="0">
                  <a:moveTo>
                    <a:pt x="7104" y="0"/>
                  </a:moveTo>
                  <a:cubicBezTo>
                    <a:pt x="6976" y="0"/>
                    <a:pt x="6848" y="23"/>
                    <a:pt x="6745" y="71"/>
                  </a:cubicBezTo>
                  <a:lnTo>
                    <a:pt x="400" y="2999"/>
                  </a:lnTo>
                  <a:cubicBezTo>
                    <a:pt x="178" y="3102"/>
                    <a:pt x="0" y="3381"/>
                    <a:pt x="0" y="3623"/>
                  </a:cubicBezTo>
                  <a:lnTo>
                    <a:pt x="0" y="9357"/>
                  </a:lnTo>
                  <a:cubicBezTo>
                    <a:pt x="0" y="9600"/>
                    <a:pt x="161" y="9890"/>
                    <a:pt x="359" y="10003"/>
                  </a:cubicBezTo>
                  <a:cubicBezTo>
                    <a:pt x="466" y="10065"/>
                    <a:pt x="613" y="10097"/>
                    <a:pt x="761" y="10097"/>
                  </a:cubicBezTo>
                  <a:cubicBezTo>
                    <a:pt x="887" y="10097"/>
                    <a:pt x="1013" y="10074"/>
                    <a:pt x="1114" y="10027"/>
                  </a:cubicBezTo>
                  <a:lnTo>
                    <a:pt x="7458" y="7095"/>
                  </a:lnTo>
                  <a:cubicBezTo>
                    <a:pt x="7680" y="6993"/>
                    <a:pt x="7857" y="6712"/>
                    <a:pt x="7857" y="6470"/>
                  </a:cubicBezTo>
                  <a:lnTo>
                    <a:pt x="7857" y="736"/>
                  </a:lnTo>
                  <a:cubicBezTo>
                    <a:pt x="7857" y="494"/>
                    <a:pt x="7697" y="204"/>
                    <a:pt x="7503" y="91"/>
                  </a:cubicBezTo>
                  <a:cubicBezTo>
                    <a:pt x="7397" y="31"/>
                    <a:pt x="7251" y="0"/>
                    <a:pt x="71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634;p43">
              <a:extLst>
                <a:ext uri="{FF2B5EF4-FFF2-40B4-BE49-F238E27FC236}">
                  <a16:creationId xmlns:a16="http://schemas.microsoft.com/office/drawing/2014/main" id="{050B72AD-09CB-409E-AD3A-124A53A2292A}"/>
                </a:ext>
              </a:extLst>
            </p:cNvPr>
            <p:cNvSpPr/>
            <p:nvPr/>
          </p:nvSpPr>
          <p:spPr>
            <a:xfrm>
              <a:off x="4774650" y="2689825"/>
              <a:ext cx="35775" cy="171075"/>
            </a:xfrm>
            <a:custGeom>
              <a:avLst/>
              <a:gdLst/>
              <a:ahLst/>
              <a:cxnLst/>
              <a:rect l="l" t="t" r="r" b="b"/>
              <a:pathLst>
                <a:path w="1431" h="6843" extrusionOk="0">
                  <a:moveTo>
                    <a:pt x="120" y="1"/>
                  </a:moveTo>
                  <a:cubicBezTo>
                    <a:pt x="49" y="114"/>
                    <a:pt x="0" y="247"/>
                    <a:pt x="0" y="369"/>
                  </a:cubicBezTo>
                  <a:lnTo>
                    <a:pt x="0" y="6103"/>
                  </a:lnTo>
                  <a:cubicBezTo>
                    <a:pt x="0" y="6346"/>
                    <a:pt x="161" y="6636"/>
                    <a:pt x="359" y="6749"/>
                  </a:cubicBezTo>
                  <a:cubicBezTo>
                    <a:pt x="466" y="6811"/>
                    <a:pt x="613" y="6843"/>
                    <a:pt x="761" y="6843"/>
                  </a:cubicBezTo>
                  <a:cubicBezTo>
                    <a:pt x="887" y="6843"/>
                    <a:pt x="1013" y="6820"/>
                    <a:pt x="1114" y="6773"/>
                  </a:cubicBezTo>
                  <a:lnTo>
                    <a:pt x="1431" y="6626"/>
                  </a:lnTo>
                  <a:lnTo>
                    <a:pt x="1431" y="755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635;p43">
              <a:extLst>
                <a:ext uri="{FF2B5EF4-FFF2-40B4-BE49-F238E27FC236}">
                  <a16:creationId xmlns:a16="http://schemas.microsoft.com/office/drawing/2014/main" id="{419DAFE1-9B54-4070-B1DE-F55BBB9EA1FA}"/>
                </a:ext>
              </a:extLst>
            </p:cNvPr>
            <p:cNvSpPr/>
            <p:nvPr/>
          </p:nvSpPr>
          <p:spPr>
            <a:xfrm>
              <a:off x="4792475" y="2619575"/>
              <a:ext cx="178625" cy="240500"/>
            </a:xfrm>
            <a:custGeom>
              <a:avLst/>
              <a:gdLst/>
              <a:ahLst/>
              <a:cxnLst/>
              <a:rect l="l" t="t" r="r" b="b"/>
              <a:pathLst>
                <a:path w="7145" h="9620" extrusionOk="0">
                  <a:moveTo>
                    <a:pt x="6899" y="1"/>
                  </a:moveTo>
                  <a:cubicBezTo>
                    <a:pt x="6851" y="1"/>
                    <a:pt x="6799" y="12"/>
                    <a:pt x="6745" y="37"/>
                  </a:cubicBezTo>
                  <a:lnTo>
                    <a:pt x="401" y="2968"/>
                  </a:lnTo>
                  <a:cubicBezTo>
                    <a:pt x="182" y="3071"/>
                    <a:pt x="1" y="3350"/>
                    <a:pt x="1" y="3592"/>
                  </a:cubicBezTo>
                  <a:lnTo>
                    <a:pt x="1" y="9326"/>
                  </a:lnTo>
                  <a:cubicBezTo>
                    <a:pt x="1" y="9509"/>
                    <a:pt x="104" y="9620"/>
                    <a:pt x="248" y="9620"/>
                  </a:cubicBezTo>
                  <a:cubicBezTo>
                    <a:pt x="295" y="9620"/>
                    <a:pt x="347" y="9608"/>
                    <a:pt x="401" y="9583"/>
                  </a:cubicBezTo>
                  <a:lnTo>
                    <a:pt x="6745" y="6651"/>
                  </a:lnTo>
                  <a:cubicBezTo>
                    <a:pt x="6967" y="6549"/>
                    <a:pt x="7144" y="6268"/>
                    <a:pt x="7144" y="6026"/>
                  </a:cubicBezTo>
                  <a:lnTo>
                    <a:pt x="7144" y="292"/>
                  </a:lnTo>
                  <a:cubicBezTo>
                    <a:pt x="7144" y="109"/>
                    <a:pt x="7043" y="1"/>
                    <a:pt x="689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636;p43">
              <a:extLst>
                <a:ext uri="{FF2B5EF4-FFF2-40B4-BE49-F238E27FC236}">
                  <a16:creationId xmlns:a16="http://schemas.microsoft.com/office/drawing/2014/main" id="{57336730-C418-42FC-8363-5E1D78490149}"/>
                </a:ext>
              </a:extLst>
            </p:cNvPr>
            <p:cNvSpPr/>
            <p:nvPr/>
          </p:nvSpPr>
          <p:spPr>
            <a:xfrm>
              <a:off x="4804025" y="3005550"/>
              <a:ext cx="33525" cy="293825"/>
            </a:xfrm>
            <a:custGeom>
              <a:avLst/>
              <a:gdLst/>
              <a:ahLst/>
              <a:cxnLst/>
              <a:rect l="l" t="t" r="r" b="b"/>
              <a:pathLst>
                <a:path w="1341" h="11753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lnTo>
                    <a:pt x="0" y="11249"/>
                  </a:lnTo>
                  <a:cubicBezTo>
                    <a:pt x="0" y="11342"/>
                    <a:pt x="65" y="11451"/>
                    <a:pt x="143" y="11495"/>
                  </a:cubicBezTo>
                  <a:lnTo>
                    <a:pt x="525" y="11717"/>
                  </a:lnTo>
                  <a:cubicBezTo>
                    <a:pt x="564" y="11741"/>
                    <a:pt x="616" y="11753"/>
                    <a:pt x="668" y="11753"/>
                  </a:cubicBezTo>
                  <a:cubicBezTo>
                    <a:pt x="720" y="11753"/>
                    <a:pt x="773" y="11741"/>
                    <a:pt x="812" y="11717"/>
                  </a:cubicBezTo>
                  <a:lnTo>
                    <a:pt x="1198" y="11495"/>
                  </a:lnTo>
                  <a:cubicBezTo>
                    <a:pt x="1276" y="11451"/>
                    <a:pt x="1341" y="11342"/>
                    <a:pt x="1341" y="11249"/>
                  </a:cubicBezTo>
                  <a:lnTo>
                    <a:pt x="1341" y="484"/>
                  </a:lnTo>
                  <a:cubicBezTo>
                    <a:pt x="1341" y="218"/>
                    <a:pt x="1122" y="0"/>
                    <a:pt x="8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637;p43">
              <a:extLst>
                <a:ext uri="{FF2B5EF4-FFF2-40B4-BE49-F238E27FC236}">
                  <a16:creationId xmlns:a16="http://schemas.microsoft.com/office/drawing/2014/main" id="{1CC1331B-D999-4607-B58E-5C18F18CDFFF}"/>
                </a:ext>
              </a:extLst>
            </p:cNvPr>
            <p:cNvSpPr/>
            <p:nvPr/>
          </p:nvSpPr>
          <p:spPr>
            <a:xfrm>
              <a:off x="4804025" y="3005550"/>
              <a:ext cx="16725" cy="293625"/>
            </a:xfrm>
            <a:custGeom>
              <a:avLst/>
              <a:gdLst/>
              <a:ahLst/>
              <a:cxnLst/>
              <a:rect l="l" t="t" r="r" b="b"/>
              <a:pathLst>
                <a:path w="669" h="11745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lnTo>
                    <a:pt x="0" y="11256"/>
                  </a:lnTo>
                  <a:cubicBezTo>
                    <a:pt x="0" y="11342"/>
                    <a:pt x="62" y="11451"/>
                    <a:pt x="136" y="11495"/>
                  </a:cubicBezTo>
                  <a:lnTo>
                    <a:pt x="542" y="11727"/>
                  </a:lnTo>
                  <a:cubicBezTo>
                    <a:pt x="563" y="11739"/>
                    <a:pt x="583" y="11744"/>
                    <a:pt x="600" y="11744"/>
                  </a:cubicBezTo>
                  <a:cubicBezTo>
                    <a:pt x="641" y="11744"/>
                    <a:pt x="668" y="11711"/>
                    <a:pt x="668" y="11655"/>
                  </a:cubicBezTo>
                  <a:lnTo>
                    <a:pt x="668" y="334"/>
                  </a:lnTo>
                  <a:cubicBezTo>
                    <a:pt x="668" y="150"/>
                    <a:pt x="519" y="0"/>
                    <a:pt x="33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638;p43">
              <a:extLst>
                <a:ext uri="{FF2B5EF4-FFF2-40B4-BE49-F238E27FC236}">
                  <a16:creationId xmlns:a16="http://schemas.microsoft.com/office/drawing/2014/main" id="{D590E718-17AA-47A7-AF12-2317FA1BD421}"/>
                </a:ext>
              </a:extLst>
            </p:cNvPr>
            <p:cNvSpPr/>
            <p:nvPr/>
          </p:nvSpPr>
          <p:spPr>
            <a:xfrm>
              <a:off x="4985150" y="3108025"/>
              <a:ext cx="33550" cy="293750"/>
            </a:xfrm>
            <a:custGeom>
              <a:avLst/>
              <a:gdLst/>
              <a:ahLst/>
              <a:cxnLst/>
              <a:rect l="l" t="t" r="r" b="b"/>
              <a:pathLst>
                <a:path w="1342" h="11750" extrusionOk="0">
                  <a:moveTo>
                    <a:pt x="168" y="0"/>
                  </a:moveTo>
                  <a:cubicBezTo>
                    <a:pt x="76" y="0"/>
                    <a:pt x="0" y="75"/>
                    <a:pt x="0" y="164"/>
                  </a:cubicBezTo>
                  <a:lnTo>
                    <a:pt x="0" y="11249"/>
                  </a:lnTo>
                  <a:cubicBezTo>
                    <a:pt x="0" y="11338"/>
                    <a:pt x="66" y="11451"/>
                    <a:pt x="144" y="11495"/>
                  </a:cubicBezTo>
                  <a:lnTo>
                    <a:pt x="529" y="11717"/>
                  </a:lnTo>
                  <a:cubicBezTo>
                    <a:pt x="569" y="11739"/>
                    <a:pt x="620" y="11750"/>
                    <a:pt x="671" y="11750"/>
                  </a:cubicBezTo>
                  <a:cubicBezTo>
                    <a:pt x="723" y="11750"/>
                    <a:pt x="775" y="11739"/>
                    <a:pt x="816" y="11717"/>
                  </a:cubicBezTo>
                  <a:lnTo>
                    <a:pt x="1199" y="11495"/>
                  </a:lnTo>
                  <a:cubicBezTo>
                    <a:pt x="1277" y="11451"/>
                    <a:pt x="1342" y="11338"/>
                    <a:pt x="1342" y="11249"/>
                  </a:cubicBezTo>
                  <a:lnTo>
                    <a:pt x="1342" y="164"/>
                  </a:lnTo>
                  <a:cubicBezTo>
                    <a:pt x="1342" y="75"/>
                    <a:pt x="1267" y="0"/>
                    <a:pt x="1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639;p43">
              <a:extLst>
                <a:ext uri="{FF2B5EF4-FFF2-40B4-BE49-F238E27FC236}">
                  <a16:creationId xmlns:a16="http://schemas.microsoft.com/office/drawing/2014/main" id="{4FDE193A-417C-4E90-BF9D-8A72ED7B6EF9}"/>
                </a:ext>
              </a:extLst>
            </p:cNvPr>
            <p:cNvSpPr/>
            <p:nvPr/>
          </p:nvSpPr>
          <p:spPr>
            <a:xfrm>
              <a:off x="4985150" y="3108025"/>
              <a:ext cx="16825" cy="293425"/>
            </a:xfrm>
            <a:custGeom>
              <a:avLst/>
              <a:gdLst/>
              <a:ahLst/>
              <a:cxnLst/>
              <a:rect l="l" t="t" r="r" b="b"/>
              <a:pathLst>
                <a:path w="673" h="11737" extrusionOk="0">
                  <a:moveTo>
                    <a:pt x="168" y="0"/>
                  </a:moveTo>
                  <a:cubicBezTo>
                    <a:pt x="76" y="0"/>
                    <a:pt x="0" y="75"/>
                    <a:pt x="0" y="164"/>
                  </a:cubicBezTo>
                  <a:lnTo>
                    <a:pt x="0" y="11249"/>
                  </a:lnTo>
                  <a:cubicBezTo>
                    <a:pt x="0" y="11338"/>
                    <a:pt x="66" y="11451"/>
                    <a:pt x="144" y="11495"/>
                  </a:cubicBezTo>
                  <a:lnTo>
                    <a:pt x="529" y="11717"/>
                  </a:lnTo>
                  <a:cubicBezTo>
                    <a:pt x="552" y="11730"/>
                    <a:pt x="574" y="11736"/>
                    <a:pt x="594" y="11736"/>
                  </a:cubicBezTo>
                  <a:cubicBezTo>
                    <a:pt x="640" y="11736"/>
                    <a:pt x="673" y="11700"/>
                    <a:pt x="673" y="11635"/>
                  </a:cubicBezTo>
                  <a:lnTo>
                    <a:pt x="673" y="164"/>
                  </a:lnTo>
                  <a:cubicBezTo>
                    <a:pt x="673" y="75"/>
                    <a:pt x="598" y="0"/>
                    <a:pt x="50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640;p43">
              <a:extLst>
                <a:ext uri="{FF2B5EF4-FFF2-40B4-BE49-F238E27FC236}">
                  <a16:creationId xmlns:a16="http://schemas.microsoft.com/office/drawing/2014/main" id="{BAEECF1E-40B5-43A6-98B3-46614AFC8E4B}"/>
                </a:ext>
              </a:extLst>
            </p:cNvPr>
            <p:cNvSpPr/>
            <p:nvPr/>
          </p:nvSpPr>
          <p:spPr>
            <a:xfrm>
              <a:off x="4804025" y="2887825"/>
              <a:ext cx="443600" cy="273800"/>
            </a:xfrm>
            <a:custGeom>
              <a:avLst/>
              <a:gdLst/>
              <a:ahLst/>
              <a:cxnLst/>
              <a:rect l="l" t="t" r="r" b="b"/>
              <a:pathLst>
                <a:path w="17744" h="10952" extrusionOk="0">
                  <a:moveTo>
                    <a:pt x="8087" y="0"/>
                  </a:moveTo>
                  <a:cubicBezTo>
                    <a:pt x="7930" y="0"/>
                    <a:pt x="7770" y="35"/>
                    <a:pt x="7651" y="102"/>
                  </a:cubicBezTo>
                  <a:lnTo>
                    <a:pt x="382" y="4303"/>
                  </a:lnTo>
                  <a:cubicBezTo>
                    <a:pt x="170" y="4426"/>
                    <a:pt x="0" y="4719"/>
                    <a:pt x="0" y="4965"/>
                  </a:cubicBezTo>
                  <a:lnTo>
                    <a:pt x="0" y="5111"/>
                  </a:lnTo>
                  <a:cubicBezTo>
                    <a:pt x="0" y="5354"/>
                    <a:pt x="160" y="5668"/>
                    <a:pt x="355" y="5808"/>
                  </a:cubicBezTo>
                  <a:lnTo>
                    <a:pt x="7560" y="10832"/>
                  </a:lnTo>
                  <a:cubicBezTo>
                    <a:pt x="7669" y="10911"/>
                    <a:pt x="7818" y="10952"/>
                    <a:pt x="7966" y="10952"/>
                  </a:cubicBezTo>
                  <a:cubicBezTo>
                    <a:pt x="8085" y="10952"/>
                    <a:pt x="8204" y="10925"/>
                    <a:pt x="8297" y="10870"/>
                  </a:cubicBezTo>
                  <a:lnTo>
                    <a:pt x="17361" y="5637"/>
                  </a:lnTo>
                  <a:cubicBezTo>
                    <a:pt x="17573" y="5514"/>
                    <a:pt x="17744" y="5221"/>
                    <a:pt x="17744" y="4979"/>
                  </a:cubicBezTo>
                  <a:lnTo>
                    <a:pt x="17744" y="4825"/>
                  </a:lnTo>
                  <a:cubicBezTo>
                    <a:pt x="17744" y="4583"/>
                    <a:pt x="17563" y="4303"/>
                    <a:pt x="17345" y="4201"/>
                  </a:cubicBezTo>
                  <a:lnTo>
                    <a:pt x="8430" y="67"/>
                  </a:lnTo>
                  <a:cubicBezTo>
                    <a:pt x="8333" y="22"/>
                    <a:pt x="8211" y="0"/>
                    <a:pt x="8087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641;p43">
              <a:extLst>
                <a:ext uri="{FF2B5EF4-FFF2-40B4-BE49-F238E27FC236}">
                  <a16:creationId xmlns:a16="http://schemas.microsoft.com/office/drawing/2014/main" id="{800D459C-B0F3-4087-B0DD-65582F8628D7}"/>
                </a:ext>
              </a:extLst>
            </p:cNvPr>
            <p:cNvSpPr/>
            <p:nvPr/>
          </p:nvSpPr>
          <p:spPr>
            <a:xfrm>
              <a:off x="4808000" y="2887825"/>
              <a:ext cx="435375" cy="248000"/>
            </a:xfrm>
            <a:custGeom>
              <a:avLst/>
              <a:gdLst/>
              <a:ahLst/>
              <a:cxnLst/>
              <a:rect l="l" t="t" r="r" b="b"/>
              <a:pathLst>
                <a:path w="17415" h="9920" extrusionOk="0">
                  <a:moveTo>
                    <a:pt x="7928" y="0"/>
                  </a:moveTo>
                  <a:cubicBezTo>
                    <a:pt x="7771" y="0"/>
                    <a:pt x="7611" y="35"/>
                    <a:pt x="7492" y="102"/>
                  </a:cubicBezTo>
                  <a:lnTo>
                    <a:pt x="223" y="4303"/>
                  </a:lnTo>
                  <a:cubicBezTo>
                    <a:pt x="11" y="4426"/>
                    <a:pt x="1" y="4640"/>
                    <a:pt x="199" y="4780"/>
                  </a:cubicBezTo>
                  <a:lnTo>
                    <a:pt x="7401" y="9801"/>
                  </a:lnTo>
                  <a:cubicBezTo>
                    <a:pt x="7509" y="9880"/>
                    <a:pt x="7658" y="9919"/>
                    <a:pt x="7805" y="9919"/>
                  </a:cubicBezTo>
                  <a:cubicBezTo>
                    <a:pt x="7925" y="9919"/>
                    <a:pt x="8044" y="9892"/>
                    <a:pt x="8138" y="9839"/>
                  </a:cubicBezTo>
                  <a:lnTo>
                    <a:pt x="17202" y="4607"/>
                  </a:lnTo>
                  <a:cubicBezTo>
                    <a:pt x="17414" y="4484"/>
                    <a:pt x="17404" y="4303"/>
                    <a:pt x="17186" y="4201"/>
                  </a:cubicBezTo>
                  <a:lnTo>
                    <a:pt x="8271" y="67"/>
                  </a:lnTo>
                  <a:cubicBezTo>
                    <a:pt x="8174" y="22"/>
                    <a:pt x="8052" y="0"/>
                    <a:pt x="792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642;p43">
              <a:extLst>
                <a:ext uri="{FF2B5EF4-FFF2-40B4-BE49-F238E27FC236}">
                  <a16:creationId xmlns:a16="http://schemas.microsoft.com/office/drawing/2014/main" id="{18EC93A8-D9BA-43EB-A58E-6E532E3A0F22}"/>
                </a:ext>
              </a:extLst>
            </p:cNvPr>
            <p:cNvSpPr/>
            <p:nvPr/>
          </p:nvSpPr>
          <p:spPr>
            <a:xfrm>
              <a:off x="5073800" y="3414250"/>
              <a:ext cx="46875" cy="80150"/>
            </a:xfrm>
            <a:custGeom>
              <a:avLst/>
              <a:gdLst/>
              <a:ahLst/>
              <a:cxnLst/>
              <a:rect l="l" t="t" r="r" b="b"/>
              <a:pathLst>
                <a:path w="1875" h="3206" extrusionOk="0">
                  <a:moveTo>
                    <a:pt x="1" y="0"/>
                  </a:moveTo>
                  <a:lnTo>
                    <a:pt x="1" y="3205"/>
                  </a:lnTo>
                  <a:lnTo>
                    <a:pt x="1874" y="3205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643;p43">
              <a:extLst>
                <a:ext uri="{FF2B5EF4-FFF2-40B4-BE49-F238E27FC236}">
                  <a16:creationId xmlns:a16="http://schemas.microsoft.com/office/drawing/2014/main" id="{5D9EF428-FBD5-4048-91B5-F082183EB964}"/>
                </a:ext>
              </a:extLst>
            </p:cNvPr>
            <p:cNvSpPr/>
            <p:nvPr/>
          </p:nvSpPr>
          <p:spPr>
            <a:xfrm>
              <a:off x="5209375" y="3309875"/>
              <a:ext cx="49100" cy="86475"/>
            </a:xfrm>
            <a:custGeom>
              <a:avLst/>
              <a:gdLst/>
              <a:ahLst/>
              <a:cxnLst/>
              <a:rect l="l" t="t" r="r" b="b"/>
              <a:pathLst>
                <a:path w="1964" h="3459" extrusionOk="0">
                  <a:moveTo>
                    <a:pt x="93" y="1"/>
                  </a:moveTo>
                  <a:lnTo>
                    <a:pt x="1" y="3394"/>
                  </a:lnTo>
                  <a:lnTo>
                    <a:pt x="1871" y="3458"/>
                  </a:lnTo>
                  <a:lnTo>
                    <a:pt x="1963" y="66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644;p43">
              <a:extLst>
                <a:ext uri="{FF2B5EF4-FFF2-40B4-BE49-F238E27FC236}">
                  <a16:creationId xmlns:a16="http://schemas.microsoft.com/office/drawing/2014/main" id="{929AF48A-635E-405F-BB10-8B2B012C50EF}"/>
                </a:ext>
              </a:extLst>
            </p:cNvPr>
            <p:cNvSpPr/>
            <p:nvPr/>
          </p:nvSpPr>
          <p:spPr>
            <a:xfrm>
              <a:off x="5062025" y="3464525"/>
              <a:ext cx="150125" cy="138650"/>
            </a:xfrm>
            <a:custGeom>
              <a:avLst/>
              <a:gdLst/>
              <a:ahLst/>
              <a:cxnLst/>
              <a:rect l="l" t="t" r="r" b="b"/>
              <a:pathLst>
                <a:path w="6005" h="5546" extrusionOk="0">
                  <a:moveTo>
                    <a:pt x="494" y="1"/>
                  </a:moveTo>
                  <a:cubicBezTo>
                    <a:pt x="378" y="1"/>
                    <a:pt x="280" y="379"/>
                    <a:pt x="192" y="723"/>
                  </a:cubicBezTo>
                  <a:cubicBezTo>
                    <a:pt x="89" y="1116"/>
                    <a:pt x="1" y="1579"/>
                    <a:pt x="75" y="1792"/>
                  </a:cubicBezTo>
                  <a:cubicBezTo>
                    <a:pt x="209" y="2177"/>
                    <a:pt x="775" y="2549"/>
                    <a:pt x="1021" y="2883"/>
                  </a:cubicBezTo>
                  <a:cubicBezTo>
                    <a:pt x="1266" y="3214"/>
                    <a:pt x="1434" y="3897"/>
                    <a:pt x="1895" y="4396"/>
                  </a:cubicBezTo>
                  <a:cubicBezTo>
                    <a:pt x="2366" y="4904"/>
                    <a:pt x="3349" y="5320"/>
                    <a:pt x="4038" y="5484"/>
                  </a:cubicBezTo>
                  <a:cubicBezTo>
                    <a:pt x="4215" y="5525"/>
                    <a:pt x="4398" y="5545"/>
                    <a:pt x="4577" y="5545"/>
                  </a:cubicBezTo>
                  <a:cubicBezTo>
                    <a:pt x="5289" y="5545"/>
                    <a:pt x="5947" y="5228"/>
                    <a:pt x="5976" y="4655"/>
                  </a:cubicBezTo>
                  <a:cubicBezTo>
                    <a:pt x="6004" y="4102"/>
                    <a:pt x="4875" y="3300"/>
                    <a:pt x="4233" y="2713"/>
                  </a:cubicBezTo>
                  <a:cubicBezTo>
                    <a:pt x="3427" y="1979"/>
                    <a:pt x="2540" y="105"/>
                    <a:pt x="2345" y="20"/>
                  </a:cubicBezTo>
                  <a:lnTo>
                    <a:pt x="2345" y="351"/>
                  </a:lnTo>
                  <a:cubicBezTo>
                    <a:pt x="2348" y="535"/>
                    <a:pt x="2013" y="571"/>
                    <a:pt x="1725" y="571"/>
                  </a:cubicBezTo>
                  <a:cubicBezTo>
                    <a:pt x="1654" y="571"/>
                    <a:pt x="1586" y="569"/>
                    <a:pt x="1526" y="566"/>
                  </a:cubicBezTo>
                  <a:cubicBezTo>
                    <a:pt x="1066" y="549"/>
                    <a:pt x="660" y="388"/>
                    <a:pt x="509" y="225"/>
                  </a:cubicBezTo>
                  <a:lnTo>
                    <a:pt x="509" y="3"/>
                  </a:lnTo>
                  <a:cubicBezTo>
                    <a:pt x="504" y="1"/>
                    <a:pt x="499" y="1"/>
                    <a:pt x="4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645;p43">
              <a:extLst>
                <a:ext uri="{FF2B5EF4-FFF2-40B4-BE49-F238E27FC236}">
                  <a16:creationId xmlns:a16="http://schemas.microsoft.com/office/drawing/2014/main" id="{EE6CE4BC-535D-492F-87D5-29EA3254D84A}"/>
                </a:ext>
              </a:extLst>
            </p:cNvPr>
            <p:cNvSpPr/>
            <p:nvPr/>
          </p:nvSpPr>
          <p:spPr>
            <a:xfrm>
              <a:off x="5191800" y="3379225"/>
              <a:ext cx="194500" cy="95425"/>
            </a:xfrm>
            <a:custGeom>
              <a:avLst/>
              <a:gdLst/>
              <a:ahLst/>
              <a:cxnLst/>
              <a:rect l="l" t="t" r="r" b="b"/>
              <a:pathLst>
                <a:path w="7780" h="3817" extrusionOk="0">
                  <a:moveTo>
                    <a:pt x="712" y="1"/>
                  </a:moveTo>
                  <a:cubicBezTo>
                    <a:pt x="543" y="1"/>
                    <a:pt x="377" y="785"/>
                    <a:pt x="264" y="1302"/>
                  </a:cubicBezTo>
                  <a:cubicBezTo>
                    <a:pt x="155" y="1784"/>
                    <a:pt x="1" y="2346"/>
                    <a:pt x="383" y="2613"/>
                  </a:cubicBezTo>
                  <a:cubicBezTo>
                    <a:pt x="765" y="2876"/>
                    <a:pt x="1711" y="2975"/>
                    <a:pt x="2223" y="3057"/>
                  </a:cubicBezTo>
                  <a:cubicBezTo>
                    <a:pt x="2690" y="3128"/>
                    <a:pt x="3649" y="3565"/>
                    <a:pt x="4277" y="3705"/>
                  </a:cubicBezTo>
                  <a:cubicBezTo>
                    <a:pt x="4628" y="3784"/>
                    <a:pt x="4991" y="3816"/>
                    <a:pt x="5339" y="3816"/>
                  </a:cubicBezTo>
                  <a:cubicBezTo>
                    <a:pt x="6137" y="3816"/>
                    <a:pt x="6852" y="3645"/>
                    <a:pt x="7138" y="3469"/>
                  </a:cubicBezTo>
                  <a:cubicBezTo>
                    <a:pt x="7683" y="3135"/>
                    <a:pt x="7779" y="2538"/>
                    <a:pt x="7393" y="2364"/>
                  </a:cubicBezTo>
                  <a:cubicBezTo>
                    <a:pt x="6779" y="2084"/>
                    <a:pt x="4942" y="1613"/>
                    <a:pt x="4243" y="1261"/>
                  </a:cubicBezTo>
                  <a:cubicBezTo>
                    <a:pt x="3824" y="1053"/>
                    <a:pt x="3243" y="760"/>
                    <a:pt x="2984" y="480"/>
                  </a:cubicBezTo>
                  <a:cubicBezTo>
                    <a:pt x="2772" y="248"/>
                    <a:pt x="2690" y="111"/>
                    <a:pt x="2595" y="108"/>
                  </a:cubicBezTo>
                  <a:lnTo>
                    <a:pt x="2584" y="394"/>
                  </a:lnTo>
                  <a:cubicBezTo>
                    <a:pt x="2410" y="483"/>
                    <a:pt x="2156" y="523"/>
                    <a:pt x="1889" y="523"/>
                  </a:cubicBezTo>
                  <a:cubicBezTo>
                    <a:pt x="1397" y="523"/>
                    <a:pt x="863" y="387"/>
                    <a:pt x="717" y="166"/>
                  </a:cubicBezTo>
                  <a:lnTo>
                    <a:pt x="724" y="2"/>
                  </a:lnTo>
                  <a:cubicBezTo>
                    <a:pt x="720" y="1"/>
                    <a:pt x="716" y="1"/>
                    <a:pt x="7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646;p43">
              <a:extLst>
                <a:ext uri="{FF2B5EF4-FFF2-40B4-BE49-F238E27FC236}">
                  <a16:creationId xmlns:a16="http://schemas.microsoft.com/office/drawing/2014/main" id="{A2DA3E56-562E-4712-B509-91C343379436}"/>
                </a:ext>
              </a:extLst>
            </p:cNvPr>
            <p:cNvSpPr/>
            <p:nvPr/>
          </p:nvSpPr>
          <p:spPr>
            <a:xfrm>
              <a:off x="4875075" y="2874925"/>
              <a:ext cx="428125" cy="574100"/>
            </a:xfrm>
            <a:custGeom>
              <a:avLst/>
              <a:gdLst/>
              <a:ahLst/>
              <a:cxnLst/>
              <a:rect l="l" t="t" r="r" b="b"/>
              <a:pathLst>
                <a:path w="17125" h="22964" extrusionOk="0">
                  <a:moveTo>
                    <a:pt x="8817" y="0"/>
                  </a:moveTo>
                  <a:lnTo>
                    <a:pt x="410" y="2081"/>
                  </a:lnTo>
                  <a:cubicBezTo>
                    <a:pt x="0" y="4976"/>
                    <a:pt x="553" y="5532"/>
                    <a:pt x="3301" y="8300"/>
                  </a:cubicBezTo>
                  <a:cubicBezTo>
                    <a:pt x="4782" y="9792"/>
                    <a:pt x="7164" y="11980"/>
                    <a:pt x="7164" y="11980"/>
                  </a:cubicBezTo>
                  <a:cubicBezTo>
                    <a:pt x="7164" y="11980"/>
                    <a:pt x="7131" y="12901"/>
                    <a:pt x="7110" y="14973"/>
                  </a:cubicBezTo>
                  <a:cubicBezTo>
                    <a:pt x="7093" y="16799"/>
                    <a:pt x="7854" y="22737"/>
                    <a:pt x="7854" y="22737"/>
                  </a:cubicBezTo>
                  <a:cubicBezTo>
                    <a:pt x="7854" y="22737"/>
                    <a:pt x="8392" y="22963"/>
                    <a:pt x="9003" y="22963"/>
                  </a:cubicBezTo>
                  <a:cubicBezTo>
                    <a:pt x="9321" y="22963"/>
                    <a:pt x="9658" y="22902"/>
                    <a:pt x="9949" y="22717"/>
                  </a:cubicBezTo>
                  <a:cubicBezTo>
                    <a:pt x="9949" y="22717"/>
                    <a:pt x="10335" y="18300"/>
                    <a:pt x="10543" y="15997"/>
                  </a:cubicBezTo>
                  <a:cubicBezTo>
                    <a:pt x="10827" y="12877"/>
                    <a:pt x="10973" y="11314"/>
                    <a:pt x="10813" y="10641"/>
                  </a:cubicBezTo>
                  <a:cubicBezTo>
                    <a:pt x="10674" y="10047"/>
                    <a:pt x="7875" y="6515"/>
                    <a:pt x="7229" y="5525"/>
                  </a:cubicBezTo>
                  <a:lnTo>
                    <a:pt x="7229" y="5525"/>
                  </a:lnTo>
                  <a:lnTo>
                    <a:pt x="13175" y="8979"/>
                  </a:lnTo>
                  <a:cubicBezTo>
                    <a:pt x="13175" y="8979"/>
                    <a:pt x="12974" y="10491"/>
                    <a:pt x="13004" y="11621"/>
                  </a:cubicBezTo>
                  <a:cubicBezTo>
                    <a:pt x="13069" y="14099"/>
                    <a:pt x="13373" y="19045"/>
                    <a:pt x="13373" y="19045"/>
                  </a:cubicBezTo>
                  <a:cubicBezTo>
                    <a:pt x="13373" y="19045"/>
                    <a:pt x="14038" y="19343"/>
                    <a:pt x="14670" y="19343"/>
                  </a:cubicBezTo>
                  <a:cubicBezTo>
                    <a:pt x="14942" y="19343"/>
                    <a:pt x="15207" y="19288"/>
                    <a:pt x="15410" y="19130"/>
                  </a:cubicBezTo>
                  <a:cubicBezTo>
                    <a:pt x="15410" y="19130"/>
                    <a:pt x="17124" y="8310"/>
                    <a:pt x="17124" y="7420"/>
                  </a:cubicBezTo>
                  <a:cubicBezTo>
                    <a:pt x="17124" y="6071"/>
                    <a:pt x="11263" y="2044"/>
                    <a:pt x="10154" y="1106"/>
                  </a:cubicBezTo>
                  <a:cubicBezTo>
                    <a:pt x="9519" y="569"/>
                    <a:pt x="8817" y="0"/>
                    <a:pt x="881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647;p43">
              <a:extLst>
                <a:ext uri="{FF2B5EF4-FFF2-40B4-BE49-F238E27FC236}">
                  <a16:creationId xmlns:a16="http://schemas.microsoft.com/office/drawing/2014/main" id="{A7499FD3-9321-4243-805E-773D0709F89E}"/>
                </a:ext>
              </a:extLst>
            </p:cNvPr>
            <p:cNvSpPr/>
            <p:nvPr/>
          </p:nvSpPr>
          <p:spPr>
            <a:xfrm>
              <a:off x="4882250" y="2935150"/>
              <a:ext cx="388250" cy="513850"/>
            </a:xfrm>
            <a:custGeom>
              <a:avLst/>
              <a:gdLst/>
              <a:ahLst/>
              <a:cxnLst/>
              <a:rect l="l" t="t" r="r" b="b"/>
              <a:pathLst>
                <a:path w="15530" h="20554" extrusionOk="0">
                  <a:moveTo>
                    <a:pt x="79" y="0"/>
                  </a:moveTo>
                  <a:cubicBezTo>
                    <a:pt x="31" y="410"/>
                    <a:pt x="4" y="772"/>
                    <a:pt x="0" y="1096"/>
                  </a:cubicBezTo>
                  <a:cubicBezTo>
                    <a:pt x="0" y="1802"/>
                    <a:pt x="127" y="2352"/>
                    <a:pt x="420" y="2901"/>
                  </a:cubicBezTo>
                  <a:lnTo>
                    <a:pt x="3598" y="1375"/>
                  </a:lnTo>
                  <a:cubicBezTo>
                    <a:pt x="3645" y="1348"/>
                    <a:pt x="3707" y="1334"/>
                    <a:pt x="3768" y="1334"/>
                  </a:cubicBezTo>
                  <a:cubicBezTo>
                    <a:pt x="3829" y="1334"/>
                    <a:pt x="3891" y="1348"/>
                    <a:pt x="3939" y="1375"/>
                  </a:cubicBezTo>
                  <a:lnTo>
                    <a:pt x="4165" y="1506"/>
                  </a:lnTo>
                  <a:lnTo>
                    <a:pt x="5045" y="997"/>
                  </a:lnTo>
                  <a:lnTo>
                    <a:pt x="5045" y="997"/>
                  </a:lnTo>
                  <a:cubicBezTo>
                    <a:pt x="4703" y="1031"/>
                    <a:pt x="4359" y="1044"/>
                    <a:pt x="4021" y="1044"/>
                  </a:cubicBezTo>
                  <a:cubicBezTo>
                    <a:pt x="2257" y="1044"/>
                    <a:pt x="663" y="632"/>
                    <a:pt x="79" y="0"/>
                  </a:cubicBezTo>
                  <a:close/>
                  <a:moveTo>
                    <a:pt x="15530" y="14113"/>
                  </a:moveTo>
                  <a:lnTo>
                    <a:pt x="13021" y="15563"/>
                  </a:lnTo>
                  <a:cubicBezTo>
                    <a:pt x="13058" y="16215"/>
                    <a:pt x="13086" y="16636"/>
                    <a:pt x="13086" y="16636"/>
                  </a:cubicBezTo>
                  <a:cubicBezTo>
                    <a:pt x="13086" y="16636"/>
                    <a:pt x="13751" y="16932"/>
                    <a:pt x="14383" y="16932"/>
                  </a:cubicBezTo>
                  <a:cubicBezTo>
                    <a:pt x="14652" y="16932"/>
                    <a:pt x="14919" y="16877"/>
                    <a:pt x="15123" y="16721"/>
                  </a:cubicBezTo>
                  <a:cubicBezTo>
                    <a:pt x="15123" y="16721"/>
                    <a:pt x="15294" y="15632"/>
                    <a:pt x="15530" y="14113"/>
                  </a:cubicBezTo>
                  <a:close/>
                  <a:moveTo>
                    <a:pt x="9922" y="17352"/>
                  </a:moveTo>
                  <a:lnTo>
                    <a:pt x="7383" y="18816"/>
                  </a:lnTo>
                  <a:cubicBezTo>
                    <a:pt x="7488" y="19714"/>
                    <a:pt x="7567" y="20328"/>
                    <a:pt x="7567" y="20328"/>
                  </a:cubicBezTo>
                  <a:cubicBezTo>
                    <a:pt x="7567" y="20328"/>
                    <a:pt x="8106" y="20553"/>
                    <a:pt x="8717" y="20553"/>
                  </a:cubicBezTo>
                  <a:cubicBezTo>
                    <a:pt x="9035" y="20553"/>
                    <a:pt x="9372" y="20492"/>
                    <a:pt x="9662" y="20308"/>
                  </a:cubicBezTo>
                  <a:cubicBezTo>
                    <a:pt x="9662" y="20308"/>
                    <a:pt x="9782" y="18953"/>
                    <a:pt x="9922" y="17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648;p43">
              <a:extLst>
                <a:ext uri="{FF2B5EF4-FFF2-40B4-BE49-F238E27FC236}">
                  <a16:creationId xmlns:a16="http://schemas.microsoft.com/office/drawing/2014/main" id="{D6F6D9AF-C726-4F76-8235-872432F52129}"/>
                </a:ext>
              </a:extLst>
            </p:cNvPr>
            <p:cNvSpPr/>
            <p:nvPr/>
          </p:nvSpPr>
          <p:spPr>
            <a:xfrm>
              <a:off x="5073025" y="2611250"/>
              <a:ext cx="113000" cy="230400"/>
            </a:xfrm>
            <a:custGeom>
              <a:avLst/>
              <a:gdLst/>
              <a:ahLst/>
              <a:cxnLst/>
              <a:rect l="l" t="t" r="r" b="b"/>
              <a:pathLst>
                <a:path w="4520" h="9216" extrusionOk="0">
                  <a:moveTo>
                    <a:pt x="1093" y="1"/>
                  </a:moveTo>
                  <a:cubicBezTo>
                    <a:pt x="1093" y="1"/>
                    <a:pt x="1" y="7468"/>
                    <a:pt x="591" y="8032"/>
                  </a:cubicBezTo>
                  <a:cubicBezTo>
                    <a:pt x="916" y="8342"/>
                    <a:pt x="2332" y="8806"/>
                    <a:pt x="3742" y="9216"/>
                  </a:cubicBezTo>
                  <a:lnTo>
                    <a:pt x="4520" y="6977"/>
                  </a:lnTo>
                  <a:cubicBezTo>
                    <a:pt x="3987" y="6660"/>
                    <a:pt x="3403" y="6301"/>
                    <a:pt x="2756" y="5905"/>
                  </a:cubicBezTo>
                  <a:cubicBezTo>
                    <a:pt x="2756" y="5905"/>
                    <a:pt x="3083" y="2956"/>
                    <a:pt x="3083" y="1874"/>
                  </a:cubicBezTo>
                  <a:cubicBezTo>
                    <a:pt x="3083" y="718"/>
                    <a:pt x="2595" y="35"/>
                    <a:pt x="109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649;p43">
              <a:extLst>
                <a:ext uri="{FF2B5EF4-FFF2-40B4-BE49-F238E27FC236}">
                  <a16:creationId xmlns:a16="http://schemas.microsoft.com/office/drawing/2014/main" id="{FF9DB27E-92E3-4E70-8FBB-0367C089BAE2}"/>
                </a:ext>
              </a:extLst>
            </p:cNvPr>
            <p:cNvSpPr/>
            <p:nvPr/>
          </p:nvSpPr>
          <p:spPr>
            <a:xfrm>
              <a:off x="5069725" y="2608425"/>
              <a:ext cx="83700" cy="170275"/>
            </a:xfrm>
            <a:custGeom>
              <a:avLst/>
              <a:gdLst/>
              <a:ahLst/>
              <a:cxnLst/>
              <a:rect l="l" t="t" r="r" b="b"/>
              <a:pathLst>
                <a:path w="3348" h="6811" extrusionOk="0">
                  <a:moveTo>
                    <a:pt x="979" y="1"/>
                  </a:moveTo>
                  <a:lnTo>
                    <a:pt x="0" y="6803"/>
                  </a:lnTo>
                  <a:cubicBezTo>
                    <a:pt x="112" y="6808"/>
                    <a:pt x="220" y="6811"/>
                    <a:pt x="325" y="6811"/>
                  </a:cubicBezTo>
                  <a:cubicBezTo>
                    <a:pt x="2192" y="6811"/>
                    <a:pt x="3031" y="6021"/>
                    <a:pt x="3031" y="6021"/>
                  </a:cubicBezTo>
                  <a:cubicBezTo>
                    <a:pt x="3031" y="6021"/>
                    <a:pt x="3225" y="3493"/>
                    <a:pt x="3283" y="2516"/>
                  </a:cubicBezTo>
                  <a:cubicBezTo>
                    <a:pt x="3341" y="1540"/>
                    <a:pt x="3348" y="1110"/>
                    <a:pt x="2774" y="560"/>
                  </a:cubicBezTo>
                  <a:cubicBezTo>
                    <a:pt x="2222" y="35"/>
                    <a:pt x="979" y="1"/>
                    <a:pt x="9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650;p43">
              <a:extLst>
                <a:ext uri="{FF2B5EF4-FFF2-40B4-BE49-F238E27FC236}">
                  <a16:creationId xmlns:a16="http://schemas.microsoft.com/office/drawing/2014/main" id="{E602878D-07AC-4EDD-8F79-E03BEDFBDE5E}"/>
                </a:ext>
              </a:extLst>
            </p:cNvPr>
            <p:cNvSpPr/>
            <p:nvPr/>
          </p:nvSpPr>
          <p:spPr>
            <a:xfrm>
              <a:off x="4884125" y="2611250"/>
              <a:ext cx="261700" cy="350050"/>
            </a:xfrm>
            <a:custGeom>
              <a:avLst/>
              <a:gdLst/>
              <a:ahLst/>
              <a:cxnLst/>
              <a:rect l="l" t="t" r="r" b="b"/>
              <a:pathLst>
                <a:path w="10468" h="14002" extrusionOk="0">
                  <a:moveTo>
                    <a:pt x="6331" y="1"/>
                  </a:moveTo>
                  <a:lnTo>
                    <a:pt x="3693" y="447"/>
                  </a:lnTo>
                  <a:cubicBezTo>
                    <a:pt x="3714" y="447"/>
                    <a:pt x="2946" y="759"/>
                    <a:pt x="2407" y="1567"/>
                  </a:cubicBezTo>
                  <a:cubicBezTo>
                    <a:pt x="1963" y="2236"/>
                    <a:pt x="646" y="5612"/>
                    <a:pt x="0" y="12953"/>
                  </a:cubicBezTo>
                  <a:cubicBezTo>
                    <a:pt x="583" y="13587"/>
                    <a:pt x="2178" y="14001"/>
                    <a:pt x="3949" y="14001"/>
                  </a:cubicBezTo>
                  <a:cubicBezTo>
                    <a:pt x="6172" y="14001"/>
                    <a:pt x="8673" y="13347"/>
                    <a:pt x="9792" y="11653"/>
                  </a:cubicBezTo>
                  <a:cubicBezTo>
                    <a:pt x="9792" y="11653"/>
                    <a:pt x="10468" y="5550"/>
                    <a:pt x="10455" y="4092"/>
                  </a:cubicBezTo>
                  <a:cubicBezTo>
                    <a:pt x="10444" y="3082"/>
                    <a:pt x="10417" y="642"/>
                    <a:pt x="8649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651;p43">
              <a:extLst>
                <a:ext uri="{FF2B5EF4-FFF2-40B4-BE49-F238E27FC236}">
                  <a16:creationId xmlns:a16="http://schemas.microsoft.com/office/drawing/2014/main" id="{9A3C71CC-E915-4E63-9327-DC884B6D3A33}"/>
                </a:ext>
              </a:extLst>
            </p:cNvPr>
            <p:cNvSpPr/>
            <p:nvPr/>
          </p:nvSpPr>
          <p:spPr>
            <a:xfrm>
              <a:off x="5036850" y="2401025"/>
              <a:ext cx="136200" cy="132925"/>
            </a:xfrm>
            <a:custGeom>
              <a:avLst/>
              <a:gdLst/>
              <a:ahLst/>
              <a:cxnLst/>
              <a:rect l="l" t="t" r="r" b="b"/>
              <a:pathLst>
                <a:path w="5448" h="5317" extrusionOk="0">
                  <a:moveTo>
                    <a:pt x="2726" y="0"/>
                  </a:moveTo>
                  <a:cubicBezTo>
                    <a:pt x="1313" y="0"/>
                    <a:pt x="135" y="1110"/>
                    <a:pt x="69" y="2533"/>
                  </a:cubicBezTo>
                  <a:cubicBezTo>
                    <a:pt x="0" y="4000"/>
                    <a:pt x="1131" y="5246"/>
                    <a:pt x="2598" y="5314"/>
                  </a:cubicBezTo>
                  <a:cubicBezTo>
                    <a:pt x="2640" y="5316"/>
                    <a:pt x="2683" y="5317"/>
                    <a:pt x="2725" y="5317"/>
                  </a:cubicBezTo>
                  <a:cubicBezTo>
                    <a:pt x="4137" y="5317"/>
                    <a:pt x="5310" y="4206"/>
                    <a:pt x="5380" y="2785"/>
                  </a:cubicBezTo>
                  <a:cubicBezTo>
                    <a:pt x="5448" y="1317"/>
                    <a:pt x="4315" y="75"/>
                    <a:pt x="2851" y="3"/>
                  </a:cubicBezTo>
                  <a:cubicBezTo>
                    <a:pt x="2809" y="1"/>
                    <a:pt x="2767" y="0"/>
                    <a:pt x="27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652;p43">
              <a:extLst>
                <a:ext uri="{FF2B5EF4-FFF2-40B4-BE49-F238E27FC236}">
                  <a16:creationId xmlns:a16="http://schemas.microsoft.com/office/drawing/2014/main" id="{C9DF3510-317F-4AAE-AB3F-50C1AF55D45D}"/>
                </a:ext>
              </a:extLst>
            </p:cNvPr>
            <p:cNvSpPr/>
            <p:nvPr/>
          </p:nvSpPr>
          <p:spPr>
            <a:xfrm>
              <a:off x="4987975" y="2509275"/>
              <a:ext cx="25975" cy="70875"/>
            </a:xfrm>
            <a:custGeom>
              <a:avLst/>
              <a:gdLst/>
              <a:ahLst/>
              <a:cxnLst/>
              <a:rect l="l" t="t" r="r" b="b"/>
              <a:pathLst>
                <a:path w="1039" h="2835" extrusionOk="0">
                  <a:moveTo>
                    <a:pt x="0" y="1"/>
                  </a:moveTo>
                  <a:cubicBezTo>
                    <a:pt x="0" y="1"/>
                    <a:pt x="334" y="2042"/>
                    <a:pt x="492" y="2380"/>
                  </a:cubicBezTo>
                  <a:cubicBezTo>
                    <a:pt x="649" y="2721"/>
                    <a:pt x="1000" y="2834"/>
                    <a:pt x="1000" y="2834"/>
                  </a:cubicBezTo>
                  <a:lnTo>
                    <a:pt x="1038" y="14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653;p43">
              <a:extLst>
                <a:ext uri="{FF2B5EF4-FFF2-40B4-BE49-F238E27FC236}">
                  <a16:creationId xmlns:a16="http://schemas.microsoft.com/office/drawing/2014/main" id="{81DA7086-ACD1-45DD-B18B-EEE66D248427}"/>
                </a:ext>
              </a:extLst>
            </p:cNvPr>
            <p:cNvSpPr/>
            <p:nvPr/>
          </p:nvSpPr>
          <p:spPr>
            <a:xfrm>
              <a:off x="4974650" y="2437175"/>
              <a:ext cx="33475" cy="75375"/>
            </a:xfrm>
            <a:custGeom>
              <a:avLst/>
              <a:gdLst/>
              <a:ahLst/>
              <a:cxnLst/>
              <a:rect l="l" t="t" r="r" b="b"/>
              <a:pathLst>
                <a:path w="1339" h="3015" extrusionOk="0">
                  <a:moveTo>
                    <a:pt x="1050" y="1"/>
                  </a:moveTo>
                  <a:cubicBezTo>
                    <a:pt x="883" y="1"/>
                    <a:pt x="612" y="42"/>
                    <a:pt x="373" y="264"/>
                  </a:cubicBezTo>
                  <a:cubicBezTo>
                    <a:pt x="1" y="608"/>
                    <a:pt x="144" y="1752"/>
                    <a:pt x="533" y="2885"/>
                  </a:cubicBezTo>
                  <a:lnTo>
                    <a:pt x="1338" y="3015"/>
                  </a:lnTo>
                  <a:lnTo>
                    <a:pt x="1209" y="15"/>
                  </a:lnTo>
                  <a:cubicBezTo>
                    <a:pt x="1209" y="15"/>
                    <a:pt x="1147" y="1"/>
                    <a:pt x="10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654;p43">
              <a:extLst>
                <a:ext uri="{FF2B5EF4-FFF2-40B4-BE49-F238E27FC236}">
                  <a16:creationId xmlns:a16="http://schemas.microsoft.com/office/drawing/2014/main" id="{3B249796-5F1F-4A23-A602-CC62A4BD744D}"/>
                </a:ext>
              </a:extLst>
            </p:cNvPr>
            <p:cNvSpPr/>
            <p:nvPr/>
          </p:nvSpPr>
          <p:spPr>
            <a:xfrm>
              <a:off x="4960925" y="2410500"/>
              <a:ext cx="200625" cy="239050"/>
            </a:xfrm>
            <a:custGeom>
              <a:avLst/>
              <a:gdLst/>
              <a:ahLst/>
              <a:cxnLst/>
              <a:rect l="l" t="t" r="r" b="b"/>
              <a:pathLst>
                <a:path w="8025" h="9562" extrusionOk="0">
                  <a:moveTo>
                    <a:pt x="5218" y="0"/>
                  </a:moveTo>
                  <a:cubicBezTo>
                    <a:pt x="4521" y="0"/>
                    <a:pt x="3809" y="184"/>
                    <a:pt x="3253" y="498"/>
                  </a:cubicBezTo>
                  <a:cubicBezTo>
                    <a:pt x="1673" y="1392"/>
                    <a:pt x="2130" y="4095"/>
                    <a:pt x="2130" y="4095"/>
                  </a:cubicBezTo>
                  <a:cubicBezTo>
                    <a:pt x="2110" y="4105"/>
                    <a:pt x="2090" y="4110"/>
                    <a:pt x="2070" y="4110"/>
                  </a:cubicBezTo>
                  <a:cubicBezTo>
                    <a:pt x="1913" y="4110"/>
                    <a:pt x="1725" y="3835"/>
                    <a:pt x="1556" y="3641"/>
                  </a:cubicBezTo>
                  <a:cubicBezTo>
                    <a:pt x="1452" y="3522"/>
                    <a:pt x="1212" y="3372"/>
                    <a:pt x="957" y="3372"/>
                  </a:cubicBezTo>
                  <a:cubicBezTo>
                    <a:pt x="747" y="3372"/>
                    <a:pt x="527" y="3474"/>
                    <a:pt x="365" y="3778"/>
                  </a:cubicBezTo>
                  <a:cubicBezTo>
                    <a:pt x="0" y="4460"/>
                    <a:pt x="577" y="5416"/>
                    <a:pt x="1085" y="5604"/>
                  </a:cubicBezTo>
                  <a:cubicBezTo>
                    <a:pt x="1279" y="5675"/>
                    <a:pt x="1438" y="5703"/>
                    <a:pt x="1568" y="5703"/>
                  </a:cubicBezTo>
                  <a:cubicBezTo>
                    <a:pt x="2023" y="5703"/>
                    <a:pt x="2120" y="5362"/>
                    <a:pt x="2120" y="5361"/>
                  </a:cubicBezTo>
                  <a:lnTo>
                    <a:pt x="2120" y="5361"/>
                  </a:lnTo>
                  <a:lnTo>
                    <a:pt x="2034" y="8567"/>
                  </a:lnTo>
                  <a:cubicBezTo>
                    <a:pt x="2454" y="9081"/>
                    <a:pt x="3557" y="9562"/>
                    <a:pt x="4296" y="9562"/>
                  </a:cubicBezTo>
                  <a:cubicBezTo>
                    <a:pt x="4837" y="9562"/>
                    <a:pt x="5184" y="9305"/>
                    <a:pt x="4929" y="8617"/>
                  </a:cubicBezTo>
                  <a:lnTo>
                    <a:pt x="4970" y="7642"/>
                  </a:lnTo>
                  <a:cubicBezTo>
                    <a:pt x="4970" y="7642"/>
                    <a:pt x="5597" y="7767"/>
                    <a:pt x="6015" y="7767"/>
                  </a:cubicBezTo>
                  <a:cubicBezTo>
                    <a:pt x="6069" y="7767"/>
                    <a:pt x="6119" y="7765"/>
                    <a:pt x="6164" y="7761"/>
                  </a:cubicBezTo>
                  <a:cubicBezTo>
                    <a:pt x="6823" y="7689"/>
                    <a:pt x="7256" y="7195"/>
                    <a:pt x="7489" y="6498"/>
                  </a:cubicBezTo>
                  <a:cubicBezTo>
                    <a:pt x="7860" y="5379"/>
                    <a:pt x="8024" y="4468"/>
                    <a:pt x="7860" y="2222"/>
                  </a:cubicBezTo>
                  <a:cubicBezTo>
                    <a:pt x="7743" y="628"/>
                    <a:pt x="6505" y="0"/>
                    <a:pt x="5218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655;p43">
              <a:extLst>
                <a:ext uri="{FF2B5EF4-FFF2-40B4-BE49-F238E27FC236}">
                  <a16:creationId xmlns:a16="http://schemas.microsoft.com/office/drawing/2014/main" id="{3C086291-6DBA-49AF-9F45-D7DFE224FE93}"/>
                </a:ext>
              </a:extLst>
            </p:cNvPr>
            <p:cNvSpPr/>
            <p:nvPr/>
          </p:nvSpPr>
          <p:spPr>
            <a:xfrm>
              <a:off x="4993075" y="2390825"/>
              <a:ext cx="185800" cy="130125"/>
            </a:xfrm>
            <a:custGeom>
              <a:avLst/>
              <a:gdLst/>
              <a:ahLst/>
              <a:cxnLst/>
              <a:rect l="l" t="t" r="r" b="b"/>
              <a:pathLst>
                <a:path w="7432" h="5205" extrusionOk="0">
                  <a:moveTo>
                    <a:pt x="2460" y="0"/>
                  </a:moveTo>
                  <a:cubicBezTo>
                    <a:pt x="1682" y="0"/>
                    <a:pt x="1127" y="384"/>
                    <a:pt x="800" y="712"/>
                  </a:cubicBezTo>
                  <a:cubicBezTo>
                    <a:pt x="230" y="1282"/>
                    <a:pt x="472" y="1869"/>
                    <a:pt x="472" y="1869"/>
                  </a:cubicBezTo>
                  <a:cubicBezTo>
                    <a:pt x="472" y="1869"/>
                    <a:pt x="1" y="4159"/>
                    <a:pt x="270" y="4428"/>
                  </a:cubicBezTo>
                  <a:cubicBezTo>
                    <a:pt x="465" y="4623"/>
                    <a:pt x="759" y="5115"/>
                    <a:pt x="834" y="5156"/>
                  </a:cubicBezTo>
                  <a:cubicBezTo>
                    <a:pt x="896" y="5189"/>
                    <a:pt x="949" y="5204"/>
                    <a:pt x="997" y="5204"/>
                  </a:cubicBezTo>
                  <a:cubicBezTo>
                    <a:pt x="1429" y="5204"/>
                    <a:pt x="1298" y="3913"/>
                    <a:pt x="1458" y="3285"/>
                  </a:cubicBezTo>
                  <a:cubicBezTo>
                    <a:pt x="1641" y="2558"/>
                    <a:pt x="1722" y="2255"/>
                    <a:pt x="1969" y="2255"/>
                  </a:cubicBezTo>
                  <a:cubicBezTo>
                    <a:pt x="1990" y="2255"/>
                    <a:pt x="2012" y="2257"/>
                    <a:pt x="2035" y="2261"/>
                  </a:cubicBezTo>
                  <a:cubicBezTo>
                    <a:pt x="2237" y="2298"/>
                    <a:pt x="3035" y="2584"/>
                    <a:pt x="4484" y="2584"/>
                  </a:cubicBezTo>
                  <a:cubicBezTo>
                    <a:pt x="4627" y="2584"/>
                    <a:pt x="4777" y="2582"/>
                    <a:pt x="4933" y="2575"/>
                  </a:cubicBezTo>
                  <a:cubicBezTo>
                    <a:pt x="5724" y="2544"/>
                    <a:pt x="6113" y="2408"/>
                    <a:pt x="6492" y="2190"/>
                  </a:cubicBezTo>
                  <a:cubicBezTo>
                    <a:pt x="6868" y="1971"/>
                    <a:pt x="7104" y="1674"/>
                    <a:pt x="7253" y="1353"/>
                  </a:cubicBezTo>
                  <a:cubicBezTo>
                    <a:pt x="7431" y="978"/>
                    <a:pt x="7428" y="561"/>
                    <a:pt x="7394" y="176"/>
                  </a:cubicBezTo>
                  <a:lnTo>
                    <a:pt x="7394" y="176"/>
                  </a:lnTo>
                  <a:cubicBezTo>
                    <a:pt x="6954" y="368"/>
                    <a:pt x="6296" y="468"/>
                    <a:pt x="5702" y="468"/>
                  </a:cubicBezTo>
                  <a:cubicBezTo>
                    <a:pt x="5516" y="468"/>
                    <a:pt x="5336" y="458"/>
                    <a:pt x="5171" y="438"/>
                  </a:cubicBezTo>
                  <a:cubicBezTo>
                    <a:pt x="4591" y="370"/>
                    <a:pt x="3824" y="248"/>
                    <a:pt x="3032" y="66"/>
                  </a:cubicBezTo>
                  <a:cubicBezTo>
                    <a:pt x="2829" y="21"/>
                    <a:pt x="2639" y="0"/>
                    <a:pt x="246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656;p43">
              <a:extLst>
                <a:ext uri="{FF2B5EF4-FFF2-40B4-BE49-F238E27FC236}">
                  <a16:creationId xmlns:a16="http://schemas.microsoft.com/office/drawing/2014/main" id="{D536BD50-F10F-4F04-A447-EE2DCD4EDFA3}"/>
                </a:ext>
              </a:extLst>
            </p:cNvPr>
            <p:cNvSpPr/>
            <p:nvPr/>
          </p:nvSpPr>
          <p:spPr>
            <a:xfrm>
              <a:off x="4980800" y="2420450"/>
              <a:ext cx="27750" cy="21550"/>
            </a:xfrm>
            <a:custGeom>
              <a:avLst/>
              <a:gdLst/>
              <a:ahLst/>
              <a:cxnLst/>
              <a:rect l="l" t="t" r="r" b="b"/>
              <a:pathLst>
                <a:path w="1110" h="862" extrusionOk="0">
                  <a:moveTo>
                    <a:pt x="482" y="1"/>
                  </a:moveTo>
                  <a:cubicBezTo>
                    <a:pt x="291" y="1"/>
                    <a:pt x="104" y="104"/>
                    <a:pt x="1" y="288"/>
                  </a:cubicBezTo>
                  <a:lnTo>
                    <a:pt x="956" y="861"/>
                  </a:lnTo>
                  <a:cubicBezTo>
                    <a:pt x="1110" y="589"/>
                    <a:pt x="1021" y="236"/>
                    <a:pt x="755" y="77"/>
                  </a:cubicBezTo>
                  <a:cubicBezTo>
                    <a:pt x="669" y="25"/>
                    <a:pt x="575" y="1"/>
                    <a:pt x="4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657;p43">
              <a:extLst>
                <a:ext uri="{FF2B5EF4-FFF2-40B4-BE49-F238E27FC236}">
                  <a16:creationId xmlns:a16="http://schemas.microsoft.com/office/drawing/2014/main" id="{D9F26CCA-E0FE-4E1C-A55F-F4D41826B420}"/>
                </a:ext>
              </a:extLst>
            </p:cNvPr>
            <p:cNvSpPr/>
            <p:nvPr/>
          </p:nvSpPr>
          <p:spPr>
            <a:xfrm>
              <a:off x="5019875" y="2566875"/>
              <a:ext cx="65300" cy="44400"/>
            </a:xfrm>
            <a:custGeom>
              <a:avLst/>
              <a:gdLst/>
              <a:ahLst/>
              <a:cxnLst/>
              <a:rect l="l" t="t" r="r" b="b"/>
              <a:pathLst>
                <a:path w="2612" h="1776" extrusionOk="0">
                  <a:moveTo>
                    <a:pt x="0" y="1"/>
                  </a:moveTo>
                  <a:cubicBezTo>
                    <a:pt x="0" y="1"/>
                    <a:pt x="76" y="438"/>
                    <a:pt x="362" y="840"/>
                  </a:cubicBezTo>
                  <a:cubicBezTo>
                    <a:pt x="714" y="1335"/>
                    <a:pt x="2595" y="1776"/>
                    <a:pt x="2595" y="1776"/>
                  </a:cubicBezTo>
                  <a:lnTo>
                    <a:pt x="2612" y="1387"/>
                  </a:lnTo>
                  <a:cubicBezTo>
                    <a:pt x="2612" y="1387"/>
                    <a:pt x="1171" y="1025"/>
                    <a:pt x="673" y="732"/>
                  </a:cubicBezTo>
                  <a:cubicBezTo>
                    <a:pt x="342" y="533"/>
                    <a:pt x="76" y="206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658;p43">
              <a:extLst>
                <a:ext uri="{FF2B5EF4-FFF2-40B4-BE49-F238E27FC236}">
                  <a16:creationId xmlns:a16="http://schemas.microsoft.com/office/drawing/2014/main" id="{C1B3E174-57DF-4C04-AC20-CDA2A931E056}"/>
                </a:ext>
              </a:extLst>
            </p:cNvPr>
            <p:cNvSpPr/>
            <p:nvPr/>
          </p:nvSpPr>
          <p:spPr>
            <a:xfrm>
              <a:off x="5079350" y="2502800"/>
              <a:ext cx="15050" cy="15225"/>
            </a:xfrm>
            <a:custGeom>
              <a:avLst/>
              <a:gdLst/>
              <a:ahLst/>
              <a:cxnLst/>
              <a:rect l="l" t="t" r="r" b="b"/>
              <a:pathLst>
                <a:path w="602" h="609" extrusionOk="0">
                  <a:moveTo>
                    <a:pt x="305" y="1"/>
                  </a:moveTo>
                  <a:cubicBezTo>
                    <a:pt x="147" y="1"/>
                    <a:pt x="17" y="128"/>
                    <a:pt x="11" y="291"/>
                  </a:cubicBezTo>
                  <a:cubicBezTo>
                    <a:pt x="0" y="458"/>
                    <a:pt x="127" y="598"/>
                    <a:pt x="287" y="608"/>
                  </a:cubicBezTo>
                  <a:cubicBezTo>
                    <a:pt x="291" y="608"/>
                    <a:pt x="295" y="608"/>
                    <a:pt x="300" y="608"/>
                  </a:cubicBezTo>
                  <a:cubicBezTo>
                    <a:pt x="455" y="608"/>
                    <a:pt x="588" y="480"/>
                    <a:pt x="594" y="318"/>
                  </a:cubicBezTo>
                  <a:cubicBezTo>
                    <a:pt x="601" y="151"/>
                    <a:pt x="478" y="7"/>
                    <a:pt x="318" y="1"/>
                  </a:cubicBezTo>
                  <a:cubicBezTo>
                    <a:pt x="313" y="1"/>
                    <a:pt x="309" y="1"/>
                    <a:pt x="3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659;p43">
              <a:extLst>
                <a:ext uri="{FF2B5EF4-FFF2-40B4-BE49-F238E27FC236}">
                  <a16:creationId xmlns:a16="http://schemas.microsoft.com/office/drawing/2014/main" id="{6B403018-A79D-4576-BFFF-B02D6DC86DE7}"/>
                </a:ext>
              </a:extLst>
            </p:cNvPr>
            <p:cNvSpPr/>
            <p:nvPr/>
          </p:nvSpPr>
          <p:spPr>
            <a:xfrm>
              <a:off x="5069875" y="2480275"/>
              <a:ext cx="18200" cy="13150"/>
            </a:xfrm>
            <a:custGeom>
              <a:avLst/>
              <a:gdLst/>
              <a:ahLst/>
              <a:cxnLst/>
              <a:rect l="l" t="t" r="r" b="b"/>
              <a:pathLst>
                <a:path w="728" h="526" extrusionOk="0">
                  <a:moveTo>
                    <a:pt x="403" y="0"/>
                  </a:moveTo>
                  <a:cubicBezTo>
                    <a:pt x="353" y="0"/>
                    <a:pt x="302" y="11"/>
                    <a:pt x="253" y="34"/>
                  </a:cubicBezTo>
                  <a:cubicBezTo>
                    <a:pt x="76" y="124"/>
                    <a:pt x="1" y="342"/>
                    <a:pt x="86" y="526"/>
                  </a:cubicBezTo>
                  <a:lnTo>
                    <a:pt x="727" y="212"/>
                  </a:lnTo>
                  <a:cubicBezTo>
                    <a:pt x="665" y="78"/>
                    <a:pt x="537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660;p43">
              <a:extLst>
                <a:ext uri="{FF2B5EF4-FFF2-40B4-BE49-F238E27FC236}">
                  <a16:creationId xmlns:a16="http://schemas.microsoft.com/office/drawing/2014/main" id="{1F5EE391-C161-400B-8A58-84A9F920C6BC}"/>
                </a:ext>
              </a:extLst>
            </p:cNvPr>
            <p:cNvSpPr/>
            <p:nvPr/>
          </p:nvSpPr>
          <p:spPr>
            <a:xfrm>
              <a:off x="5082075" y="2557600"/>
              <a:ext cx="18275" cy="12700"/>
            </a:xfrm>
            <a:custGeom>
              <a:avLst/>
              <a:gdLst/>
              <a:ahLst/>
              <a:cxnLst/>
              <a:rect l="l" t="t" r="r" b="b"/>
              <a:pathLst>
                <a:path w="731" h="508" extrusionOk="0">
                  <a:moveTo>
                    <a:pt x="75" y="0"/>
                  </a:moveTo>
                  <a:lnTo>
                    <a:pt x="75" y="0"/>
                  </a:lnTo>
                  <a:cubicBezTo>
                    <a:pt x="1" y="188"/>
                    <a:pt x="86" y="402"/>
                    <a:pt x="267" y="481"/>
                  </a:cubicBezTo>
                  <a:cubicBezTo>
                    <a:pt x="311" y="499"/>
                    <a:pt x="356" y="508"/>
                    <a:pt x="401" y="508"/>
                  </a:cubicBezTo>
                  <a:cubicBezTo>
                    <a:pt x="541" y="508"/>
                    <a:pt x="674" y="422"/>
                    <a:pt x="731" y="279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661;p43">
              <a:extLst>
                <a:ext uri="{FF2B5EF4-FFF2-40B4-BE49-F238E27FC236}">
                  <a16:creationId xmlns:a16="http://schemas.microsoft.com/office/drawing/2014/main" id="{251A7EBE-A171-473C-A9DE-99C6B4EE9132}"/>
                </a:ext>
              </a:extLst>
            </p:cNvPr>
            <p:cNvSpPr/>
            <p:nvPr/>
          </p:nvSpPr>
          <p:spPr>
            <a:xfrm>
              <a:off x="5137625" y="2477750"/>
              <a:ext cx="16825" cy="15000"/>
            </a:xfrm>
            <a:custGeom>
              <a:avLst/>
              <a:gdLst/>
              <a:ahLst/>
              <a:cxnLst/>
              <a:rect l="l" t="t" r="r" b="b"/>
              <a:pathLst>
                <a:path w="673" h="600" extrusionOk="0">
                  <a:moveTo>
                    <a:pt x="275" y="0"/>
                  </a:moveTo>
                  <a:cubicBezTo>
                    <a:pt x="172" y="0"/>
                    <a:pt x="70" y="46"/>
                    <a:pt x="0" y="135"/>
                  </a:cubicBezTo>
                  <a:lnTo>
                    <a:pt x="547" y="600"/>
                  </a:lnTo>
                  <a:cubicBezTo>
                    <a:pt x="673" y="443"/>
                    <a:pt x="649" y="211"/>
                    <a:pt x="499" y="81"/>
                  </a:cubicBezTo>
                  <a:cubicBezTo>
                    <a:pt x="433" y="27"/>
                    <a:pt x="354" y="0"/>
                    <a:pt x="2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662;p43">
              <a:extLst>
                <a:ext uri="{FF2B5EF4-FFF2-40B4-BE49-F238E27FC236}">
                  <a16:creationId xmlns:a16="http://schemas.microsoft.com/office/drawing/2014/main" id="{DB0CE88D-242F-4734-888A-255E6191F6E0}"/>
                </a:ext>
              </a:extLst>
            </p:cNvPr>
            <p:cNvSpPr/>
            <p:nvPr/>
          </p:nvSpPr>
          <p:spPr>
            <a:xfrm>
              <a:off x="5132175" y="2500150"/>
              <a:ext cx="15025" cy="15150"/>
            </a:xfrm>
            <a:custGeom>
              <a:avLst/>
              <a:gdLst/>
              <a:ahLst/>
              <a:cxnLst/>
              <a:rect l="l" t="t" r="r" b="b"/>
              <a:pathLst>
                <a:path w="601" h="606" extrusionOk="0">
                  <a:moveTo>
                    <a:pt x="296" y="1"/>
                  </a:moveTo>
                  <a:cubicBezTo>
                    <a:pt x="143" y="1"/>
                    <a:pt x="16" y="126"/>
                    <a:pt x="7" y="288"/>
                  </a:cubicBezTo>
                  <a:cubicBezTo>
                    <a:pt x="0" y="455"/>
                    <a:pt x="123" y="598"/>
                    <a:pt x="287" y="605"/>
                  </a:cubicBezTo>
                  <a:cubicBezTo>
                    <a:pt x="293" y="605"/>
                    <a:pt x="299" y="606"/>
                    <a:pt x="305" y="606"/>
                  </a:cubicBezTo>
                  <a:cubicBezTo>
                    <a:pt x="457" y="606"/>
                    <a:pt x="584" y="479"/>
                    <a:pt x="590" y="318"/>
                  </a:cubicBezTo>
                  <a:cubicBezTo>
                    <a:pt x="601" y="151"/>
                    <a:pt x="475" y="8"/>
                    <a:pt x="314" y="1"/>
                  </a:cubicBezTo>
                  <a:cubicBezTo>
                    <a:pt x="308" y="1"/>
                    <a:pt x="302" y="1"/>
                    <a:pt x="2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663;p43">
              <a:extLst>
                <a:ext uri="{FF2B5EF4-FFF2-40B4-BE49-F238E27FC236}">
                  <a16:creationId xmlns:a16="http://schemas.microsoft.com/office/drawing/2014/main" id="{D635F78B-2A99-453A-A489-C48A257BB4D7}"/>
                </a:ext>
              </a:extLst>
            </p:cNvPr>
            <p:cNvSpPr/>
            <p:nvPr/>
          </p:nvSpPr>
          <p:spPr>
            <a:xfrm>
              <a:off x="5108800" y="2500075"/>
              <a:ext cx="26725" cy="43875"/>
            </a:xfrm>
            <a:custGeom>
              <a:avLst/>
              <a:gdLst/>
              <a:ahLst/>
              <a:cxnLst/>
              <a:rect l="l" t="t" r="r" b="b"/>
              <a:pathLst>
                <a:path w="1069" h="1755" extrusionOk="0">
                  <a:moveTo>
                    <a:pt x="242" y="0"/>
                  </a:moveTo>
                  <a:lnTo>
                    <a:pt x="0" y="1755"/>
                  </a:lnTo>
                  <a:lnTo>
                    <a:pt x="1068" y="169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664;p43">
              <a:extLst>
                <a:ext uri="{FF2B5EF4-FFF2-40B4-BE49-F238E27FC236}">
                  <a16:creationId xmlns:a16="http://schemas.microsoft.com/office/drawing/2014/main" id="{25D7391D-CEC0-479E-BB50-FB101C9CABB7}"/>
                </a:ext>
              </a:extLst>
            </p:cNvPr>
            <p:cNvSpPr/>
            <p:nvPr/>
          </p:nvSpPr>
          <p:spPr>
            <a:xfrm>
              <a:off x="4531400" y="2785825"/>
              <a:ext cx="1194050" cy="689200"/>
            </a:xfrm>
            <a:custGeom>
              <a:avLst/>
              <a:gdLst/>
              <a:ahLst/>
              <a:cxnLst/>
              <a:rect l="l" t="t" r="r" b="b"/>
              <a:pathLst>
                <a:path w="47762" h="27568" extrusionOk="0">
                  <a:moveTo>
                    <a:pt x="31158" y="1"/>
                  </a:moveTo>
                  <a:lnTo>
                    <a:pt x="0" y="17984"/>
                  </a:lnTo>
                  <a:lnTo>
                    <a:pt x="16604" y="27568"/>
                  </a:lnTo>
                  <a:lnTo>
                    <a:pt x="47761" y="9588"/>
                  </a:lnTo>
                  <a:lnTo>
                    <a:pt x="3115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665;p43">
              <a:extLst>
                <a:ext uri="{FF2B5EF4-FFF2-40B4-BE49-F238E27FC236}">
                  <a16:creationId xmlns:a16="http://schemas.microsoft.com/office/drawing/2014/main" id="{386B8FD0-CC92-42C8-9D64-F98C040D3D02}"/>
                </a:ext>
              </a:extLst>
            </p:cNvPr>
            <p:cNvSpPr/>
            <p:nvPr/>
          </p:nvSpPr>
          <p:spPr>
            <a:xfrm>
              <a:off x="4531400" y="3235400"/>
              <a:ext cx="415125" cy="718900"/>
            </a:xfrm>
            <a:custGeom>
              <a:avLst/>
              <a:gdLst/>
              <a:ahLst/>
              <a:cxnLst/>
              <a:rect l="l" t="t" r="r" b="b"/>
              <a:pathLst>
                <a:path w="16605" h="28756" extrusionOk="0">
                  <a:moveTo>
                    <a:pt x="0" y="1"/>
                  </a:moveTo>
                  <a:lnTo>
                    <a:pt x="0" y="19168"/>
                  </a:lnTo>
                  <a:lnTo>
                    <a:pt x="874" y="19673"/>
                  </a:lnTo>
                  <a:lnTo>
                    <a:pt x="874" y="6557"/>
                  </a:lnTo>
                  <a:lnTo>
                    <a:pt x="15731" y="15134"/>
                  </a:lnTo>
                  <a:lnTo>
                    <a:pt x="15731" y="28250"/>
                  </a:lnTo>
                  <a:lnTo>
                    <a:pt x="16604" y="28755"/>
                  </a:lnTo>
                  <a:lnTo>
                    <a:pt x="16604" y="95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666;p43">
              <a:extLst>
                <a:ext uri="{FF2B5EF4-FFF2-40B4-BE49-F238E27FC236}">
                  <a16:creationId xmlns:a16="http://schemas.microsoft.com/office/drawing/2014/main" id="{63BFCD02-21D2-41E2-B216-AD1B91141BAC}"/>
                </a:ext>
              </a:extLst>
            </p:cNvPr>
            <p:cNvSpPr/>
            <p:nvPr/>
          </p:nvSpPr>
          <p:spPr>
            <a:xfrm>
              <a:off x="4553250" y="3399325"/>
              <a:ext cx="21850" cy="327900"/>
            </a:xfrm>
            <a:custGeom>
              <a:avLst/>
              <a:gdLst/>
              <a:ahLst/>
              <a:cxnLst/>
              <a:rect l="l" t="t" r="r" b="b"/>
              <a:pathLst>
                <a:path w="874" h="13116" extrusionOk="0">
                  <a:moveTo>
                    <a:pt x="0" y="0"/>
                  </a:moveTo>
                  <a:lnTo>
                    <a:pt x="0" y="13116"/>
                  </a:lnTo>
                  <a:lnTo>
                    <a:pt x="873" y="12611"/>
                  </a:lnTo>
                  <a:lnTo>
                    <a:pt x="873" y="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667;p43">
              <a:extLst>
                <a:ext uri="{FF2B5EF4-FFF2-40B4-BE49-F238E27FC236}">
                  <a16:creationId xmlns:a16="http://schemas.microsoft.com/office/drawing/2014/main" id="{E49287EC-3114-4720-8768-CD2ADF50682C}"/>
                </a:ext>
              </a:extLst>
            </p:cNvPr>
            <p:cNvSpPr/>
            <p:nvPr/>
          </p:nvSpPr>
          <p:spPr>
            <a:xfrm>
              <a:off x="4946500" y="3025500"/>
              <a:ext cx="778950" cy="928800"/>
            </a:xfrm>
            <a:custGeom>
              <a:avLst/>
              <a:gdLst/>
              <a:ahLst/>
              <a:cxnLst/>
              <a:rect l="l" t="t" r="r" b="b"/>
              <a:pathLst>
                <a:path w="31158" h="37152" extrusionOk="0">
                  <a:moveTo>
                    <a:pt x="31157" y="1"/>
                  </a:moveTo>
                  <a:lnTo>
                    <a:pt x="0" y="17981"/>
                  </a:lnTo>
                  <a:lnTo>
                    <a:pt x="0" y="37151"/>
                  </a:lnTo>
                  <a:lnTo>
                    <a:pt x="874" y="36646"/>
                  </a:lnTo>
                  <a:lnTo>
                    <a:pt x="874" y="23530"/>
                  </a:lnTo>
                  <a:lnTo>
                    <a:pt x="30284" y="6557"/>
                  </a:lnTo>
                  <a:lnTo>
                    <a:pt x="30284" y="19673"/>
                  </a:lnTo>
                  <a:lnTo>
                    <a:pt x="31157" y="19168"/>
                  </a:lnTo>
                  <a:lnTo>
                    <a:pt x="3115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668;p43">
              <a:extLst>
                <a:ext uri="{FF2B5EF4-FFF2-40B4-BE49-F238E27FC236}">
                  <a16:creationId xmlns:a16="http://schemas.microsoft.com/office/drawing/2014/main" id="{2C2B6499-15CD-4438-99DD-F92DB8361CFC}"/>
                </a:ext>
              </a:extLst>
            </p:cNvPr>
            <p:cNvSpPr/>
            <p:nvPr/>
          </p:nvSpPr>
          <p:spPr>
            <a:xfrm>
              <a:off x="5681750" y="3189425"/>
              <a:ext cx="21875" cy="327900"/>
            </a:xfrm>
            <a:custGeom>
              <a:avLst/>
              <a:gdLst/>
              <a:ahLst/>
              <a:cxnLst/>
              <a:rect l="l" t="t" r="r" b="b"/>
              <a:pathLst>
                <a:path w="875" h="13116" extrusionOk="0">
                  <a:moveTo>
                    <a:pt x="874" y="0"/>
                  </a:moveTo>
                  <a:lnTo>
                    <a:pt x="0" y="505"/>
                  </a:lnTo>
                  <a:lnTo>
                    <a:pt x="0" y="12611"/>
                  </a:lnTo>
                  <a:lnTo>
                    <a:pt x="874" y="13116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669;p43">
              <a:extLst>
                <a:ext uri="{FF2B5EF4-FFF2-40B4-BE49-F238E27FC236}">
                  <a16:creationId xmlns:a16="http://schemas.microsoft.com/office/drawing/2014/main" id="{DFA5B621-20BB-464A-BFA2-B5B608A8B4C5}"/>
                </a:ext>
              </a:extLst>
            </p:cNvPr>
            <p:cNvSpPr/>
            <p:nvPr/>
          </p:nvSpPr>
          <p:spPr>
            <a:xfrm>
              <a:off x="4644175" y="3115625"/>
              <a:ext cx="301675" cy="173450"/>
            </a:xfrm>
            <a:custGeom>
              <a:avLst/>
              <a:gdLst/>
              <a:ahLst/>
              <a:cxnLst/>
              <a:rect l="l" t="t" r="r" b="b"/>
              <a:pathLst>
                <a:path w="12067" h="6938" extrusionOk="0">
                  <a:moveTo>
                    <a:pt x="6908" y="1"/>
                  </a:moveTo>
                  <a:cubicBezTo>
                    <a:pt x="6840" y="1"/>
                    <a:pt x="6773" y="15"/>
                    <a:pt x="6722" y="44"/>
                  </a:cubicBezTo>
                  <a:lnTo>
                    <a:pt x="103" y="3867"/>
                  </a:lnTo>
                  <a:cubicBezTo>
                    <a:pt x="1" y="3924"/>
                    <a:pt x="1" y="4020"/>
                    <a:pt x="103" y="4082"/>
                  </a:cubicBezTo>
                  <a:lnTo>
                    <a:pt x="4974" y="6894"/>
                  </a:lnTo>
                  <a:cubicBezTo>
                    <a:pt x="5025" y="6923"/>
                    <a:pt x="5092" y="6937"/>
                    <a:pt x="5160" y="6937"/>
                  </a:cubicBezTo>
                  <a:cubicBezTo>
                    <a:pt x="5227" y="6937"/>
                    <a:pt x="5294" y="6923"/>
                    <a:pt x="5346" y="6894"/>
                  </a:cubicBezTo>
                  <a:lnTo>
                    <a:pt x="11964" y="3072"/>
                  </a:lnTo>
                  <a:cubicBezTo>
                    <a:pt x="12066" y="3014"/>
                    <a:pt x="12066" y="2918"/>
                    <a:pt x="11964" y="2856"/>
                  </a:cubicBezTo>
                  <a:lnTo>
                    <a:pt x="7094" y="44"/>
                  </a:lnTo>
                  <a:cubicBezTo>
                    <a:pt x="7042" y="15"/>
                    <a:pt x="6975" y="1"/>
                    <a:pt x="690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670;p43">
              <a:extLst>
                <a:ext uri="{FF2B5EF4-FFF2-40B4-BE49-F238E27FC236}">
                  <a16:creationId xmlns:a16="http://schemas.microsoft.com/office/drawing/2014/main" id="{109E3574-6EFE-409F-A98E-AF92185F3721}"/>
                </a:ext>
              </a:extLst>
            </p:cNvPr>
            <p:cNvSpPr/>
            <p:nvPr/>
          </p:nvSpPr>
          <p:spPr>
            <a:xfrm>
              <a:off x="4652900" y="3115625"/>
              <a:ext cx="284250" cy="161000"/>
            </a:xfrm>
            <a:custGeom>
              <a:avLst/>
              <a:gdLst/>
              <a:ahLst/>
              <a:cxnLst/>
              <a:rect l="l" t="t" r="r" b="b"/>
              <a:pathLst>
                <a:path w="11370" h="6440" extrusionOk="0">
                  <a:moveTo>
                    <a:pt x="6559" y="1"/>
                  </a:moveTo>
                  <a:cubicBezTo>
                    <a:pt x="6491" y="1"/>
                    <a:pt x="6424" y="15"/>
                    <a:pt x="6373" y="44"/>
                  </a:cubicBezTo>
                  <a:lnTo>
                    <a:pt x="0" y="3724"/>
                  </a:lnTo>
                  <a:lnTo>
                    <a:pt x="4625" y="6396"/>
                  </a:lnTo>
                  <a:cubicBezTo>
                    <a:pt x="4676" y="6425"/>
                    <a:pt x="4743" y="6439"/>
                    <a:pt x="4811" y="6439"/>
                  </a:cubicBezTo>
                  <a:cubicBezTo>
                    <a:pt x="4878" y="6439"/>
                    <a:pt x="4945" y="6425"/>
                    <a:pt x="4997" y="6396"/>
                  </a:cubicBezTo>
                  <a:lnTo>
                    <a:pt x="11369" y="2716"/>
                  </a:lnTo>
                  <a:lnTo>
                    <a:pt x="6745" y="44"/>
                  </a:lnTo>
                  <a:cubicBezTo>
                    <a:pt x="6693" y="15"/>
                    <a:pt x="6626" y="1"/>
                    <a:pt x="655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671;p43">
              <a:extLst>
                <a:ext uri="{FF2B5EF4-FFF2-40B4-BE49-F238E27FC236}">
                  <a16:creationId xmlns:a16="http://schemas.microsoft.com/office/drawing/2014/main" id="{4D1AB868-D0BA-4149-9784-9633664AE566}"/>
                </a:ext>
              </a:extLst>
            </p:cNvPr>
            <p:cNvSpPr/>
            <p:nvPr/>
          </p:nvSpPr>
          <p:spPr>
            <a:xfrm>
              <a:off x="4644175" y="3098825"/>
              <a:ext cx="301675" cy="173425"/>
            </a:xfrm>
            <a:custGeom>
              <a:avLst/>
              <a:gdLst/>
              <a:ahLst/>
              <a:cxnLst/>
              <a:rect l="l" t="t" r="r" b="b"/>
              <a:pathLst>
                <a:path w="12067" h="6937" extrusionOk="0">
                  <a:moveTo>
                    <a:pt x="6908" y="0"/>
                  </a:moveTo>
                  <a:cubicBezTo>
                    <a:pt x="6840" y="0"/>
                    <a:pt x="6773" y="15"/>
                    <a:pt x="6722" y="44"/>
                  </a:cubicBezTo>
                  <a:lnTo>
                    <a:pt x="103" y="3867"/>
                  </a:lnTo>
                  <a:cubicBezTo>
                    <a:pt x="1" y="3925"/>
                    <a:pt x="1" y="4020"/>
                    <a:pt x="103" y="4081"/>
                  </a:cubicBezTo>
                  <a:lnTo>
                    <a:pt x="4974" y="6894"/>
                  </a:lnTo>
                  <a:cubicBezTo>
                    <a:pt x="5025" y="6923"/>
                    <a:pt x="5092" y="6937"/>
                    <a:pt x="5160" y="6937"/>
                  </a:cubicBezTo>
                  <a:cubicBezTo>
                    <a:pt x="5227" y="6937"/>
                    <a:pt x="5294" y="6923"/>
                    <a:pt x="5346" y="6894"/>
                  </a:cubicBezTo>
                  <a:lnTo>
                    <a:pt x="11964" y="3071"/>
                  </a:lnTo>
                  <a:cubicBezTo>
                    <a:pt x="12066" y="3013"/>
                    <a:pt x="12066" y="2917"/>
                    <a:pt x="11964" y="2856"/>
                  </a:cubicBezTo>
                  <a:lnTo>
                    <a:pt x="7094" y="44"/>
                  </a:lnTo>
                  <a:cubicBezTo>
                    <a:pt x="7042" y="15"/>
                    <a:pt x="6975" y="0"/>
                    <a:pt x="690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672;p43">
              <a:extLst>
                <a:ext uri="{FF2B5EF4-FFF2-40B4-BE49-F238E27FC236}">
                  <a16:creationId xmlns:a16="http://schemas.microsoft.com/office/drawing/2014/main" id="{013C01B8-A5FA-40D7-ACD3-78C91C4A2061}"/>
                </a:ext>
              </a:extLst>
            </p:cNvPr>
            <p:cNvSpPr/>
            <p:nvPr/>
          </p:nvSpPr>
          <p:spPr>
            <a:xfrm>
              <a:off x="5079175" y="2837825"/>
              <a:ext cx="349525" cy="211325"/>
            </a:xfrm>
            <a:custGeom>
              <a:avLst/>
              <a:gdLst/>
              <a:ahLst/>
              <a:cxnLst/>
              <a:rect l="l" t="t" r="r" b="b"/>
              <a:pathLst>
                <a:path w="13981" h="8453" extrusionOk="0">
                  <a:moveTo>
                    <a:pt x="11361" y="0"/>
                  </a:moveTo>
                  <a:cubicBezTo>
                    <a:pt x="11294" y="0"/>
                    <a:pt x="11226" y="16"/>
                    <a:pt x="11175" y="47"/>
                  </a:cubicBezTo>
                  <a:lnTo>
                    <a:pt x="185" y="6388"/>
                  </a:lnTo>
                  <a:cubicBezTo>
                    <a:pt x="82" y="6450"/>
                    <a:pt x="1" y="6593"/>
                    <a:pt x="1" y="6713"/>
                  </a:cubicBezTo>
                  <a:lnTo>
                    <a:pt x="1" y="6788"/>
                  </a:lnTo>
                  <a:cubicBezTo>
                    <a:pt x="1" y="6903"/>
                    <a:pt x="82" y="7050"/>
                    <a:pt x="185" y="7108"/>
                  </a:cubicBezTo>
                  <a:lnTo>
                    <a:pt x="2434" y="8409"/>
                  </a:lnTo>
                  <a:cubicBezTo>
                    <a:pt x="2485" y="8438"/>
                    <a:pt x="2553" y="8453"/>
                    <a:pt x="2620" y="8453"/>
                  </a:cubicBezTo>
                  <a:cubicBezTo>
                    <a:pt x="2687" y="8453"/>
                    <a:pt x="2755" y="8438"/>
                    <a:pt x="2806" y="8409"/>
                  </a:cubicBezTo>
                  <a:lnTo>
                    <a:pt x="13796" y="2064"/>
                  </a:lnTo>
                  <a:cubicBezTo>
                    <a:pt x="13899" y="2006"/>
                    <a:pt x="13980" y="1859"/>
                    <a:pt x="13980" y="1743"/>
                  </a:cubicBezTo>
                  <a:lnTo>
                    <a:pt x="13980" y="1668"/>
                  </a:lnTo>
                  <a:cubicBezTo>
                    <a:pt x="13980" y="1549"/>
                    <a:pt x="13899" y="1405"/>
                    <a:pt x="13796" y="1344"/>
                  </a:cubicBezTo>
                  <a:lnTo>
                    <a:pt x="11547" y="47"/>
                  </a:lnTo>
                  <a:cubicBezTo>
                    <a:pt x="11496" y="16"/>
                    <a:pt x="11428" y="0"/>
                    <a:pt x="1136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673;p43">
              <a:extLst>
                <a:ext uri="{FF2B5EF4-FFF2-40B4-BE49-F238E27FC236}">
                  <a16:creationId xmlns:a16="http://schemas.microsoft.com/office/drawing/2014/main" id="{F45802B9-B17E-4095-8885-3F67F58C986C}"/>
                </a:ext>
              </a:extLst>
            </p:cNvPr>
            <p:cNvSpPr/>
            <p:nvPr/>
          </p:nvSpPr>
          <p:spPr>
            <a:xfrm>
              <a:off x="5081225" y="2837825"/>
              <a:ext cx="345425" cy="198700"/>
            </a:xfrm>
            <a:custGeom>
              <a:avLst/>
              <a:gdLst/>
              <a:ahLst/>
              <a:cxnLst/>
              <a:rect l="l" t="t" r="r" b="b"/>
              <a:pathLst>
                <a:path w="13817" h="7948" extrusionOk="0">
                  <a:moveTo>
                    <a:pt x="11279" y="0"/>
                  </a:moveTo>
                  <a:cubicBezTo>
                    <a:pt x="11212" y="0"/>
                    <a:pt x="11144" y="16"/>
                    <a:pt x="11093" y="47"/>
                  </a:cubicBezTo>
                  <a:lnTo>
                    <a:pt x="103" y="6388"/>
                  </a:lnTo>
                  <a:cubicBezTo>
                    <a:pt x="0" y="6450"/>
                    <a:pt x="0" y="6545"/>
                    <a:pt x="103" y="6604"/>
                  </a:cubicBezTo>
                  <a:lnTo>
                    <a:pt x="2352" y="7903"/>
                  </a:lnTo>
                  <a:cubicBezTo>
                    <a:pt x="2403" y="7933"/>
                    <a:pt x="2471" y="7947"/>
                    <a:pt x="2538" y="7947"/>
                  </a:cubicBezTo>
                  <a:cubicBezTo>
                    <a:pt x="2605" y="7947"/>
                    <a:pt x="2673" y="7933"/>
                    <a:pt x="2724" y="7903"/>
                  </a:cubicBezTo>
                  <a:lnTo>
                    <a:pt x="13714" y="1559"/>
                  </a:lnTo>
                  <a:cubicBezTo>
                    <a:pt x="13817" y="1500"/>
                    <a:pt x="13817" y="1405"/>
                    <a:pt x="13714" y="1344"/>
                  </a:cubicBezTo>
                  <a:lnTo>
                    <a:pt x="11465" y="47"/>
                  </a:lnTo>
                  <a:cubicBezTo>
                    <a:pt x="11414" y="16"/>
                    <a:pt x="11346" y="0"/>
                    <a:pt x="112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674;p43">
              <a:extLst>
                <a:ext uri="{FF2B5EF4-FFF2-40B4-BE49-F238E27FC236}">
                  <a16:creationId xmlns:a16="http://schemas.microsoft.com/office/drawing/2014/main" id="{389E3DCB-B3BA-4E2C-89E1-6E3BDC5CB291}"/>
                </a:ext>
              </a:extLst>
            </p:cNvPr>
            <p:cNvSpPr/>
            <p:nvPr/>
          </p:nvSpPr>
          <p:spPr>
            <a:xfrm>
              <a:off x="5166550" y="2785650"/>
              <a:ext cx="191925" cy="121250"/>
            </a:xfrm>
            <a:custGeom>
              <a:avLst/>
              <a:gdLst/>
              <a:ahLst/>
              <a:cxnLst/>
              <a:rect l="l" t="t" r="r" b="b"/>
              <a:pathLst>
                <a:path w="7677" h="4850" extrusionOk="0">
                  <a:moveTo>
                    <a:pt x="779" y="1"/>
                  </a:moveTo>
                  <a:lnTo>
                    <a:pt x="1" y="2240"/>
                  </a:lnTo>
                  <a:cubicBezTo>
                    <a:pt x="1165" y="2577"/>
                    <a:pt x="2328" y="2878"/>
                    <a:pt x="2864" y="3021"/>
                  </a:cubicBezTo>
                  <a:cubicBezTo>
                    <a:pt x="3318" y="3195"/>
                    <a:pt x="3301" y="3329"/>
                    <a:pt x="3673" y="3540"/>
                  </a:cubicBezTo>
                  <a:cubicBezTo>
                    <a:pt x="4162" y="3817"/>
                    <a:pt x="4527" y="3857"/>
                    <a:pt x="4697" y="3857"/>
                  </a:cubicBezTo>
                  <a:cubicBezTo>
                    <a:pt x="4766" y="3857"/>
                    <a:pt x="4802" y="3850"/>
                    <a:pt x="4802" y="3850"/>
                  </a:cubicBezTo>
                  <a:cubicBezTo>
                    <a:pt x="4802" y="3850"/>
                    <a:pt x="5141" y="4171"/>
                    <a:pt x="5451" y="4386"/>
                  </a:cubicBezTo>
                  <a:cubicBezTo>
                    <a:pt x="5822" y="4642"/>
                    <a:pt x="6194" y="4850"/>
                    <a:pt x="6615" y="4850"/>
                  </a:cubicBezTo>
                  <a:cubicBezTo>
                    <a:pt x="6746" y="4850"/>
                    <a:pt x="6880" y="4830"/>
                    <a:pt x="7021" y="4786"/>
                  </a:cubicBezTo>
                  <a:cubicBezTo>
                    <a:pt x="7677" y="4581"/>
                    <a:pt x="7216" y="3932"/>
                    <a:pt x="7021" y="3612"/>
                  </a:cubicBezTo>
                  <a:cubicBezTo>
                    <a:pt x="6830" y="3294"/>
                    <a:pt x="5776" y="2359"/>
                    <a:pt x="5567" y="2168"/>
                  </a:cubicBezTo>
                  <a:cubicBezTo>
                    <a:pt x="5359" y="1977"/>
                    <a:pt x="4465" y="1844"/>
                    <a:pt x="3679" y="1598"/>
                  </a:cubicBezTo>
                  <a:cubicBezTo>
                    <a:pt x="2963" y="1267"/>
                    <a:pt x="2021" y="741"/>
                    <a:pt x="77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675;p43">
              <a:extLst>
                <a:ext uri="{FF2B5EF4-FFF2-40B4-BE49-F238E27FC236}">
                  <a16:creationId xmlns:a16="http://schemas.microsoft.com/office/drawing/2014/main" id="{431A3D2D-5599-4A95-8A3E-50151578C1D5}"/>
                </a:ext>
              </a:extLst>
            </p:cNvPr>
            <p:cNvSpPr/>
            <p:nvPr/>
          </p:nvSpPr>
          <p:spPr>
            <a:xfrm>
              <a:off x="5188050" y="3165875"/>
              <a:ext cx="110100" cy="80200"/>
            </a:xfrm>
            <a:custGeom>
              <a:avLst/>
              <a:gdLst/>
              <a:ahLst/>
              <a:cxnLst/>
              <a:rect l="l" t="t" r="r" b="b"/>
              <a:pathLst>
                <a:path w="4404" h="3208" extrusionOk="0">
                  <a:moveTo>
                    <a:pt x="622" y="0"/>
                  </a:moveTo>
                  <a:cubicBezTo>
                    <a:pt x="1" y="515"/>
                    <a:pt x="373" y="2136"/>
                    <a:pt x="1011" y="2788"/>
                  </a:cubicBezTo>
                  <a:cubicBezTo>
                    <a:pt x="1017" y="2795"/>
                    <a:pt x="1021" y="2802"/>
                    <a:pt x="1028" y="2806"/>
                  </a:cubicBezTo>
                  <a:cubicBezTo>
                    <a:pt x="1035" y="2812"/>
                    <a:pt x="1042" y="2823"/>
                    <a:pt x="1048" y="2829"/>
                  </a:cubicBezTo>
                  <a:cubicBezTo>
                    <a:pt x="1069" y="2847"/>
                    <a:pt x="1086" y="2864"/>
                    <a:pt x="1107" y="2881"/>
                  </a:cubicBezTo>
                  <a:cubicBezTo>
                    <a:pt x="1113" y="2884"/>
                    <a:pt x="1116" y="2887"/>
                    <a:pt x="1124" y="2891"/>
                  </a:cubicBezTo>
                  <a:cubicBezTo>
                    <a:pt x="1137" y="2905"/>
                    <a:pt x="1154" y="2915"/>
                    <a:pt x="1171" y="2928"/>
                  </a:cubicBezTo>
                  <a:cubicBezTo>
                    <a:pt x="1198" y="2946"/>
                    <a:pt x="1226" y="2966"/>
                    <a:pt x="1253" y="2979"/>
                  </a:cubicBezTo>
                  <a:cubicBezTo>
                    <a:pt x="1516" y="3131"/>
                    <a:pt x="1860" y="3207"/>
                    <a:pt x="2203" y="3207"/>
                  </a:cubicBezTo>
                  <a:cubicBezTo>
                    <a:pt x="2547" y="3207"/>
                    <a:pt x="2890" y="3131"/>
                    <a:pt x="3151" y="2979"/>
                  </a:cubicBezTo>
                  <a:cubicBezTo>
                    <a:pt x="3178" y="2966"/>
                    <a:pt x="3205" y="2946"/>
                    <a:pt x="3233" y="2928"/>
                  </a:cubicBezTo>
                  <a:cubicBezTo>
                    <a:pt x="3249" y="2915"/>
                    <a:pt x="3263" y="2905"/>
                    <a:pt x="3277" y="2894"/>
                  </a:cubicBezTo>
                  <a:cubicBezTo>
                    <a:pt x="3284" y="2887"/>
                    <a:pt x="3290" y="2884"/>
                    <a:pt x="3298" y="2877"/>
                  </a:cubicBezTo>
                  <a:cubicBezTo>
                    <a:pt x="3318" y="2864"/>
                    <a:pt x="3335" y="2847"/>
                    <a:pt x="3352" y="2829"/>
                  </a:cubicBezTo>
                  <a:cubicBezTo>
                    <a:pt x="3362" y="2823"/>
                    <a:pt x="3369" y="2812"/>
                    <a:pt x="3380" y="2806"/>
                  </a:cubicBezTo>
                  <a:cubicBezTo>
                    <a:pt x="3383" y="2799"/>
                    <a:pt x="3389" y="2795"/>
                    <a:pt x="3393" y="2788"/>
                  </a:cubicBezTo>
                  <a:cubicBezTo>
                    <a:pt x="4032" y="2140"/>
                    <a:pt x="4404" y="515"/>
                    <a:pt x="378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676;p43">
              <a:extLst>
                <a:ext uri="{FF2B5EF4-FFF2-40B4-BE49-F238E27FC236}">
                  <a16:creationId xmlns:a16="http://schemas.microsoft.com/office/drawing/2014/main" id="{560B82E3-EBB5-4C3A-9BB4-7F17D5DB0409}"/>
                </a:ext>
              </a:extLst>
            </p:cNvPr>
            <p:cNvSpPr/>
            <p:nvPr/>
          </p:nvSpPr>
          <p:spPr>
            <a:xfrm>
              <a:off x="5192400" y="3152850"/>
              <a:ext cx="101400" cy="53350"/>
            </a:xfrm>
            <a:custGeom>
              <a:avLst/>
              <a:gdLst/>
              <a:ahLst/>
              <a:cxnLst/>
              <a:rect l="l" t="t" r="r" b="b"/>
              <a:pathLst>
                <a:path w="4056" h="2134" extrusionOk="0">
                  <a:moveTo>
                    <a:pt x="2028" y="0"/>
                  </a:moveTo>
                  <a:cubicBezTo>
                    <a:pt x="1555" y="0"/>
                    <a:pt x="1083" y="105"/>
                    <a:pt x="720" y="313"/>
                  </a:cubicBezTo>
                  <a:cubicBezTo>
                    <a:pt x="0" y="729"/>
                    <a:pt x="0" y="1405"/>
                    <a:pt x="720" y="1821"/>
                  </a:cubicBezTo>
                  <a:cubicBezTo>
                    <a:pt x="1083" y="2030"/>
                    <a:pt x="1555" y="2134"/>
                    <a:pt x="2028" y="2134"/>
                  </a:cubicBezTo>
                  <a:cubicBezTo>
                    <a:pt x="2501" y="2134"/>
                    <a:pt x="2973" y="2030"/>
                    <a:pt x="3335" y="1821"/>
                  </a:cubicBezTo>
                  <a:cubicBezTo>
                    <a:pt x="4055" y="1405"/>
                    <a:pt x="4055" y="729"/>
                    <a:pt x="3335" y="313"/>
                  </a:cubicBezTo>
                  <a:cubicBezTo>
                    <a:pt x="2973" y="105"/>
                    <a:pt x="2501" y="0"/>
                    <a:pt x="202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677;p43">
              <a:extLst>
                <a:ext uri="{FF2B5EF4-FFF2-40B4-BE49-F238E27FC236}">
                  <a16:creationId xmlns:a16="http://schemas.microsoft.com/office/drawing/2014/main" id="{CA0D00AE-7FB8-4847-B9BA-89BE48157CE9}"/>
                </a:ext>
              </a:extLst>
            </p:cNvPr>
            <p:cNvSpPr/>
            <p:nvPr/>
          </p:nvSpPr>
          <p:spPr>
            <a:xfrm>
              <a:off x="5212275" y="3163350"/>
              <a:ext cx="61625" cy="32450"/>
            </a:xfrm>
            <a:custGeom>
              <a:avLst/>
              <a:gdLst/>
              <a:ahLst/>
              <a:cxnLst/>
              <a:rect l="l" t="t" r="r" b="b"/>
              <a:pathLst>
                <a:path w="2465" h="1298" extrusionOk="0">
                  <a:moveTo>
                    <a:pt x="1233" y="0"/>
                  </a:moveTo>
                  <a:cubicBezTo>
                    <a:pt x="945" y="0"/>
                    <a:pt x="658" y="63"/>
                    <a:pt x="437" y="190"/>
                  </a:cubicBezTo>
                  <a:cubicBezTo>
                    <a:pt x="1" y="443"/>
                    <a:pt x="1" y="852"/>
                    <a:pt x="437" y="1108"/>
                  </a:cubicBezTo>
                  <a:cubicBezTo>
                    <a:pt x="658" y="1234"/>
                    <a:pt x="945" y="1297"/>
                    <a:pt x="1233" y="1297"/>
                  </a:cubicBezTo>
                  <a:cubicBezTo>
                    <a:pt x="1521" y="1297"/>
                    <a:pt x="1808" y="1234"/>
                    <a:pt x="2028" y="1108"/>
                  </a:cubicBezTo>
                  <a:cubicBezTo>
                    <a:pt x="2465" y="852"/>
                    <a:pt x="2465" y="443"/>
                    <a:pt x="2028" y="190"/>
                  </a:cubicBezTo>
                  <a:cubicBezTo>
                    <a:pt x="1808" y="63"/>
                    <a:pt x="1521" y="0"/>
                    <a:pt x="12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678;p43">
              <a:extLst>
                <a:ext uri="{FF2B5EF4-FFF2-40B4-BE49-F238E27FC236}">
                  <a16:creationId xmlns:a16="http://schemas.microsoft.com/office/drawing/2014/main" id="{4FED5683-BE2A-45B8-B854-C1799FEA95C9}"/>
                </a:ext>
              </a:extLst>
            </p:cNvPr>
            <p:cNvSpPr/>
            <p:nvPr/>
          </p:nvSpPr>
          <p:spPr>
            <a:xfrm>
              <a:off x="5216650" y="3174175"/>
              <a:ext cx="52925" cy="21625"/>
            </a:xfrm>
            <a:custGeom>
              <a:avLst/>
              <a:gdLst/>
              <a:ahLst/>
              <a:cxnLst/>
              <a:rect l="l" t="t" r="r" b="b"/>
              <a:pathLst>
                <a:path w="2117" h="865" extrusionOk="0">
                  <a:moveTo>
                    <a:pt x="1058" y="1"/>
                  </a:moveTo>
                  <a:cubicBezTo>
                    <a:pt x="770" y="1"/>
                    <a:pt x="483" y="64"/>
                    <a:pt x="262" y="190"/>
                  </a:cubicBezTo>
                  <a:cubicBezTo>
                    <a:pt x="140" y="262"/>
                    <a:pt x="54" y="344"/>
                    <a:pt x="0" y="432"/>
                  </a:cubicBezTo>
                  <a:cubicBezTo>
                    <a:pt x="54" y="522"/>
                    <a:pt x="140" y="604"/>
                    <a:pt x="262" y="675"/>
                  </a:cubicBezTo>
                  <a:cubicBezTo>
                    <a:pt x="483" y="801"/>
                    <a:pt x="770" y="864"/>
                    <a:pt x="1058" y="864"/>
                  </a:cubicBezTo>
                  <a:cubicBezTo>
                    <a:pt x="1346" y="864"/>
                    <a:pt x="1633" y="801"/>
                    <a:pt x="1853" y="675"/>
                  </a:cubicBezTo>
                  <a:cubicBezTo>
                    <a:pt x="1976" y="604"/>
                    <a:pt x="2061" y="522"/>
                    <a:pt x="2116" y="432"/>
                  </a:cubicBezTo>
                  <a:cubicBezTo>
                    <a:pt x="2061" y="344"/>
                    <a:pt x="1976" y="262"/>
                    <a:pt x="1853" y="190"/>
                  </a:cubicBezTo>
                  <a:cubicBezTo>
                    <a:pt x="1633" y="64"/>
                    <a:pt x="1346" y="1"/>
                    <a:pt x="105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679;p43">
              <a:extLst>
                <a:ext uri="{FF2B5EF4-FFF2-40B4-BE49-F238E27FC236}">
                  <a16:creationId xmlns:a16="http://schemas.microsoft.com/office/drawing/2014/main" id="{62A8E9E8-E4AE-48B2-B032-1976266FEADB}"/>
                </a:ext>
              </a:extLst>
            </p:cNvPr>
            <p:cNvSpPr/>
            <p:nvPr/>
          </p:nvSpPr>
          <p:spPr>
            <a:xfrm>
              <a:off x="5203425" y="3108175"/>
              <a:ext cx="83975" cy="80500"/>
            </a:xfrm>
            <a:custGeom>
              <a:avLst/>
              <a:gdLst/>
              <a:ahLst/>
              <a:cxnLst/>
              <a:rect l="l" t="t" r="r" b="b"/>
              <a:pathLst>
                <a:path w="3359" h="3220" extrusionOk="0">
                  <a:moveTo>
                    <a:pt x="1047" y="0"/>
                  </a:moveTo>
                  <a:cubicBezTo>
                    <a:pt x="1037" y="0"/>
                    <a:pt x="1029" y="3"/>
                    <a:pt x="1021" y="8"/>
                  </a:cubicBezTo>
                  <a:cubicBezTo>
                    <a:pt x="901" y="83"/>
                    <a:pt x="799" y="462"/>
                    <a:pt x="775" y="881"/>
                  </a:cubicBezTo>
                  <a:cubicBezTo>
                    <a:pt x="750" y="1298"/>
                    <a:pt x="832" y="1683"/>
                    <a:pt x="832" y="1683"/>
                  </a:cubicBezTo>
                  <a:cubicBezTo>
                    <a:pt x="832" y="1683"/>
                    <a:pt x="337" y="1127"/>
                    <a:pt x="165" y="1127"/>
                  </a:cubicBezTo>
                  <a:cubicBezTo>
                    <a:pt x="154" y="1127"/>
                    <a:pt x="144" y="1130"/>
                    <a:pt x="136" y="1134"/>
                  </a:cubicBezTo>
                  <a:cubicBezTo>
                    <a:pt x="0" y="1209"/>
                    <a:pt x="48" y="1840"/>
                    <a:pt x="314" y="2308"/>
                  </a:cubicBezTo>
                  <a:cubicBezTo>
                    <a:pt x="580" y="2779"/>
                    <a:pt x="891" y="3072"/>
                    <a:pt x="891" y="3072"/>
                  </a:cubicBezTo>
                  <a:cubicBezTo>
                    <a:pt x="1183" y="3183"/>
                    <a:pt x="1435" y="3219"/>
                    <a:pt x="1641" y="3219"/>
                  </a:cubicBezTo>
                  <a:cubicBezTo>
                    <a:pt x="2054" y="3219"/>
                    <a:pt x="2283" y="3072"/>
                    <a:pt x="2283" y="3072"/>
                  </a:cubicBezTo>
                  <a:cubicBezTo>
                    <a:pt x="2283" y="3072"/>
                    <a:pt x="2659" y="2741"/>
                    <a:pt x="2987" y="2148"/>
                  </a:cubicBezTo>
                  <a:cubicBezTo>
                    <a:pt x="3359" y="1475"/>
                    <a:pt x="3338" y="1117"/>
                    <a:pt x="3269" y="1073"/>
                  </a:cubicBezTo>
                  <a:cubicBezTo>
                    <a:pt x="3253" y="1062"/>
                    <a:pt x="3234" y="1056"/>
                    <a:pt x="3213" y="1056"/>
                  </a:cubicBezTo>
                  <a:cubicBezTo>
                    <a:pt x="3144" y="1056"/>
                    <a:pt x="3041" y="1117"/>
                    <a:pt x="2860" y="1291"/>
                  </a:cubicBezTo>
                  <a:cubicBezTo>
                    <a:pt x="2639" y="1503"/>
                    <a:pt x="2444" y="1718"/>
                    <a:pt x="2444" y="1718"/>
                  </a:cubicBezTo>
                  <a:cubicBezTo>
                    <a:pt x="2444" y="1718"/>
                    <a:pt x="2488" y="1332"/>
                    <a:pt x="2467" y="960"/>
                  </a:cubicBezTo>
                  <a:cubicBezTo>
                    <a:pt x="2437" y="434"/>
                    <a:pt x="2372" y="246"/>
                    <a:pt x="2276" y="209"/>
                  </a:cubicBezTo>
                  <a:cubicBezTo>
                    <a:pt x="2263" y="203"/>
                    <a:pt x="2248" y="200"/>
                    <a:pt x="2233" y="200"/>
                  </a:cubicBezTo>
                  <a:cubicBezTo>
                    <a:pt x="2142" y="200"/>
                    <a:pt x="2031" y="316"/>
                    <a:pt x="1911" y="656"/>
                  </a:cubicBezTo>
                  <a:cubicBezTo>
                    <a:pt x="1785" y="1018"/>
                    <a:pt x="1706" y="1536"/>
                    <a:pt x="1706" y="1536"/>
                  </a:cubicBezTo>
                  <a:cubicBezTo>
                    <a:pt x="1706" y="1536"/>
                    <a:pt x="1638" y="1223"/>
                    <a:pt x="1522" y="840"/>
                  </a:cubicBezTo>
                  <a:cubicBezTo>
                    <a:pt x="1414" y="484"/>
                    <a:pt x="1175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680;p43">
              <a:extLst>
                <a:ext uri="{FF2B5EF4-FFF2-40B4-BE49-F238E27FC236}">
                  <a16:creationId xmlns:a16="http://schemas.microsoft.com/office/drawing/2014/main" id="{8AD41217-CE4D-4E78-91A6-477195241712}"/>
                </a:ext>
              </a:extLst>
            </p:cNvPr>
            <p:cNvSpPr/>
            <p:nvPr/>
          </p:nvSpPr>
          <p:spPr>
            <a:xfrm>
              <a:off x="4806825" y="3201375"/>
              <a:ext cx="357875" cy="206575"/>
            </a:xfrm>
            <a:custGeom>
              <a:avLst/>
              <a:gdLst/>
              <a:ahLst/>
              <a:cxnLst/>
              <a:rect l="l" t="t" r="r" b="b"/>
              <a:pathLst>
                <a:path w="14315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291" y="4420"/>
                    <a:pt x="14314" y="4382"/>
                    <a:pt x="14314" y="4348"/>
                  </a:cubicBezTo>
                  <a:lnTo>
                    <a:pt x="14314" y="4194"/>
                  </a:ln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681;p43">
              <a:extLst>
                <a:ext uri="{FF2B5EF4-FFF2-40B4-BE49-F238E27FC236}">
                  <a16:creationId xmlns:a16="http://schemas.microsoft.com/office/drawing/2014/main" id="{0C0003C1-AF5C-46F5-8F06-24D40D3FC262}"/>
                </a:ext>
              </a:extLst>
            </p:cNvPr>
            <p:cNvSpPr/>
            <p:nvPr/>
          </p:nvSpPr>
          <p:spPr>
            <a:xfrm>
              <a:off x="5000175" y="3306300"/>
              <a:ext cx="164525" cy="100200"/>
            </a:xfrm>
            <a:custGeom>
              <a:avLst/>
              <a:gdLst/>
              <a:ahLst/>
              <a:cxnLst/>
              <a:rect l="l" t="t" r="r" b="b"/>
              <a:pathLst>
                <a:path w="6581" h="4008" extrusionOk="0">
                  <a:moveTo>
                    <a:pt x="6580" y="1"/>
                  </a:moveTo>
                  <a:cubicBezTo>
                    <a:pt x="6580" y="38"/>
                    <a:pt x="6557" y="73"/>
                    <a:pt x="6512" y="100"/>
                  </a:cubicBezTo>
                  <a:lnTo>
                    <a:pt x="0" y="3858"/>
                  </a:lnTo>
                  <a:lnTo>
                    <a:pt x="0" y="4008"/>
                  </a:lnTo>
                  <a:lnTo>
                    <a:pt x="6512" y="250"/>
                  </a:lnTo>
                  <a:cubicBezTo>
                    <a:pt x="6557" y="223"/>
                    <a:pt x="6580" y="185"/>
                    <a:pt x="6580" y="151"/>
                  </a:cubicBezTo>
                  <a:lnTo>
                    <a:pt x="6580" y="127"/>
                  </a:lnTo>
                  <a:lnTo>
                    <a:pt x="6580" y="123"/>
                  </a:lnTo>
                  <a:lnTo>
                    <a:pt x="6580" y="120"/>
                  </a:lnTo>
                  <a:lnTo>
                    <a:pt x="6580" y="117"/>
                  </a:lnTo>
                  <a:lnTo>
                    <a:pt x="6580" y="114"/>
                  </a:lnTo>
                  <a:lnTo>
                    <a:pt x="6580" y="110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100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682;p43">
              <a:extLst>
                <a:ext uri="{FF2B5EF4-FFF2-40B4-BE49-F238E27FC236}">
                  <a16:creationId xmlns:a16="http://schemas.microsoft.com/office/drawing/2014/main" id="{5733E022-818B-4368-8A7D-1964DC7A49FA}"/>
                </a:ext>
              </a:extLst>
            </p:cNvPr>
            <p:cNvSpPr/>
            <p:nvPr/>
          </p:nvSpPr>
          <p:spPr>
            <a:xfrm>
              <a:off x="4806825" y="3197600"/>
              <a:ext cx="358475" cy="206700"/>
            </a:xfrm>
            <a:custGeom>
              <a:avLst/>
              <a:gdLst/>
              <a:ahLst/>
              <a:cxnLst/>
              <a:rect l="l" t="t" r="r" b="b"/>
              <a:pathLst>
                <a:path w="14339" h="8268" extrusionOk="0">
                  <a:moveTo>
                    <a:pt x="6784" y="1"/>
                  </a:moveTo>
                  <a:cubicBezTo>
                    <a:pt x="6722" y="1"/>
                    <a:pt x="6661" y="14"/>
                    <a:pt x="6615" y="42"/>
                  </a:cubicBezTo>
                  <a:lnTo>
                    <a:pt x="0" y="3860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338" y="4393"/>
                    <a:pt x="14338" y="4304"/>
                    <a:pt x="14246" y="4250"/>
                  </a:cubicBezTo>
                  <a:lnTo>
                    <a:pt x="6956" y="42"/>
                  </a:lnTo>
                  <a:cubicBezTo>
                    <a:pt x="6908" y="14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683;p43">
              <a:extLst>
                <a:ext uri="{FF2B5EF4-FFF2-40B4-BE49-F238E27FC236}">
                  <a16:creationId xmlns:a16="http://schemas.microsoft.com/office/drawing/2014/main" id="{0836F7DF-A897-4B5E-ABA5-042A5620DC78}"/>
                </a:ext>
              </a:extLst>
            </p:cNvPr>
            <p:cNvSpPr/>
            <p:nvPr/>
          </p:nvSpPr>
          <p:spPr>
            <a:xfrm>
              <a:off x="5000175" y="3302050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6"/>
                  </a:moveTo>
                  <a:lnTo>
                    <a:pt x="0" y="3291"/>
                  </a:lnTo>
                  <a:cubicBezTo>
                    <a:pt x="27" y="3300"/>
                    <a:pt x="54" y="3304"/>
                    <a:pt x="86" y="3304"/>
                  </a:cubicBezTo>
                  <a:cubicBezTo>
                    <a:pt x="140" y="3304"/>
                    <a:pt x="205" y="3287"/>
                    <a:pt x="270" y="3250"/>
                  </a:cubicBezTo>
                  <a:lnTo>
                    <a:pt x="294" y="3263"/>
                  </a:lnTo>
                  <a:lnTo>
                    <a:pt x="0" y="3096"/>
                  </a:lnTo>
                  <a:close/>
                  <a:moveTo>
                    <a:pt x="6386" y="0"/>
                  </a:moveTo>
                  <a:lnTo>
                    <a:pt x="6386" y="123"/>
                  </a:lnTo>
                  <a:lnTo>
                    <a:pt x="6376" y="130"/>
                  </a:lnTo>
                  <a:cubicBezTo>
                    <a:pt x="6396" y="178"/>
                    <a:pt x="6379" y="229"/>
                    <a:pt x="6314" y="266"/>
                  </a:cubicBezTo>
                  <a:lnTo>
                    <a:pt x="706" y="3502"/>
                  </a:lnTo>
                  <a:lnTo>
                    <a:pt x="369" y="3304"/>
                  </a:lnTo>
                  <a:cubicBezTo>
                    <a:pt x="355" y="3314"/>
                    <a:pt x="338" y="3324"/>
                    <a:pt x="325" y="3332"/>
                  </a:cubicBezTo>
                  <a:cubicBezTo>
                    <a:pt x="243" y="3379"/>
                    <a:pt x="161" y="3403"/>
                    <a:pt x="86" y="3403"/>
                  </a:cubicBezTo>
                  <a:cubicBezTo>
                    <a:pt x="54" y="3403"/>
                    <a:pt x="27" y="3400"/>
                    <a:pt x="0" y="3393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8"/>
                    <a:pt x="6580" y="171"/>
                  </a:cubicBezTo>
                  <a:cubicBezTo>
                    <a:pt x="6580" y="137"/>
                    <a:pt x="6557" y="99"/>
                    <a:pt x="6512" y="72"/>
                  </a:cubicBezTo>
                  <a:lnTo>
                    <a:pt x="6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684;p43">
              <a:extLst>
                <a:ext uri="{FF2B5EF4-FFF2-40B4-BE49-F238E27FC236}">
                  <a16:creationId xmlns:a16="http://schemas.microsoft.com/office/drawing/2014/main" id="{49385777-72DE-48C0-8BEF-DF6C5A8C14B0}"/>
                </a:ext>
              </a:extLst>
            </p:cNvPr>
            <p:cNvSpPr/>
            <p:nvPr/>
          </p:nvSpPr>
          <p:spPr>
            <a:xfrm>
              <a:off x="4827050" y="3197525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5"/>
                  </a:lnTo>
                  <a:lnTo>
                    <a:pt x="1" y="3280"/>
                  </a:lnTo>
                  <a:lnTo>
                    <a:pt x="7631" y="7683"/>
                  </a:lnTo>
                  <a:lnTo>
                    <a:pt x="13239" y="4447"/>
                  </a:lnTo>
                  <a:cubicBezTo>
                    <a:pt x="13304" y="4410"/>
                    <a:pt x="13321" y="4359"/>
                    <a:pt x="13301" y="4311"/>
                  </a:cubicBezTo>
                  <a:lnTo>
                    <a:pt x="13311" y="4304"/>
                  </a:lnTo>
                  <a:lnTo>
                    <a:pt x="13311" y="3550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685;p43">
              <a:extLst>
                <a:ext uri="{FF2B5EF4-FFF2-40B4-BE49-F238E27FC236}">
                  <a16:creationId xmlns:a16="http://schemas.microsoft.com/office/drawing/2014/main" id="{2995FB01-687A-4F2E-A355-B7832ED92D69}"/>
                </a:ext>
              </a:extLst>
            </p:cNvPr>
            <p:cNvSpPr/>
            <p:nvPr/>
          </p:nvSpPr>
          <p:spPr>
            <a:xfrm>
              <a:off x="4827050" y="3176875"/>
              <a:ext cx="333375" cy="192175"/>
            </a:xfrm>
            <a:custGeom>
              <a:avLst/>
              <a:gdLst/>
              <a:ahLst/>
              <a:cxnLst/>
              <a:rect l="l" t="t" r="r" b="b"/>
              <a:pathLst>
                <a:path w="13335" h="7687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1" y="3281"/>
                  </a:lnTo>
                  <a:lnTo>
                    <a:pt x="7631" y="7687"/>
                  </a:lnTo>
                  <a:lnTo>
                    <a:pt x="13239" y="4448"/>
                  </a:lnTo>
                  <a:cubicBezTo>
                    <a:pt x="13335" y="4393"/>
                    <a:pt x="13335" y="4304"/>
                    <a:pt x="13239" y="4250"/>
                  </a:cubicBez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686;p43">
              <a:extLst>
                <a:ext uri="{FF2B5EF4-FFF2-40B4-BE49-F238E27FC236}">
                  <a16:creationId xmlns:a16="http://schemas.microsoft.com/office/drawing/2014/main" id="{FB635116-CD1A-46B8-8BD9-225CD52DA5CC}"/>
                </a:ext>
              </a:extLst>
            </p:cNvPr>
            <p:cNvSpPr/>
            <p:nvPr/>
          </p:nvSpPr>
          <p:spPr>
            <a:xfrm>
              <a:off x="4827050" y="3258875"/>
              <a:ext cx="190800" cy="130725"/>
            </a:xfrm>
            <a:custGeom>
              <a:avLst/>
              <a:gdLst/>
              <a:ahLst/>
              <a:cxnLst/>
              <a:rect l="l" t="t" r="r" b="b"/>
              <a:pathLst>
                <a:path w="7632" h="5229" extrusionOk="0">
                  <a:moveTo>
                    <a:pt x="1" y="1"/>
                  </a:moveTo>
                  <a:lnTo>
                    <a:pt x="1" y="826"/>
                  </a:lnTo>
                  <a:lnTo>
                    <a:pt x="7631" y="5229"/>
                  </a:lnTo>
                  <a:lnTo>
                    <a:pt x="7631" y="4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687;p43">
              <a:extLst>
                <a:ext uri="{FF2B5EF4-FFF2-40B4-BE49-F238E27FC236}">
                  <a16:creationId xmlns:a16="http://schemas.microsoft.com/office/drawing/2014/main" id="{5AB6D85D-916B-4222-8FC4-CDF63D78F6B1}"/>
                </a:ext>
              </a:extLst>
            </p:cNvPr>
            <p:cNvSpPr/>
            <p:nvPr/>
          </p:nvSpPr>
          <p:spPr>
            <a:xfrm>
              <a:off x="5014000" y="3357650"/>
              <a:ext cx="7775" cy="4000"/>
            </a:xfrm>
            <a:custGeom>
              <a:avLst/>
              <a:gdLst/>
              <a:ahLst/>
              <a:cxnLst/>
              <a:rect l="l" t="t" r="r" b="b"/>
              <a:pathLst>
                <a:path w="311" h="160" extrusionOk="0">
                  <a:moveTo>
                    <a:pt x="134" y="1"/>
                  </a:moveTo>
                  <a:cubicBezTo>
                    <a:pt x="102" y="1"/>
                    <a:pt x="74" y="8"/>
                    <a:pt x="51" y="18"/>
                  </a:cubicBezTo>
                  <a:cubicBezTo>
                    <a:pt x="45" y="22"/>
                    <a:pt x="41" y="22"/>
                    <a:pt x="41" y="29"/>
                  </a:cubicBezTo>
                  <a:cubicBezTo>
                    <a:pt x="0" y="56"/>
                    <a:pt x="7" y="100"/>
                    <a:pt x="65" y="131"/>
                  </a:cubicBezTo>
                  <a:cubicBezTo>
                    <a:pt x="82" y="141"/>
                    <a:pt x="103" y="148"/>
                    <a:pt x="126" y="155"/>
                  </a:cubicBezTo>
                  <a:cubicBezTo>
                    <a:pt x="142" y="158"/>
                    <a:pt x="158" y="160"/>
                    <a:pt x="174" y="160"/>
                  </a:cubicBezTo>
                  <a:cubicBezTo>
                    <a:pt x="193" y="160"/>
                    <a:pt x="212" y="157"/>
                    <a:pt x="229" y="152"/>
                  </a:cubicBezTo>
                  <a:cubicBezTo>
                    <a:pt x="239" y="148"/>
                    <a:pt x="249" y="145"/>
                    <a:pt x="259" y="141"/>
                  </a:cubicBezTo>
                  <a:cubicBezTo>
                    <a:pt x="311" y="111"/>
                    <a:pt x="304" y="59"/>
                    <a:pt x="246" y="29"/>
                  </a:cubicBezTo>
                  <a:cubicBezTo>
                    <a:pt x="218" y="15"/>
                    <a:pt x="188" y="5"/>
                    <a:pt x="157" y="2"/>
                  </a:cubicBezTo>
                  <a:cubicBezTo>
                    <a:pt x="149" y="1"/>
                    <a:pt x="142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688;p43">
              <a:extLst>
                <a:ext uri="{FF2B5EF4-FFF2-40B4-BE49-F238E27FC236}">
                  <a16:creationId xmlns:a16="http://schemas.microsoft.com/office/drawing/2014/main" id="{82B857FE-94EF-4708-9D69-3697D46B2BFE}"/>
                </a:ext>
              </a:extLst>
            </p:cNvPr>
            <p:cNvSpPr/>
            <p:nvPr/>
          </p:nvSpPr>
          <p:spPr>
            <a:xfrm>
              <a:off x="4993950" y="3354775"/>
              <a:ext cx="25775" cy="32350"/>
            </a:xfrm>
            <a:custGeom>
              <a:avLst/>
              <a:gdLst/>
              <a:ahLst/>
              <a:cxnLst/>
              <a:rect l="l" t="t" r="r" b="b"/>
              <a:pathLst>
                <a:path w="1031" h="1294" extrusionOk="0">
                  <a:moveTo>
                    <a:pt x="713" y="0"/>
                  </a:moveTo>
                  <a:cubicBezTo>
                    <a:pt x="635" y="0"/>
                    <a:pt x="557" y="24"/>
                    <a:pt x="475" y="72"/>
                  </a:cubicBezTo>
                  <a:cubicBezTo>
                    <a:pt x="208" y="226"/>
                    <a:pt x="0" y="584"/>
                    <a:pt x="0" y="891"/>
                  </a:cubicBezTo>
                  <a:cubicBezTo>
                    <a:pt x="0" y="1007"/>
                    <a:pt x="31" y="1106"/>
                    <a:pt x="89" y="1178"/>
                  </a:cubicBezTo>
                  <a:cubicBezTo>
                    <a:pt x="147" y="1253"/>
                    <a:pt x="235" y="1294"/>
                    <a:pt x="335" y="1294"/>
                  </a:cubicBezTo>
                  <a:cubicBezTo>
                    <a:pt x="410" y="1294"/>
                    <a:pt x="492" y="1270"/>
                    <a:pt x="574" y="1223"/>
                  </a:cubicBezTo>
                  <a:cubicBezTo>
                    <a:pt x="587" y="1215"/>
                    <a:pt x="604" y="1205"/>
                    <a:pt x="618" y="1195"/>
                  </a:cubicBezTo>
                  <a:lnTo>
                    <a:pt x="519" y="1141"/>
                  </a:lnTo>
                  <a:cubicBezTo>
                    <a:pt x="453" y="1178"/>
                    <a:pt x="390" y="1195"/>
                    <a:pt x="335" y="1195"/>
                  </a:cubicBezTo>
                  <a:cubicBezTo>
                    <a:pt x="195" y="1195"/>
                    <a:pt x="99" y="1084"/>
                    <a:pt x="99" y="891"/>
                  </a:cubicBezTo>
                  <a:cubicBezTo>
                    <a:pt x="99" y="621"/>
                    <a:pt x="290" y="294"/>
                    <a:pt x="522" y="158"/>
                  </a:cubicBezTo>
                  <a:cubicBezTo>
                    <a:pt x="589" y="119"/>
                    <a:pt x="654" y="100"/>
                    <a:pt x="711" y="100"/>
                  </a:cubicBezTo>
                  <a:cubicBezTo>
                    <a:pt x="761" y="100"/>
                    <a:pt x="806" y="115"/>
                    <a:pt x="843" y="144"/>
                  </a:cubicBezTo>
                  <a:cubicBezTo>
                    <a:pt x="881" y="168"/>
                    <a:pt x="911" y="212"/>
                    <a:pt x="928" y="270"/>
                  </a:cubicBezTo>
                  <a:cubicBezTo>
                    <a:pt x="944" y="273"/>
                    <a:pt x="960" y="275"/>
                    <a:pt x="976" y="275"/>
                  </a:cubicBezTo>
                  <a:cubicBezTo>
                    <a:pt x="995" y="275"/>
                    <a:pt x="1014" y="272"/>
                    <a:pt x="1031" y="267"/>
                  </a:cubicBezTo>
                  <a:cubicBezTo>
                    <a:pt x="1017" y="209"/>
                    <a:pt x="993" y="158"/>
                    <a:pt x="959" y="117"/>
                  </a:cubicBezTo>
                  <a:cubicBezTo>
                    <a:pt x="901" y="45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689;p43">
              <a:extLst>
                <a:ext uri="{FF2B5EF4-FFF2-40B4-BE49-F238E27FC236}">
                  <a16:creationId xmlns:a16="http://schemas.microsoft.com/office/drawing/2014/main" id="{EC8E4D05-8973-481C-87C5-FCE4A498CF96}"/>
                </a:ext>
              </a:extLst>
            </p:cNvPr>
            <p:cNvSpPr/>
            <p:nvPr/>
          </p:nvSpPr>
          <p:spPr>
            <a:xfrm>
              <a:off x="5000100" y="3277125"/>
              <a:ext cx="164600" cy="84250"/>
            </a:xfrm>
            <a:custGeom>
              <a:avLst/>
              <a:gdLst/>
              <a:ahLst/>
              <a:cxnLst/>
              <a:rect l="l" t="t" r="r" b="b"/>
              <a:pathLst>
                <a:path w="6584" h="3370" extrusionOk="0">
                  <a:moveTo>
                    <a:pt x="6583" y="0"/>
                  </a:moveTo>
                  <a:lnTo>
                    <a:pt x="0" y="3219"/>
                  </a:lnTo>
                  <a:lnTo>
                    <a:pt x="0" y="3369"/>
                  </a:lnTo>
                  <a:lnTo>
                    <a:pt x="6498" y="257"/>
                  </a:lnTo>
                  <a:cubicBezTo>
                    <a:pt x="6546" y="229"/>
                    <a:pt x="6583" y="164"/>
                    <a:pt x="6583" y="110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690;p43">
              <a:extLst>
                <a:ext uri="{FF2B5EF4-FFF2-40B4-BE49-F238E27FC236}">
                  <a16:creationId xmlns:a16="http://schemas.microsoft.com/office/drawing/2014/main" id="{5A7B9CE7-921E-4B9F-82FE-DFF6C7CF50CF}"/>
                </a:ext>
              </a:extLst>
            </p:cNvPr>
            <p:cNvSpPr/>
            <p:nvPr/>
          </p:nvSpPr>
          <p:spPr>
            <a:xfrm>
              <a:off x="5000175" y="3277125"/>
              <a:ext cx="164525" cy="84175"/>
            </a:xfrm>
            <a:custGeom>
              <a:avLst/>
              <a:gdLst/>
              <a:ahLst/>
              <a:cxnLst/>
              <a:rect l="l" t="t" r="r" b="b"/>
              <a:pathLst>
                <a:path w="6581" h="3367" extrusionOk="0">
                  <a:moveTo>
                    <a:pt x="6580" y="0"/>
                  </a:moveTo>
                  <a:cubicBezTo>
                    <a:pt x="6580" y="38"/>
                    <a:pt x="6557" y="72"/>
                    <a:pt x="6512" y="99"/>
                  </a:cubicBezTo>
                  <a:lnTo>
                    <a:pt x="0" y="3226"/>
                  </a:lnTo>
                  <a:lnTo>
                    <a:pt x="0" y="3366"/>
                  </a:lnTo>
                  <a:lnTo>
                    <a:pt x="6495" y="257"/>
                  </a:lnTo>
                  <a:cubicBezTo>
                    <a:pt x="6543" y="229"/>
                    <a:pt x="6580" y="164"/>
                    <a:pt x="6580" y="110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691;p43">
              <a:extLst>
                <a:ext uri="{FF2B5EF4-FFF2-40B4-BE49-F238E27FC236}">
                  <a16:creationId xmlns:a16="http://schemas.microsoft.com/office/drawing/2014/main" id="{4AD20D6F-6268-4401-99A7-7E566AB4032B}"/>
                </a:ext>
              </a:extLst>
            </p:cNvPr>
            <p:cNvSpPr/>
            <p:nvPr/>
          </p:nvSpPr>
          <p:spPr>
            <a:xfrm>
              <a:off x="4806825" y="3168425"/>
              <a:ext cx="358475" cy="190550"/>
            </a:xfrm>
            <a:custGeom>
              <a:avLst/>
              <a:gdLst/>
              <a:ahLst/>
              <a:cxnLst/>
              <a:rect l="l" t="t" r="r" b="b"/>
              <a:pathLst>
                <a:path w="14339" h="7622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219"/>
                  </a:lnTo>
                  <a:lnTo>
                    <a:pt x="7632" y="7622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692;p43">
              <a:extLst>
                <a:ext uri="{FF2B5EF4-FFF2-40B4-BE49-F238E27FC236}">
                  <a16:creationId xmlns:a16="http://schemas.microsoft.com/office/drawing/2014/main" id="{AD472ED8-045E-4DE6-8088-93B63C2C64BD}"/>
                </a:ext>
              </a:extLst>
            </p:cNvPr>
            <p:cNvSpPr/>
            <p:nvPr/>
          </p:nvSpPr>
          <p:spPr>
            <a:xfrm>
              <a:off x="4806825" y="3248800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2" y="6366"/>
                  </a:lnTo>
                  <a:lnTo>
                    <a:pt x="7632" y="44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693;p43">
              <a:extLst>
                <a:ext uri="{FF2B5EF4-FFF2-40B4-BE49-F238E27FC236}">
                  <a16:creationId xmlns:a16="http://schemas.microsoft.com/office/drawing/2014/main" id="{A346FE21-80FD-4DAE-B950-50200E50967D}"/>
                </a:ext>
              </a:extLst>
            </p:cNvPr>
            <p:cNvSpPr/>
            <p:nvPr/>
          </p:nvSpPr>
          <p:spPr>
            <a:xfrm>
              <a:off x="4806825" y="3248800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2" y="6366"/>
                  </a:lnTo>
                  <a:lnTo>
                    <a:pt x="7632" y="4878"/>
                  </a:lnTo>
                  <a:lnTo>
                    <a:pt x="7632" y="4649"/>
                  </a:lnTo>
                  <a:lnTo>
                    <a:pt x="7632" y="4407"/>
                  </a:lnTo>
                  <a:lnTo>
                    <a:pt x="5843" y="33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694;p43">
              <a:extLst>
                <a:ext uri="{FF2B5EF4-FFF2-40B4-BE49-F238E27FC236}">
                  <a16:creationId xmlns:a16="http://schemas.microsoft.com/office/drawing/2014/main" id="{DEC735C0-1BD7-4846-A527-F409B52367EA}"/>
                </a:ext>
              </a:extLst>
            </p:cNvPr>
            <p:cNvSpPr/>
            <p:nvPr/>
          </p:nvSpPr>
          <p:spPr>
            <a:xfrm>
              <a:off x="4942150" y="3344175"/>
              <a:ext cx="26225" cy="32300"/>
            </a:xfrm>
            <a:custGeom>
              <a:avLst/>
              <a:gdLst/>
              <a:ahLst/>
              <a:cxnLst/>
              <a:rect l="l" t="t" r="r" b="b"/>
              <a:pathLst>
                <a:path w="1049" h="1292" extrusionOk="0">
                  <a:moveTo>
                    <a:pt x="335" y="1"/>
                  </a:moveTo>
                  <a:cubicBezTo>
                    <a:pt x="137" y="1"/>
                    <a:pt x="0" y="162"/>
                    <a:pt x="0" y="401"/>
                  </a:cubicBezTo>
                  <a:cubicBezTo>
                    <a:pt x="0" y="708"/>
                    <a:pt x="209" y="1069"/>
                    <a:pt x="475" y="1223"/>
                  </a:cubicBezTo>
                  <a:cubicBezTo>
                    <a:pt x="557" y="1267"/>
                    <a:pt x="639" y="1291"/>
                    <a:pt x="713" y="1291"/>
                  </a:cubicBezTo>
                  <a:cubicBezTo>
                    <a:pt x="813" y="1291"/>
                    <a:pt x="901" y="1250"/>
                    <a:pt x="959" y="1176"/>
                  </a:cubicBezTo>
                  <a:cubicBezTo>
                    <a:pt x="1017" y="1104"/>
                    <a:pt x="1048" y="1008"/>
                    <a:pt x="1048" y="892"/>
                  </a:cubicBezTo>
                  <a:cubicBezTo>
                    <a:pt x="1048" y="585"/>
                    <a:pt x="840" y="226"/>
                    <a:pt x="573" y="73"/>
                  </a:cubicBezTo>
                  <a:cubicBezTo>
                    <a:pt x="491" y="25"/>
                    <a:pt x="410" y="1"/>
                    <a:pt x="3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695;p43">
              <a:extLst>
                <a:ext uri="{FF2B5EF4-FFF2-40B4-BE49-F238E27FC236}">
                  <a16:creationId xmlns:a16="http://schemas.microsoft.com/office/drawing/2014/main" id="{83B0470E-82ED-487C-B6DB-AFF49AC3CC5C}"/>
                </a:ext>
              </a:extLst>
            </p:cNvPr>
            <p:cNvSpPr/>
            <p:nvPr/>
          </p:nvSpPr>
          <p:spPr>
            <a:xfrm>
              <a:off x="4944625" y="3346650"/>
              <a:ext cx="21275" cy="27400"/>
            </a:xfrm>
            <a:custGeom>
              <a:avLst/>
              <a:gdLst/>
              <a:ahLst/>
              <a:cxnLst/>
              <a:rect l="l" t="t" r="r" b="b"/>
              <a:pathLst>
                <a:path w="851" h="1096" extrusionOk="0">
                  <a:moveTo>
                    <a:pt x="234" y="0"/>
                  </a:moveTo>
                  <a:cubicBezTo>
                    <a:pt x="96" y="0"/>
                    <a:pt x="0" y="111"/>
                    <a:pt x="0" y="302"/>
                  </a:cubicBezTo>
                  <a:cubicBezTo>
                    <a:pt x="0" y="574"/>
                    <a:pt x="192" y="902"/>
                    <a:pt x="427" y="1039"/>
                  </a:cubicBezTo>
                  <a:cubicBezTo>
                    <a:pt x="494" y="1077"/>
                    <a:pt x="557" y="1095"/>
                    <a:pt x="614" y="1095"/>
                  </a:cubicBezTo>
                  <a:cubicBezTo>
                    <a:pt x="753" y="1095"/>
                    <a:pt x="850" y="985"/>
                    <a:pt x="850" y="793"/>
                  </a:cubicBezTo>
                  <a:cubicBezTo>
                    <a:pt x="850" y="524"/>
                    <a:pt x="659" y="192"/>
                    <a:pt x="424" y="59"/>
                  </a:cubicBezTo>
                  <a:cubicBezTo>
                    <a:pt x="356" y="19"/>
                    <a:pt x="291" y="0"/>
                    <a:pt x="2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696;p43">
              <a:extLst>
                <a:ext uri="{FF2B5EF4-FFF2-40B4-BE49-F238E27FC236}">
                  <a16:creationId xmlns:a16="http://schemas.microsoft.com/office/drawing/2014/main" id="{CE79B9D3-767D-42A0-87AB-9EFCDB7D91BD}"/>
                </a:ext>
              </a:extLst>
            </p:cNvPr>
            <p:cNvSpPr/>
            <p:nvPr/>
          </p:nvSpPr>
          <p:spPr>
            <a:xfrm>
              <a:off x="4821425" y="3272325"/>
              <a:ext cx="106000" cy="81550"/>
            </a:xfrm>
            <a:custGeom>
              <a:avLst/>
              <a:gdLst/>
              <a:ahLst/>
              <a:cxnLst/>
              <a:rect l="l" t="t" r="r" b="b"/>
              <a:pathLst>
                <a:path w="4240" h="3262" extrusionOk="0">
                  <a:moveTo>
                    <a:pt x="258" y="0"/>
                  </a:moveTo>
                  <a:cubicBezTo>
                    <a:pt x="105" y="0"/>
                    <a:pt x="0" y="122"/>
                    <a:pt x="0" y="332"/>
                  </a:cubicBezTo>
                  <a:lnTo>
                    <a:pt x="0" y="482"/>
                  </a:lnTo>
                  <a:cubicBezTo>
                    <a:pt x="0" y="780"/>
                    <a:pt x="208" y="1142"/>
                    <a:pt x="464" y="1288"/>
                  </a:cubicBezTo>
                  <a:lnTo>
                    <a:pt x="3772" y="3199"/>
                  </a:lnTo>
                  <a:cubicBezTo>
                    <a:pt x="3846" y="3242"/>
                    <a:pt x="3917" y="3262"/>
                    <a:pt x="3980" y="3262"/>
                  </a:cubicBezTo>
                  <a:cubicBezTo>
                    <a:pt x="4134" y="3262"/>
                    <a:pt x="4239" y="3141"/>
                    <a:pt x="4239" y="2930"/>
                  </a:cubicBezTo>
                  <a:lnTo>
                    <a:pt x="4239" y="2780"/>
                  </a:lnTo>
                  <a:cubicBezTo>
                    <a:pt x="4239" y="2483"/>
                    <a:pt x="4030" y="2125"/>
                    <a:pt x="3772" y="1974"/>
                  </a:cubicBezTo>
                  <a:lnTo>
                    <a:pt x="464" y="63"/>
                  </a:lnTo>
                  <a:cubicBezTo>
                    <a:pt x="390" y="21"/>
                    <a:pt x="320" y="0"/>
                    <a:pt x="25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697;p43">
              <a:extLst>
                <a:ext uri="{FF2B5EF4-FFF2-40B4-BE49-F238E27FC236}">
                  <a16:creationId xmlns:a16="http://schemas.microsoft.com/office/drawing/2014/main" id="{E4DC7001-EEA5-404E-8DC7-E8EA772F14C8}"/>
                </a:ext>
              </a:extLst>
            </p:cNvPr>
            <p:cNvSpPr/>
            <p:nvPr/>
          </p:nvSpPr>
          <p:spPr>
            <a:xfrm>
              <a:off x="4997625" y="3357775"/>
              <a:ext cx="2575" cy="50175"/>
            </a:xfrm>
            <a:custGeom>
              <a:avLst/>
              <a:gdLst/>
              <a:ahLst/>
              <a:cxnLst/>
              <a:rect l="l" t="t" r="r" b="b"/>
              <a:pathLst>
                <a:path w="103" h="2007" extrusionOk="0">
                  <a:moveTo>
                    <a:pt x="102" y="0"/>
                  </a:moveTo>
                  <a:lnTo>
                    <a:pt x="0" y="48"/>
                  </a:lnTo>
                  <a:lnTo>
                    <a:pt x="0" y="2007"/>
                  </a:lnTo>
                  <a:lnTo>
                    <a:pt x="102" y="194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698;p43">
              <a:extLst>
                <a:ext uri="{FF2B5EF4-FFF2-40B4-BE49-F238E27FC236}">
                  <a16:creationId xmlns:a16="http://schemas.microsoft.com/office/drawing/2014/main" id="{852B5B82-9148-4E84-9553-A9545B49C56B}"/>
                </a:ext>
              </a:extLst>
            </p:cNvPr>
            <p:cNvSpPr/>
            <p:nvPr/>
          </p:nvSpPr>
          <p:spPr>
            <a:xfrm>
              <a:off x="4997625" y="3357775"/>
              <a:ext cx="2575" cy="50175"/>
            </a:xfrm>
            <a:custGeom>
              <a:avLst/>
              <a:gdLst/>
              <a:ahLst/>
              <a:cxnLst/>
              <a:rect l="l" t="t" r="r" b="b"/>
              <a:pathLst>
                <a:path w="103" h="2007" extrusionOk="0">
                  <a:moveTo>
                    <a:pt x="102" y="0"/>
                  </a:moveTo>
                  <a:lnTo>
                    <a:pt x="65" y="17"/>
                  </a:lnTo>
                  <a:lnTo>
                    <a:pt x="0" y="48"/>
                  </a:lnTo>
                  <a:lnTo>
                    <a:pt x="0" y="2007"/>
                  </a:lnTo>
                  <a:lnTo>
                    <a:pt x="102" y="1949"/>
                  </a:lnTo>
                  <a:lnTo>
                    <a:pt x="102" y="314"/>
                  </a:lnTo>
                  <a:lnTo>
                    <a:pt x="102" y="147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699;p43">
              <a:extLst>
                <a:ext uri="{FF2B5EF4-FFF2-40B4-BE49-F238E27FC236}">
                  <a16:creationId xmlns:a16="http://schemas.microsoft.com/office/drawing/2014/main" id="{111D598D-052F-4222-875E-2474812174C7}"/>
                </a:ext>
              </a:extLst>
            </p:cNvPr>
            <p:cNvSpPr/>
            <p:nvPr/>
          </p:nvSpPr>
          <p:spPr>
            <a:xfrm>
              <a:off x="4808525" y="3153425"/>
              <a:ext cx="360425" cy="199100"/>
            </a:xfrm>
            <a:custGeom>
              <a:avLst/>
              <a:gdLst/>
              <a:ahLst/>
              <a:cxnLst/>
              <a:rect l="l" t="t" r="r" b="b"/>
              <a:pathLst>
                <a:path w="14417" h="7964" extrusionOk="0">
                  <a:moveTo>
                    <a:pt x="6789" y="0"/>
                  </a:moveTo>
                  <a:lnTo>
                    <a:pt x="76" y="3392"/>
                  </a:lnTo>
                  <a:cubicBezTo>
                    <a:pt x="35" y="3416"/>
                    <a:pt x="0" y="3471"/>
                    <a:pt x="0" y="3512"/>
                  </a:cubicBezTo>
                  <a:cubicBezTo>
                    <a:pt x="0" y="3553"/>
                    <a:pt x="35" y="3604"/>
                    <a:pt x="76" y="3628"/>
                  </a:cubicBezTo>
                  <a:lnTo>
                    <a:pt x="7561" y="7946"/>
                  </a:lnTo>
                  <a:cubicBezTo>
                    <a:pt x="7581" y="7957"/>
                    <a:pt x="7608" y="7963"/>
                    <a:pt x="7636" y="7963"/>
                  </a:cubicBezTo>
                  <a:cubicBezTo>
                    <a:pt x="7663" y="7963"/>
                    <a:pt x="7690" y="7957"/>
                    <a:pt x="7711" y="7946"/>
                  </a:cubicBezTo>
                  <a:lnTo>
                    <a:pt x="14417" y="4553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700;p43">
              <a:extLst>
                <a:ext uri="{FF2B5EF4-FFF2-40B4-BE49-F238E27FC236}">
                  <a16:creationId xmlns:a16="http://schemas.microsoft.com/office/drawing/2014/main" id="{81107ECA-669E-4017-992F-3FB55AD577D5}"/>
                </a:ext>
              </a:extLst>
            </p:cNvPr>
            <p:cNvSpPr/>
            <p:nvPr/>
          </p:nvSpPr>
          <p:spPr>
            <a:xfrm>
              <a:off x="4809800" y="3238225"/>
              <a:ext cx="625" cy="450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25" y="0"/>
                  </a:lnTo>
                  <a:cubicBezTo>
                    <a:pt x="23" y="1"/>
                    <a:pt x="22" y="2"/>
                    <a:pt x="22" y="3"/>
                  </a:cubicBezTo>
                  <a:lnTo>
                    <a:pt x="22" y="3"/>
                  </a:lnTo>
                  <a:cubicBezTo>
                    <a:pt x="23" y="2"/>
                    <a:pt x="24" y="1"/>
                    <a:pt x="25" y="0"/>
                  </a:cubicBezTo>
                  <a:close/>
                  <a:moveTo>
                    <a:pt x="22" y="3"/>
                  </a:moveTo>
                  <a:lnTo>
                    <a:pt x="22" y="3"/>
                  </a:lnTo>
                  <a:cubicBezTo>
                    <a:pt x="16" y="8"/>
                    <a:pt x="9" y="12"/>
                    <a:pt x="1" y="17"/>
                  </a:cubicBezTo>
                  <a:cubicBezTo>
                    <a:pt x="7" y="14"/>
                    <a:pt x="11" y="11"/>
                    <a:pt x="18" y="7"/>
                  </a:cubicBezTo>
                  <a:cubicBezTo>
                    <a:pt x="20" y="5"/>
                    <a:pt x="21" y="4"/>
                    <a:pt x="22" y="3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701;p43">
              <a:extLst>
                <a:ext uri="{FF2B5EF4-FFF2-40B4-BE49-F238E27FC236}">
                  <a16:creationId xmlns:a16="http://schemas.microsoft.com/office/drawing/2014/main" id="{CA1BBB5E-2116-46F3-AEA7-5FDA1826DB23}"/>
                </a:ext>
              </a:extLst>
            </p:cNvPr>
            <p:cNvSpPr/>
            <p:nvPr/>
          </p:nvSpPr>
          <p:spPr>
            <a:xfrm>
              <a:off x="4997525" y="33520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1"/>
                  </a:moveTo>
                  <a:cubicBezTo>
                    <a:pt x="1" y="4"/>
                    <a:pt x="4" y="4"/>
                    <a:pt x="4" y="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702;p43">
              <a:extLst>
                <a:ext uri="{FF2B5EF4-FFF2-40B4-BE49-F238E27FC236}">
                  <a16:creationId xmlns:a16="http://schemas.microsoft.com/office/drawing/2014/main" id="{12738F84-9B25-46D9-BAC7-E3777066418C}"/>
                </a:ext>
              </a:extLst>
            </p:cNvPr>
            <p:cNvSpPr/>
            <p:nvPr/>
          </p:nvSpPr>
          <p:spPr>
            <a:xfrm>
              <a:off x="4808525" y="3238400"/>
              <a:ext cx="190900" cy="114075"/>
            </a:xfrm>
            <a:custGeom>
              <a:avLst/>
              <a:gdLst/>
              <a:ahLst/>
              <a:cxnLst/>
              <a:rect l="l" t="t" r="r" b="b"/>
              <a:pathLst>
                <a:path w="7636" h="4563" extrusionOk="0">
                  <a:moveTo>
                    <a:pt x="69" y="0"/>
                  </a:moveTo>
                  <a:cubicBezTo>
                    <a:pt x="62" y="4"/>
                    <a:pt x="58" y="7"/>
                    <a:pt x="52" y="10"/>
                  </a:cubicBezTo>
                  <a:cubicBezTo>
                    <a:pt x="38" y="24"/>
                    <a:pt x="25" y="45"/>
                    <a:pt x="14" y="62"/>
                  </a:cubicBezTo>
                  <a:cubicBezTo>
                    <a:pt x="8" y="78"/>
                    <a:pt x="0" y="95"/>
                    <a:pt x="0" y="113"/>
                  </a:cubicBezTo>
                  <a:cubicBezTo>
                    <a:pt x="0" y="130"/>
                    <a:pt x="8" y="147"/>
                    <a:pt x="17" y="164"/>
                  </a:cubicBezTo>
                  <a:cubicBezTo>
                    <a:pt x="25" y="181"/>
                    <a:pt x="35" y="195"/>
                    <a:pt x="49" y="208"/>
                  </a:cubicBezTo>
                  <a:cubicBezTo>
                    <a:pt x="58" y="218"/>
                    <a:pt x="66" y="226"/>
                    <a:pt x="76" y="229"/>
                  </a:cubicBezTo>
                  <a:lnTo>
                    <a:pt x="189" y="294"/>
                  </a:lnTo>
                  <a:lnTo>
                    <a:pt x="7561" y="4547"/>
                  </a:lnTo>
                  <a:lnTo>
                    <a:pt x="7564" y="4550"/>
                  </a:lnTo>
                  <a:cubicBezTo>
                    <a:pt x="7584" y="4560"/>
                    <a:pt x="7608" y="4563"/>
                    <a:pt x="7635" y="4563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399"/>
                  </a:cubicBezTo>
                  <a:lnTo>
                    <a:pt x="76" y="78"/>
                  </a:lnTo>
                  <a:cubicBezTo>
                    <a:pt x="55" y="68"/>
                    <a:pt x="45" y="51"/>
                    <a:pt x="45" y="37"/>
                  </a:cubicBezTo>
                  <a:cubicBezTo>
                    <a:pt x="45" y="24"/>
                    <a:pt x="55" y="10"/>
                    <a:pt x="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703;p43">
              <a:extLst>
                <a:ext uri="{FF2B5EF4-FFF2-40B4-BE49-F238E27FC236}">
                  <a16:creationId xmlns:a16="http://schemas.microsoft.com/office/drawing/2014/main" id="{C5110C60-D59C-470F-94EB-1FD34EBF9587}"/>
                </a:ext>
              </a:extLst>
            </p:cNvPr>
            <p:cNvSpPr/>
            <p:nvPr/>
          </p:nvSpPr>
          <p:spPr>
            <a:xfrm>
              <a:off x="4810250" y="3235575"/>
              <a:ext cx="5450" cy="2850"/>
            </a:xfrm>
            <a:custGeom>
              <a:avLst/>
              <a:gdLst/>
              <a:ahLst/>
              <a:cxnLst/>
              <a:rect l="l" t="t" r="r" b="b"/>
              <a:pathLst>
                <a:path w="218" h="114" extrusionOk="0">
                  <a:moveTo>
                    <a:pt x="218" y="0"/>
                  </a:moveTo>
                  <a:lnTo>
                    <a:pt x="7" y="106"/>
                  </a:lnTo>
                  <a:lnTo>
                    <a:pt x="7" y="106"/>
                  </a:lnTo>
                  <a:lnTo>
                    <a:pt x="7" y="106"/>
                  </a:lnTo>
                  <a:cubicBezTo>
                    <a:pt x="3" y="109"/>
                    <a:pt x="3" y="109"/>
                    <a:pt x="0" y="113"/>
                  </a:cubicBezTo>
                  <a:cubicBezTo>
                    <a:pt x="3" y="109"/>
                    <a:pt x="3" y="109"/>
                    <a:pt x="7" y="106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704;p43">
              <a:extLst>
                <a:ext uri="{FF2B5EF4-FFF2-40B4-BE49-F238E27FC236}">
                  <a16:creationId xmlns:a16="http://schemas.microsoft.com/office/drawing/2014/main" id="{91957B8C-4D20-4E5A-8E47-A396A06F48D2}"/>
                </a:ext>
              </a:extLst>
            </p:cNvPr>
            <p:cNvSpPr/>
            <p:nvPr/>
          </p:nvSpPr>
          <p:spPr>
            <a:xfrm>
              <a:off x="4809922" y="3235610"/>
              <a:ext cx="356575" cy="113250"/>
            </a:xfrm>
            <a:custGeom>
              <a:avLst/>
              <a:gdLst/>
              <a:ahLst/>
              <a:cxnLst/>
              <a:rect l="l" t="t" r="r" b="b"/>
              <a:pathLst>
                <a:path w="14263" h="4530" extrusionOk="0">
                  <a:moveTo>
                    <a:pt x="242" y="0"/>
                  </a:moveTo>
                  <a:lnTo>
                    <a:pt x="31" y="106"/>
                  </a:lnTo>
                  <a:cubicBezTo>
                    <a:pt x="27" y="109"/>
                    <a:pt x="27" y="109"/>
                    <a:pt x="24" y="113"/>
                  </a:cubicBezTo>
                  <a:cubicBezTo>
                    <a:pt x="10" y="123"/>
                    <a:pt x="0" y="137"/>
                    <a:pt x="0" y="150"/>
                  </a:cubicBezTo>
                  <a:cubicBezTo>
                    <a:pt x="0" y="164"/>
                    <a:pt x="10" y="181"/>
                    <a:pt x="31" y="191"/>
                  </a:cubicBezTo>
                  <a:lnTo>
                    <a:pt x="7516" y="4512"/>
                  </a:lnTo>
                  <a:cubicBezTo>
                    <a:pt x="7536" y="4526"/>
                    <a:pt x="7563" y="4529"/>
                    <a:pt x="7590" y="4529"/>
                  </a:cubicBezTo>
                  <a:cubicBezTo>
                    <a:pt x="7618" y="4529"/>
                    <a:pt x="7645" y="4526"/>
                    <a:pt x="7666" y="4512"/>
                  </a:cubicBezTo>
                  <a:lnTo>
                    <a:pt x="14263" y="1174"/>
                  </a:lnTo>
                  <a:lnTo>
                    <a:pt x="13707" y="851"/>
                  </a:lnTo>
                  <a:cubicBezTo>
                    <a:pt x="13601" y="1082"/>
                    <a:pt x="13444" y="1277"/>
                    <a:pt x="13273" y="1376"/>
                  </a:cubicBezTo>
                  <a:cubicBezTo>
                    <a:pt x="13198" y="1420"/>
                    <a:pt x="13119" y="1440"/>
                    <a:pt x="13048" y="1440"/>
                  </a:cubicBezTo>
                  <a:cubicBezTo>
                    <a:pt x="12990" y="1440"/>
                    <a:pt x="12935" y="1427"/>
                    <a:pt x="12888" y="1396"/>
                  </a:cubicBezTo>
                  <a:cubicBezTo>
                    <a:pt x="12884" y="1396"/>
                    <a:pt x="12881" y="1393"/>
                    <a:pt x="12881" y="1393"/>
                  </a:cubicBezTo>
                  <a:lnTo>
                    <a:pt x="13017" y="1314"/>
                  </a:lnTo>
                  <a:lnTo>
                    <a:pt x="13048" y="1314"/>
                  </a:lnTo>
                  <a:cubicBezTo>
                    <a:pt x="13109" y="1314"/>
                    <a:pt x="13168" y="1290"/>
                    <a:pt x="13209" y="1267"/>
                  </a:cubicBezTo>
                  <a:cubicBezTo>
                    <a:pt x="13362" y="1178"/>
                    <a:pt x="13499" y="1001"/>
                    <a:pt x="13598" y="789"/>
                  </a:cubicBezTo>
                  <a:lnTo>
                    <a:pt x="13368" y="659"/>
                  </a:lnTo>
                  <a:lnTo>
                    <a:pt x="13368" y="1109"/>
                  </a:lnTo>
                  <a:lnTo>
                    <a:pt x="7683" y="4184"/>
                  </a:lnTo>
                  <a:cubicBezTo>
                    <a:pt x="7659" y="4202"/>
                    <a:pt x="7625" y="4209"/>
                    <a:pt x="7590" y="4209"/>
                  </a:cubicBezTo>
                  <a:cubicBezTo>
                    <a:pt x="7573" y="4209"/>
                    <a:pt x="7553" y="4205"/>
                    <a:pt x="7536" y="4202"/>
                  </a:cubicBezTo>
                  <a:cubicBezTo>
                    <a:pt x="7522" y="4198"/>
                    <a:pt x="7508" y="4192"/>
                    <a:pt x="7495" y="4184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705;p43">
              <a:extLst>
                <a:ext uri="{FF2B5EF4-FFF2-40B4-BE49-F238E27FC236}">
                  <a16:creationId xmlns:a16="http://schemas.microsoft.com/office/drawing/2014/main" id="{6F1EF304-CE4A-4ACA-88F6-7B2010A63D95}"/>
                </a:ext>
              </a:extLst>
            </p:cNvPr>
            <p:cNvSpPr/>
            <p:nvPr/>
          </p:nvSpPr>
          <p:spPr>
            <a:xfrm>
              <a:off x="5158875" y="3267225"/>
              <a:ext cx="10075" cy="5150"/>
            </a:xfrm>
            <a:custGeom>
              <a:avLst/>
              <a:gdLst/>
              <a:ahLst/>
              <a:cxnLst/>
              <a:rect l="l" t="t" r="r" b="b"/>
              <a:pathLst>
                <a:path w="403" h="206" extrusionOk="0">
                  <a:moveTo>
                    <a:pt x="403" y="1"/>
                  </a:moveTo>
                  <a:lnTo>
                    <a:pt x="1" y="206"/>
                  </a:lnTo>
                  <a:lnTo>
                    <a:pt x="1" y="206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706;p43">
              <a:extLst>
                <a:ext uri="{FF2B5EF4-FFF2-40B4-BE49-F238E27FC236}">
                  <a16:creationId xmlns:a16="http://schemas.microsoft.com/office/drawing/2014/main" id="{04512837-47CC-4F89-8C60-AD69E466876E}"/>
                </a:ext>
              </a:extLst>
            </p:cNvPr>
            <p:cNvSpPr/>
            <p:nvPr/>
          </p:nvSpPr>
          <p:spPr>
            <a:xfrm>
              <a:off x="5000500" y="3352050"/>
              <a:ext cx="800" cy="350"/>
            </a:xfrm>
            <a:custGeom>
              <a:avLst/>
              <a:gdLst/>
              <a:ahLst/>
              <a:cxnLst/>
              <a:rect l="l" t="t" r="r" b="b"/>
              <a:pathLst>
                <a:path w="32" h="14" extrusionOk="0">
                  <a:moveTo>
                    <a:pt x="32" y="1"/>
                  </a:moveTo>
                  <a:lnTo>
                    <a:pt x="32" y="1"/>
                  </a:lnTo>
                  <a:cubicBezTo>
                    <a:pt x="21" y="7"/>
                    <a:pt x="11" y="10"/>
                    <a:pt x="1" y="14"/>
                  </a:cubicBezTo>
                  <a:cubicBezTo>
                    <a:pt x="14" y="10"/>
                    <a:pt x="25" y="7"/>
                    <a:pt x="32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707;p43">
              <a:extLst>
                <a:ext uri="{FF2B5EF4-FFF2-40B4-BE49-F238E27FC236}">
                  <a16:creationId xmlns:a16="http://schemas.microsoft.com/office/drawing/2014/main" id="{3F635238-B478-4C2C-A814-598E8AA14D22}"/>
                </a:ext>
              </a:extLst>
            </p:cNvPr>
            <p:cNvSpPr/>
            <p:nvPr/>
          </p:nvSpPr>
          <p:spPr>
            <a:xfrm>
              <a:off x="4999400" y="3263575"/>
              <a:ext cx="169550" cy="88900"/>
            </a:xfrm>
            <a:custGeom>
              <a:avLst/>
              <a:gdLst/>
              <a:ahLst/>
              <a:cxnLst/>
              <a:rect l="l" t="t" r="r" b="b"/>
              <a:pathLst>
                <a:path w="6782" h="3556" extrusionOk="0">
                  <a:moveTo>
                    <a:pt x="6782" y="0"/>
                  </a:moveTo>
                  <a:lnTo>
                    <a:pt x="6683" y="58"/>
                  </a:lnTo>
                  <a:lnTo>
                    <a:pt x="6673" y="54"/>
                  </a:lnTo>
                  <a:lnTo>
                    <a:pt x="76" y="3392"/>
                  </a:lnTo>
                  <a:cubicBezTo>
                    <a:pt x="55" y="3406"/>
                    <a:pt x="28" y="3409"/>
                    <a:pt x="0" y="3409"/>
                  </a:cubicBezTo>
                  <a:lnTo>
                    <a:pt x="0" y="3556"/>
                  </a:lnTo>
                  <a:cubicBezTo>
                    <a:pt x="14" y="3556"/>
                    <a:pt x="31" y="3556"/>
                    <a:pt x="45" y="3553"/>
                  </a:cubicBezTo>
                  <a:cubicBezTo>
                    <a:pt x="55" y="3549"/>
                    <a:pt x="65" y="3546"/>
                    <a:pt x="76" y="3540"/>
                  </a:cubicBezTo>
                  <a:lnTo>
                    <a:pt x="6380" y="352"/>
                  </a:lnTo>
                  <a:lnTo>
                    <a:pt x="6782" y="147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708;p43">
              <a:extLst>
                <a:ext uri="{FF2B5EF4-FFF2-40B4-BE49-F238E27FC236}">
                  <a16:creationId xmlns:a16="http://schemas.microsoft.com/office/drawing/2014/main" id="{D2188EC1-A6AF-4E2F-965F-98AC652FDC2A}"/>
                </a:ext>
              </a:extLst>
            </p:cNvPr>
            <p:cNvSpPr/>
            <p:nvPr/>
          </p:nvSpPr>
          <p:spPr>
            <a:xfrm>
              <a:off x="4975600" y="3105875"/>
              <a:ext cx="190900" cy="159175"/>
            </a:xfrm>
            <a:custGeom>
              <a:avLst/>
              <a:gdLst/>
              <a:ahLst/>
              <a:cxnLst/>
              <a:rect l="l" t="t" r="r" b="b"/>
              <a:pathLst>
                <a:path w="7636" h="6367" extrusionOk="0">
                  <a:moveTo>
                    <a:pt x="0" y="1"/>
                  </a:moveTo>
                  <a:lnTo>
                    <a:pt x="0" y="1964"/>
                  </a:lnTo>
                  <a:lnTo>
                    <a:pt x="7635" y="6366"/>
                  </a:lnTo>
                  <a:lnTo>
                    <a:pt x="7635" y="44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709;p43">
              <a:extLst>
                <a:ext uri="{FF2B5EF4-FFF2-40B4-BE49-F238E27FC236}">
                  <a16:creationId xmlns:a16="http://schemas.microsoft.com/office/drawing/2014/main" id="{8CAD10C9-D4C0-4D15-8BD9-4F00BBA383A3}"/>
                </a:ext>
              </a:extLst>
            </p:cNvPr>
            <p:cNvSpPr/>
            <p:nvPr/>
          </p:nvSpPr>
          <p:spPr>
            <a:xfrm>
              <a:off x="5133525" y="3220050"/>
              <a:ext cx="32975" cy="45000"/>
            </a:xfrm>
            <a:custGeom>
              <a:avLst/>
              <a:gdLst/>
              <a:ahLst/>
              <a:cxnLst/>
              <a:rect l="l" t="t" r="r" b="b"/>
              <a:pathLst>
                <a:path w="1319" h="1800" extrusionOk="0">
                  <a:moveTo>
                    <a:pt x="618" y="427"/>
                  </a:moveTo>
                  <a:lnTo>
                    <a:pt x="69" y="761"/>
                  </a:lnTo>
                  <a:cubicBezTo>
                    <a:pt x="45" y="799"/>
                    <a:pt x="21" y="840"/>
                    <a:pt x="0" y="881"/>
                  </a:cubicBezTo>
                  <a:lnTo>
                    <a:pt x="413" y="1119"/>
                  </a:lnTo>
                  <a:lnTo>
                    <a:pt x="413" y="1280"/>
                  </a:lnTo>
                  <a:lnTo>
                    <a:pt x="643" y="1410"/>
                  </a:lnTo>
                  <a:cubicBezTo>
                    <a:pt x="717" y="1239"/>
                    <a:pt x="769" y="1045"/>
                    <a:pt x="772" y="864"/>
                  </a:cubicBezTo>
                  <a:cubicBezTo>
                    <a:pt x="779" y="653"/>
                    <a:pt x="725" y="489"/>
                    <a:pt x="622" y="427"/>
                  </a:cubicBezTo>
                  <a:close/>
                  <a:moveTo>
                    <a:pt x="1318" y="0"/>
                  </a:moveTo>
                  <a:lnTo>
                    <a:pt x="734" y="355"/>
                  </a:lnTo>
                  <a:cubicBezTo>
                    <a:pt x="847" y="454"/>
                    <a:pt x="909" y="635"/>
                    <a:pt x="898" y="867"/>
                  </a:cubicBezTo>
                  <a:cubicBezTo>
                    <a:pt x="895" y="1072"/>
                    <a:pt x="840" y="1283"/>
                    <a:pt x="752" y="1472"/>
                  </a:cubicBezTo>
                  <a:lnTo>
                    <a:pt x="1318" y="1799"/>
                  </a:lnTo>
                  <a:lnTo>
                    <a:pt x="1318" y="1792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710;p43">
              <a:extLst>
                <a:ext uri="{FF2B5EF4-FFF2-40B4-BE49-F238E27FC236}">
                  <a16:creationId xmlns:a16="http://schemas.microsoft.com/office/drawing/2014/main" id="{08F76807-173A-460B-84F0-3982CD77DE70}"/>
                </a:ext>
              </a:extLst>
            </p:cNvPr>
            <p:cNvSpPr/>
            <p:nvPr/>
          </p:nvSpPr>
          <p:spPr>
            <a:xfrm>
              <a:off x="4808525" y="3137875"/>
              <a:ext cx="335350" cy="202900"/>
            </a:xfrm>
            <a:custGeom>
              <a:avLst/>
              <a:gdLst/>
              <a:ahLst/>
              <a:cxnLst/>
              <a:rect l="l" t="t" r="r" b="b"/>
              <a:pathLst>
                <a:path w="13414" h="8116" extrusionOk="0">
                  <a:moveTo>
                    <a:pt x="5782" y="0"/>
                  </a:moveTo>
                  <a:lnTo>
                    <a:pt x="96" y="3079"/>
                  </a:lnTo>
                  <a:cubicBezTo>
                    <a:pt x="41" y="3106"/>
                    <a:pt x="0" y="3182"/>
                    <a:pt x="0" y="3239"/>
                  </a:cubicBezTo>
                  <a:lnTo>
                    <a:pt x="0" y="3636"/>
                  </a:lnTo>
                  <a:cubicBezTo>
                    <a:pt x="0" y="3697"/>
                    <a:pt x="41" y="3768"/>
                    <a:pt x="96" y="3796"/>
                  </a:cubicBezTo>
                  <a:lnTo>
                    <a:pt x="7544" y="8092"/>
                  </a:lnTo>
                  <a:cubicBezTo>
                    <a:pt x="7569" y="8108"/>
                    <a:pt x="7602" y="8116"/>
                    <a:pt x="7635" y="8116"/>
                  </a:cubicBezTo>
                  <a:cubicBezTo>
                    <a:pt x="7669" y="8116"/>
                    <a:pt x="7702" y="8108"/>
                    <a:pt x="7728" y="8092"/>
                  </a:cubicBezTo>
                  <a:lnTo>
                    <a:pt x="13413" y="5017"/>
                  </a:lnTo>
                  <a:lnTo>
                    <a:pt x="13413" y="4406"/>
                  </a:lnTo>
                  <a:lnTo>
                    <a:pt x="5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711;p43">
              <a:extLst>
                <a:ext uri="{FF2B5EF4-FFF2-40B4-BE49-F238E27FC236}">
                  <a16:creationId xmlns:a16="http://schemas.microsoft.com/office/drawing/2014/main" id="{BB29A696-A705-408E-AE04-C620628F70FD}"/>
                </a:ext>
              </a:extLst>
            </p:cNvPr>
            <p:cNvSpPr/>
            <p:nvPr/>
          </p:nvSpPr>
          <p:spPr>
            <a:xfrm>
              <a:off x="4809550" y="3137875"/>
              <a:ext cx="334325" cy="187625"/>
            </a:xfrm>
            <a:custGeom>
              <a:avLst/>
              <a:gdLst/>
              <a:ahLst/>
              <a:cxnLst/>
              <a:rect l="l" t="t" r="r" b="b"/>
              <a:pathLst>
                <a:path w="13373" h="7505" extrusionOk="0">
                  <a:moveTo>
                    <a:pt x="5741" y="0"/>
                  </a:moveTo>
                  <a:lnTo>
                    <a:pt x="55" y="3079"/>
                  </a:lnTo>
                  <a:cubicBezTo>
                    <a:pt x="0" y="3106"/>
                    <a:pt x="0" y="3154"/>
                    <a:pt x="55" y="3185"/>
                  </a:cubicBezTo>
                  <a:lnTo>
                    <a:pt x="7503" y="7482"/>
                  </a:lnTo>
                  <a:cubicBezTo>
                    <a:pt x="7528" y="7497"/>
                    <a:pt x="7561" y="7505"/>
                    <a:pt x="7594" y="7505"/>
                  </a:cubicBezTo>
                  <a:cubicBezTo>
                    <a:pt x="7628" y="7505"/>
                    <a:pt x="7661" y="7497"/>
                    <a:pt x="7687" y="7482"/>
                  </a:cubicBezTo>
                  <a:lnTo>
                    <a:pt x="13372" y="4406"/>
                  </a:lnTo>
                  <a:lnTo>
                    <a:pt x="574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712;p43">
              <a:extLst>
                <a:ext uri="{FF2B5EF4-FFF2-40B4-BE49-F238E27FC236}">
                  <a16:creationId xmlns:a16="http://schemas.microsoft.com/office/drawing/2014/main" id="{FA0FB2EC-0918-4AAE-9BDE-D8192777B25C}"/>
                </a:ext>
              </a:extLst>
            </p:cNvPr>
            <p:cNvSpPr/>
            <p:nvPr/>
          </p:nvSpPr>
          <p:spPr>
            <a:xfrm>
              <a:off x="5124225" y="3245950"/>
              <a:ext cx="7700" cy="4025"/>
            </a:xfrm>
            <a:custGeom>
              <a:avLst/>
              <a:gdLst/>
              <a:ahLst/>
              <a:cxnLst/>
              <a:rect l="l" t="t" r="r" b="b"/>
              <a:pathLst>
                <a:path w="308" h="161" extrusionOk="0">
                  <a:moveTo>
                    <a:pt x="136" y="1"/>
                  </a:moveTo>
                  <a:cubicBezTo>
                    <a:pt x="104" y="1"/>
                    <a:pt x="72" y="8"/>
                    <a:pt x="48" y="19"/>
                  </a:cubicBezTo>
                  <a:lnTo>
                    <a:pt x="38" y="29"/>
                  </a:lnTo>
                  <a:cubicBezTo>
                    <a:pt x="1" y="56"/>
                    <a:pt x="7" y="101"/>
                    <a:pt x="62" y="132"/>
                  </a:cubicBezTo>
                  <a:cubicBezTo>
                    <a:pt x="83" y="142"/>
                    <a:pt x="103" y="152"/>
                    <a:pt x="127" y="155"/>
                  </a:cubicBezTo>
                  <a:cubicBezTo>
                    <a:pt x="141" y="158"/>
                    <a:pt x="156" y="160"/>
                    <a:pt x="171" y="160"/>
                  </a:cubicBezTo>
                  <a:cubicBezTo>
                    <a:pt x="190" y="160"/>
                    <a:pt x="209" y="158"/>
                    <a:pt x="226" y="152"/>
                  </a:cubicBezTo>
                  <a:cubicBezTo>
                    <a:pt x="240" y="152"/>
                    <a:pt x="250" y="145"/>
                    <a:pt x="257" y="142"/>
                  </a:cubicBezTo>
                  <a:cubicBezTo>
                    <a:pt x="308" y="115"/>
                    <a:pt x="305" y="63"/>
                    <a:pt x="243" y="29"/>
                  </a:cubicBezTo>
                  <a:cubicBezTo>
                    <a:pt x="219" y="15"/>
                    <a:pt x="188" y="6"/>
                    <a:pt x="155" y="1"/>
                  </a:cubicBezTo>
                  <a:cubicBezTo>
                    <a:pt x="149" y="1"/>
                    <a:pt x="14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713;p43">
              <a:extLst>
                <a:ext uri="{FF2B5EF4-FFF2-40B4-BE49-F238E27FC236}">
                  <a16:creationId xmlns:a16="http://schemas.microsoft.com/office/drawing/2014/main" id="{F4F70B16-C803-41DC-ABC5-1BFF2FAACB6A}"/>
                </a:ext>
              </a:extLst>
            </p:cNvPr>
            <p:cNvSpPr/>
            <p:nvPr/>
          </p:nvSpPr>
          <p:spPr>
            <a:xfrm>
              <a:off x="4808525" y="3215250"/>
              <a:ext cx="190900" cy="125550"/>
            </a:xfrm>
            <a:custGeom>
              <a:avLst/>
              <a:gdLst/>
              <a:ahLst/>
              <a:cxnLst/>
              <a:rect l="l" t="t" r="r" b="b"/>
              <a:pathLst>
                <a:path w="7636" h="5022" extrusionOk="0">
                  <a:moveTo>
                    <a:pt x="72" y="1"/>
                  </a:moveTo>
                  <a:cubicBezTo>
                    <a:pt x="31" y="35"/>
                    <a:pt x="0" y="93"/>
                    <a:pt x="0" y="144"/>
                  </a:cubicBezTo>
                  <a:lnTo>
                    <a:pt x="0" y="541"/>
                  </a:lnTo>
                  <a:cubicBezTo>
                    <a:pt x="0" y="599"/>
                    <a:pt x="41" y="673"/>
                    <a:pt x="93" y="704"/>
                  </a:cubicBezTo>
                  <a:lnTo>
                    <a:pt x="7540" y="4997"/>
                  </a:lnTo>
                  <a:cubicBezTo>
                    <a:pt x="7567" y="5015"/>
                    <a:pt x="7602" y="5022"/>
                    <a:pt x="7635" y="5022"/>
                  </a:cubicBezTo>
                  <a:lnTo>
                    <a:pt x="7635" y="4408"/>
                  </a:lnTo>
                  <a:cubicBezTo>
                    <a:pt x="7631" y="4408"/>
                    <a:pt x="7627" y="4408"/>
                    <a:pt x="7623" y="4408"/>
                  </a:cubicBezTo>
                  <a:cubicBezTo>
                    <a:pt x="7593" y="4408"/>
                    <a:pt x="7564" y="4399"/>
                    <a:pt x="7540" y="4387"/>
                  </a:cubicBezTo>
                  <a:lnTo>
                    <a:pt x="93" y="90"/>
                  </a:lnTo>
                  <a:cubicBezTo>
                    <a:pt x="52" y="66"/>
                    <a:pt x="45" y="29"/>
                    <a:pt x="7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714;p43">
              <a:extLst>
                <a:ext uri="{FF2B5EF4-FFF2-40B4-BE49-F238E27FC236}">
                  <a16:creationId xmlns:a16="http://schemas.microsoft.com/office/drawing/2014/main" id="{2B5682FE-EEAE-4E54-A662-51946B84B86C}"/>
                </a:ext>
              </a:extLst>
            </p:cNvPr>
            <p:cNvSpPr/>
            <p:nvPr/>
          </p:nvSpPr>
          <p:spPr>
            <a:xfrm>
              <a:off x="5127900" y="3226975"/>
              <a:ext cx="28350" cy="44625"/>
            </a:xfrm>
            <a:custGeom>
              <a:avLst/>
              <a:gdLst/>
              <a:ahLst/>
              <a:cxnLst/>
              <a:rect l="l" t="t" r="r" b="b"/>
              <a:pathLst>
                <a:path w="1134" h="1785" extrusionOk="0">
                  <a:moveTo>
                    <a:pt x="749" y="0"/>
                  </a:moveTo>
                  <a:cubicBezTo>
                    <a:pt x="679" y="0"/>
                    <a:pt x="603" y="22"/>
                    <a:pt x="526" y="64"/>
                  </a:cubicBezTo>
                  <a:cubicBezTo>
                    <a:pt x="294" y="201"/>
                    <a:pt x="93" y="508"/>
                    <a:pt x="0" y="846"/>
                  </a:cubicBezTo>
                  <a:cubicBezTo>
                    <a:pt x="44" y="853"/>
                    <a:pt x="99" y="860"/>
                    <a:pt x="126" y="863"/>
                  </a:cubicBezTo>
                  <a:cubicBezTo>
                    <a:pt x="212" y="566"/>
                    <a:pt x="389" y="289"/>
                    <a:pt x="588" y="174"/>
                  </a:cubicBezTo>
                  <a:cubicBezTo>
                    <a:pt x="632" y="150"/>
                    <a:pt x="690" y="126"/>
                    <a:pt x="748" y="126"/>
                  </a:cubicBezTo>
                  <a:cubicBezTo>
                    <a:pt x="782" y="126"/>
                    <a:pt x="816" y="133"/>
                    <a:pt x="847" y="150"/>
                  </a:cubicBezTo>
                  <a:cubicBezTo>
                    <a:pt x="950" y="212"/>
                    <a:pt x="1004" y="376"/>
                    <a:pt x="997" y="587"/>
                  </a:cubicBezTo>
                  <a:cubicBezTo>
                    <a:pt x="986" y="993"/>
                    <a:pt x="755" y="1450"/>
                    <a:pt x="479" y="1611"/>
                  </a:cubicBezTo>
                  <a:cubicBezTo>
                    <a:pt x="435" y="1637"/>
                    <a:pt x="379" y="1661"/>
                    <a:pt x="319" y="1661"/>
                  </a:cubicBezTo>
                  <a:cubicBezTo>
                    <a:pt x="308" y="1661"/>
                    <a:pt x="298" y="1660"/>
                    <a:pt x="287" y="1658"/>
                  </a:cubicBezTo>
                  <a:lnTo>
                    <a:pt x="151" y="1737"/>
                  </a:lnTo>
                  <a:cubicBezTo>
                    <a:pt x="151" y="1737"/>
                    <a:pt x="154" y="1740"/>
                    <a:pt x="158" y="1740"/>
                  </a:cubicBezTo>
                  <a:cubicBezTo>
                    <a:pt x="205" y="1771"/>
                    <a:pt x="260" y="1784"/>
                    <a:pt x="318" y="1784"/>
                  </a:cubicBezTo>
                  <a:cubicBezTo>
                    <a:pt x="389" y="1784"/>
                    <a:pt x="468" y="1764"/>
                    <a:pt x="543" y="1720"/>
                  </a:cubicBezTo>
                  <a:cubicBezTo>
                    <a:pt x="857" y="1539"/>
                    <a:pt x="1113" y="1044"/>
                    <a:pt x="1123" y="590"/>
                  </a:cubicBezTo>
                  <a:cubicBezTo>
                    <a:pt x="1134" y="327"/>
                    <a:pt x="1055" y="130"/>
                    <a:pt x="912" y="44"/>
                  </a:cubicBezTo>
                  <a:cubicBezTo>
                    <a:pt x="862" y="15"/>
                    <a:pt x="808" y="0"/>
                    <a:pt x="7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715;p43">
              <a:extLst>
                <a:ext uri="{FF2B5EF4-FFF2-40B4-BE49-F238E27FC236}">
                  <a16:creationId xmlns:a16="http://schemas.microsoft.com/office/drawing/2014/main" id="{F02D3236-39D9-4CD7-A0D9-1B8B9697FAEB}"/>
                </a:ext>
              </a:extLst>
            </p:cNvPr>
            <p:cNvSpPr/>
            <p:nvPr/>
          </p:nvSpPr>
          <p:spPr>
            <a:xfrm>
              <a:off x="4808525" y="3104600"/>
              <a:ext cx="360425" cy="216850"/>
            </a:xfrm>
            <a:custGeom>
              <a:avLst/>
              <a:gdLst/>
              <a:ahLst/>
              <a:cxnLst/>
              <a:rect l="l" t="t" r="r" b="b"/>
              <a:pathLst>
                <a:path w="14417" h="8674" extrusionOk="0">
                  <a:moveTo>
                    <a:pt x="6789" y="0"/>
                  </a:moveTo>
                  <a:lnTo>
                    <a:pt x="76" y="4099"/>
                  </a:lnTo>
                  <a:cubicBezTo>
                    <a:pt x="35" y="4124"/>
                    <a:pt x="0" y="4178"/>
                    <a:pt x="0" y="4219"/>
                  </a:cubicBezTo>
                  <a:cubicBezTo>
                    <a:pt x="0" y="4260"/>
                    <a:pt x="35" y="4311"/>
                    <a:pt x="76" y="4335"/>
                  </a:cubicBezTo>
                  <a:lnTo>
                    <a:pt x="7561" y="8656"/>
                  </a:lnTo>
                  <a:cubicBezTo>
                    <a:pt x="7581" y="8668"/>
                    <a:pt x="7608" y="8674"/>
                    <a:pt x="7636" y="8674"/>
                  </a:cubicBezTo>
                  <a:cubicBezTo>
                    <a:pt x="7663" y="8674"/>
                    <a:pt x="7690" y="8668"/>
                    <a:pt x="7711" y="8656"/>
                  </a:cubicBezTo>
                  <a:lnTo>
                    <a:pt x="14417" y="4554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716;p43">
              <a:extLst>
                <a:ext uri="{FF2B5EF4-FFF2-40B4-BE49-F238E27FC236}">
                  <a16:creationId xmlns:a16="http://schemas.microsoft.com/office/drawing/2014/main" id="{81E2A13F-DBCE-4320-851E-99D1F4D00A08}"/>
                </a:ext>
              </a:extLst>
            </p:cNvPr>
            <p:cNvSpPr/>
            <p:nvPr/>
          </p:nvSpPr>
          <p:spPr>
            <a:xfrm>
              <a:off x="4809725" y="3207075"/>
              <a:ext cx="2575" cy="7025"/>
            </a:xfrm>
            <a:custGeom>
              <a:avLst/>
              <a:gdLst/>
              <a:ahLst/>
              <a:cxnLst/>
              <a:rect l="l" t="t" r="r" b="b"/>
              <a:pathLst>
                <a:path w="103" h="281" extrusionOk="0">
                  <a:moveTo>
                    <a:pt x="28" y="0"/>
                  </a:moveTo>
                  <a:cubicBezTo>
                    <a:pt x="25" y="3"/>
                    <a:pt x="21" y="6"/>
                    <a:pt x="18" y="9"/>
                  </a:cubicBezTo>
                  <a:lnTo>
                    <a:pt x="18" y="9"/>
                  </a:lnTo>
                  <a:cubicBezTo>
                    <a:pt x="19" y="9"/>
                    <a:pt x="20" y="8"/>
                    <a:pt x="21" y="8"/>
                  </a:cubicBezTo>
                  <a:cubicBezTo>
                    <a:pt x="24" y="4"/>
                    <a:pt x="24" y="4"/>
                    <a:pt x="28" y="0"/>
                  </a:cubicBezTo>
                  <a:close/>
                  <a:moveTo>
                    <a:pt x="18" y="9"/>
                  </a:moveTo>
                  <a:lnTo>
                    <a:pt x="18" y="9"/>
                  </a:lnTo>
                  <a:cubicBezTo>
                    <a:pt x="13" y="12"/>
                    <a:pt x="9" y="15"/>
                    <a:pt x="4" y="21"/>
                  </a:cubicBezTo>
                  <a:cubicBezTo>
                    <a:pt x="8" y="17"/>
                    <a:pt x="13" y="13"/>
                    <a:pt x="18" y="9"/>
                  </a:cubicBezTo>
                  <a:close/>
                  <a:moveTo>
                    <a:pt x="1" y="216"/>
                  </a:moveTo>
                  <a:cubicBezTo>
                    <a:pt x="8" y="223"/>
                    <a:pt x="13" y="228"/>
                    <a:pt x="20" y="232"/>
                  </a:cubicBezTo>
                  <a:lnTo>
                    <a:pt x="20" y="232"/>
                  </a:lnTo>
                  <a:cubicBezTo>
                    <a:pt x="14" y="228"/>
                    <a:pt x="7" y="222"/>
                    <a:pt x="1" y="216"/>
                  </a:cubicBezTo>
                  <a:close/>
                  <a:moveTo>
                    <a:pt x="20" y="232"/>
                  </a:moveTo>
                  <a:lnTo>
                    <a:pt x="20" y="232"/>
                  </a:lnTo>
                  <a:cubicBezTo>
                    <a:pt x="23" y="235"/>
                    <a:pt x="25" y="237"/>
                    <a:pt x="28" y="239"/>
                  </a:cubicBezTo>
                  <a:lnTo>
                    <a:pt x="103" y="280"/>
                  </a:lnTo>
                  <a:lnTo>
                    <a:pt x="103" y="280"/>
                  </a:lnTo>
                  <a:lnTo>
                    <a:pt x="28" y="236"/>
                  </a:lnTo>
                  <a:cubicBezTo>
                    <a:pt x="25" y="235"/>
                    <a:pt x="22" y="234"/>
                    <a:pt x="20" y="232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717;p43">
              <a:extLst>
                <a:ext uri="{FF2B5EF4-FFF2-40B4-BE49-F238E27FC236}">
                  <a16:creationId xmlns:a16="http://schemas.microsoft.com/office/drawing/2014/main" id="{C155F5E5-E681-416B-B9B5-1A3B8E0689AA}"/>
                </a:ext>
              </a:extLst>
            </p:cNvPr>
            <p:cNvSpPr/>
            <p:nvPr/>
          </p:nvSpPr>
          <p:spPr>
            <a:xfrm>
              <a:off x="4812300" y="3214075"/>
              <a:ext cx="185325" cy="106925"/>
            </a:xfrm>
            <a:custGeom>
              <a:avLst/>
              <a:gdLst/>
              <a:ahLst/>
              <a:cxnLst/>
              <a:rect l="l" t="t" r="r" b="b"/>
              <a:pathLst>
                <a:path w="7413" h="4277" extrusionOk="0">
                  <a:moveTo>
                    <a:pt x="0" y="0"/>
                  </a:moveTo>
                  <a:lnTo>
                    <a:pt x="0" y="0"/>
                  </a:lnTo>
                  <a:lnTo>
                    <a:pt x="7410" y="4277"/>
                  </a:lnTo>
                  <a:lnTo>
                    <a:pt x="7413" y="4277"/>
                  </a:lnTo>
                  <a:lnTo>
                    <a:pt x="7410" y="4277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718;p43">
              <a:extLst>
                <a:ext uri="{FF2B5EF4-FFF2-40B4-BE49-F238E27FC236}">
                  <a16:creationId xmlns:a16="http://schemas.microsoft.com/office/drawing/2014/main" id="{E117DD16-D3C7-496C-935F-79C90ECC2537}"/>
                </a:ext>
              </a:extLst>
            </p:cNvPr>
            <p:cNvSpPr/>
            <p:nvPr/>
          </p:nvSpPr>
          <p:spPr>
            <a:xfrm>
              <a:off x="4808525" y="3207250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cubicBezTo>
                    <a:pt x="62" y="4"/>
                    <a:pt x="58" y="7"/>
                    <a:pt x="52" y="14"/>
                  </a:cubicBezTo>
                  <a:cubicBezTo>
                    <a:pt x="38" y="28"/>
                    <a:pt x="25" y="45"/>
                    <a:pt x="14" y="62"/>
                  </a:cubicBezTo>
                  <a:cubicBezTo>
                    <a:pt x="8" y="79"/>
                    <a:pt x="0" y="96"/>
                    <a:pt x="0" y="113"/>
                  </a:cubicBezTo>
                  <a:cubicBezTo>
                    <a:pt x="0" y="130"/>
                    <a:pt x="8" y="147"/>
                    <a:pt x="17" y="164"/>
                  </a:cubicBezTo>
                  <a:cubicBezTo>
                    <a:pt x="25" y="182"/>
                    <a:pt x="35" y="198"/>
                    <a:pt x="49" y="209"/>
                  </a:cubicBezTo>
                  <a:cubicBezTo>
                    <a:pt x="58" y="218"/>
                    <a:pt x="66" y="226"/>
                    <a:pt x="76" y="229"/>
                  </a:cubicBezTo>
                  <a:lnTo>
                    <a:pt x="151" y="273"/>
                  </a:lnTo>
                  <a:lnTo>
                    <a:pt x="7561" y="4550"/>
                  </a:lnTo>
                  <a:lnTo>
                    <a:pt x="7564" y="4550"/>
                  </a:lnTo>
                  <a:cubicBezTo>
                    <a:pt x="7584" y="4560"/>
                    <a:pt x="7608" y="4567"/>
                    <a:pt x="7635" y="4567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400"/>
                  </a:cubicBezTo>
                  <a:lnTo>
                    <a:pt x="76" y="79"/>
                  </a:lnTo>
                  <a:cubicBezTo>
                    <a:pt x="55" y="69"/>
                    <a:pt x="45" y="51"/>
                    <a:pt x="45" y="38"/>
                  </a:cubicBezTo>
                  <a:cubicBezTo>
                    <a:pt x="45" y="24"/>
                    <a:pt x="55" y="10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6719;p43">
              <a:extLst>
                <a:ext uri="{FF2B5EF4-FFF2-40B4-BE49-F238E27FC236}">
                  <a16:creationId xmlns:a16="http://schemas.microsoft.com/office/drawing/2014/main" id="{961A63A2-BEF0-4DBA-B3D9-E08146A6DC9C}"/>
                </a:ext>
              </a:extLst>
            </p:cNvPr>
            <p:cNvSpPr/>
            <p:nvPr/>
          </p:nvSpPr>
          <p:spPr>
            <a:xfrm>
              <a:off x="4809375" y="3104600"/>
              <a:ext cx="359575" cy="213075"/>
            </a:xfrm>
            <a:custGeom>
              <a:avLst/>
              <a:gdLst/>
              <a:ahLst/>
              <a:cxnLst/>
              <a:rect l="l" t="t" r="r" b="b"/>
              <a:pathLst>
                <a:path w="14383" h="8523" extrusionOk="0">
                  <a:moveTo>
                    <a:pt x="6755" y="0"/>
                  </a:moveTo>
                  <a:lnTo>
                    <a:pt x="42" y="4099"/>
                  </a:lnTo>
                  <a:cubicBezTo>
                    <a:pt x="1" y="4124"/>
                    <a:pt x="1" y="4165"/>
                    <a:pt x="42" y="4185"/>
                  </a:cubicBezTo>
                  <a:lnTo>
                    <a:pt x="7527" y="8506"/>
                  </a:lnTo>
                  <a:cubicBezTo>
                    <a:pt x="7547" y="8519"/>
                    <a:pt x="7574" y="8522"/>
                    <a:pt x="7601" y="8522"/>
                  </a:cubicBezTo>
                  <a:cubicBezTo>
                    <a:pt x="7629" y="8522"/>
                    <a:pt x="7656" y="8519"/>
                    <a:pt x="7677" y="8506"/>
                  </a:cubicBezTo>
                  <a:lnTo>
                    <a:pt x="14383" y="4406"/>
                  </a:lnTo>
                  <a:lnTo>
                    <a:pt x="6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720;p43">
              <a:extLst>
                <a:ext uri="{FF2B5EF4-FFF2-40B4-BE49-F238E27FC236}">
                  <a16:creationId xmlns:a16="http://schemas.microsoft.com/office/drawing/2014/main" id="{F9D1E762-FDE3-42E3-AD8A-A85FC714939A}"/>
                </a:ext>
              </a:extLst>
            </p:cNvPr>
            <p:cNvSpPr/>
            <p:nvPr/>
          </p:nvSpPr>
          <p:spPr>
            <a:xfrm>
              <a:off x="5135250" y="3220050"/>
              <a:ext cx="31250" cy="19050"/>
            </a:xfrm>
            <a:custGeom>
              <a:avLst/>
              <a:gdLst/>
              <a:ahLst/>
              <a:cxnLst/>
              <a:rect l="l" t="t" r="r" b="b"/>
              <a:pathLst>
                <a:path w="1250" h="762" extrusionOk="0">
                  <a:moveTo>
                    <a:pt x="549" y="427"/>
                  </a:moveTo>
                  <a:lnTo>
                    <a:pt x="0" y="761"/>
                  </a:lnTo>
                  <a:lnTo>
                    <a:pt x="0" y="761"/>
                  </a:lnTo>
                  <a:lnTo>
                    <a:pt x="549" y="427"/>
                  </a:lnTo>
                  <a:lnTo>
                    <a:pt x="549" y="427"/>
                  </a:lnTo>
                  <a:close/>
                  <a:moveTo>
                    <a:pt x="1249" y="0"/>
                  </a:moveTo>
                  <a:lnTo>
                    <a:pt x="665" y="355"/>
                  </a:lnTo>
                  <a:lnTo>
                    <a:pt x="665" y="355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721;p43">
              <a:extLst>
                <a:ext uri="{FF2B5EF4-FFF2-40B4-BE49-F238E27FC236}">
                  <a16:creationId xmlns:a16="http://schemas.microsoft.com/office/drawing/2014/main" id="{24A4F715-8978-401C-8500-58F133C1439B}"/>
                </a:ext>
              </a:extLst>
            </p:cNvPr>
            <p:cNvSpPr/>
            <p:nvPr/>
          </p:nvSpPr>
          <p:spPr>
            <a:xfrm>
              <a:off x="5000500" y="3242300"/>
              <a:ext cx="129475" cy="78950"/>
            </a:xfrm>
            <a:custGeom>
              <a:avLst/>
              <a:gdLst/>
              <a:ahLst/>
              <a:cxnLst/>
              <a:rect l="l" t="t" r="r" b="b"/>
              <a:pathLst>
                <a:path w="5179" h="3158" extrusionOk="0">
                  <a:moveTo>
                    <a:pt x="5178" y="1"/>
                  </a:moveTo>
                  <a:lnTo>
                    <a:pt x="32" y="3148"/>
                  </a:lnTo>
                  <a:cubicBezTo>
                    <a:pt x="21" y="3151"/>
                    <a:pt x="11" y="3154"/>
                    <a:pt x="1" y="3158"/>
                  </a:cubicBezTo>
                  <a:cubicBezTo>
                    <a:pt x="11" y="3154"/>
                    <a:pt x="21" y="3151"/>
                    <a:pt x="32" y="3148"/>
                  </a:cubicBezTo>
                  <a:lnTo>
                    <a:pt x="5178" y="1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722;p43">
              <a:extLst>
                <a:ext uri="{FF2B5EF4-FFF2-40B4-BE49-F238E27FC236}">
                  <a16:creationId xmlns:a16="http://schemas.microsoft.com/office/drawing/2014/main" id="{704D9BEA-EB02-473A-8885-7ED5C4802B66}"/>
                </a:ext>
              </a:extLst>
            </p:cNvPr>
            <p:cNvSpPr/>
            <p:nvPr/>
          </p:nvSpPr>
          <p:spPr>
            <a:xfrm>
              <a:off x="5129950" y="3228925"/>
              <a:ext cx="21950" cy="13400"/>
            </a:xfrm>
            <a:custGeom>
              <a:avLst/>
              <a:gdLst/>
              <a:ahLst/>
              <a:cxnLst/>
              <a:rect l="l" t="t" r="r" b="b"/>
              <a:pathLst>
                <a:path w="878" h="536" extrusionOk="0">
                  <a:moveTo>
                    <a:pt x="212" y="406"/>
                  </a:moveTo>
                  <a:lnTo>
                    <a:pt x="0" y="536"/>
                  </a:lnTo>
                  <a:lnTo>
                    <a:pt x="0" y="536"/>
                  </a:lnTo>
                  <a:lnTo>
                    <a:pt x="212" y="406"/>
                  </a:lnTo>
                  <a:lnTo>
                    <a:pt x="212" y="406"/>
                  </a:lnTo>
                  <a:close/>
                  <a:moveTo>
                    <a:pt x="877" y="0"/>
                  </a:moveTo>
                  <a:lnTo>
                    <a:pt x="761" y="72"/>
                  </a:lnTo>
                  <a:lnTo>
                    <a:pt x="761" y="7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723;p43">
              <a:extLst>
                <a:ext uri="{FF2B5EF4-FFF2-40B4-BE49-F238E27FC236}">
                  <a16:creationId xmlns:a16="http://schemas.microsoft.com/office/drawing/2014/main" id="{29E3D065-E8EA-4C6D-AD5E-19604D459855}"/>
                </a:ext>
              </a:extLst>
            </p:cNvPr>
            <p:cNvSpPr/>
            <p:nvPr/>
          </p:nvSpPr>
          <p:spPr>
            <a:xfrm>
              <a:off x="4999400" y="3214750"/>
              <a:ext cx="169550" cy="106700"/>
            </a:xfrm>
            <a:custGeom>
              <a:avLst/>
              <a:gdLst/>
              <a:ahLst/>
              <a:cxnLst/>
              <a:rect l="l" t="t" r="r" b="b"/>
              <a:pathLst>
                <a:path w="6782" h="4268" extrusionOk="0">
                  <a:moveTo>
                    <a:pt x="6782" y="0"/>
                  </a:moveTo>
                  <a:lnTo>
                    <a:pt x="76" y="4100"/>
                  </a:lnTo>
                  <a:cubicBezTo>
                    <a:pt x="55" y="4113"/>
                    <a:pt x="28" y="4116"/>
                    <a:pt x="0" y="4116"/>
                  </a:cubicBezTo>
                  <a:lnTo>
                    <a:pt x="0" y="4267"/>
                  </a:lnTo>
                  <a:cubicBezTo>
                    <a:pt x="14" y="4267"/>
                    <a:pt x="31" y="4264"/>
                    <a:pt x="45" y="4260"/>
                  </a:cubicBezTo>
                  <a:cubicBezTo>
                    <a:pt x="55" y="4256"/>
                    <a:pt x="65" y="4253"/>
                    <a:pt x="76" y="4250"/>
                  </a:cubicBezTo>
                  <a:lnTo>
                    <a:pt x="5222" y="1103"/>
                  </a:lnTo>
                  <a:lnTo>
                    <a:pt x="5434" y="973"/>
                  </a:lnTo>
                  <a:lnTo>
                    <a:pt x="5983" y="639"/>
                  </a:lnTo>
                  <a:lnTo>
                    <a:pt x="6099" y="567"/>
                  </a:lnTo>
                  <a:lnTo>
                    <a:pt x="6683" y="212"/>
                  </a:lnTo>
                  <a:lnTo>
                    <a:pt x="6683" y="72"/>
                  </a:lnTo>
                  <a:lnTo>
                    <a:pt x="6782" y="4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724;p43">
              <a:extLst>
                <a:ext uri="{FF2B5EF4-FFF2-40B4-BE49-F238E27FC236}">
                  <a16:creationId xmlns:a16="http://schemas.microsoft.com/office/drawing/2014/main" id="{05193AEA-8154-4B44-BC8D-380CCDC71B53}"/>
                </a:ext>
              </a:extLst>
            </p:cNvPr>
            <p:cNvSpPr/>
            <p:nvPr/>
          </p:nvSpPr>
          <p:spPr>
            <a:xfrm>
              <a:off x="5166475" y="3214850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0"/>
                  </a:moveTo>
                  <a:lnTo>
                    <a:pt x="0" y="68"/>
                  </a:lnTo>
                  <a:lnTo>
                    <a:pt x="0" y="2007"/>
                  </a:lnTo>
                  <a:lnTo>
                    <a:pt x="99" y="194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725;p43">
              <a:extLst>
                <a:ext uri="{FF2B5EF4-FFF2-40B4-BE49-F238E27FC236}">
                  <a16:creationId xmlns:a16="http://schemas.microsoft.com/office/drawing/2014/main" id="{CEDFFF3C-7B71-4BF0-9780-CB3DF2AEB00A}"/>
                </a:ext>
              </a:extLst>
            </p:cNvPr>
            <p:cNvSpPr/>
            <p:nvPr/>
          </p:nvSpPr>
          <p:spPr>
            <a:xfrm>
              <a:off x="5166475" y="3214850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0"/>
                  </a:moveTo>
                  <a:lnTo>
                    <a:pt x="0" y="68"/>
                  </a:lnTo>
                  <a:lnTo>
                    <a:pt x="0" y="2007"/>
                  </a:lnTo>
                  <a:lnTo>
                    <a:pt x="99" y="194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726;p43">
              <a:extLst>
                <a:ext uri="{FF2B5EF4-FFF2-40B4-BE49-F238E27FC236}">
                  <a16:creationId xmlns:a16="http://schemas.microsoft.com/office/drawing/2014/main" id="{EF89ADB9-AA73-40FD-AE39-2168DE5F93B2}"/>
                </a:ext>
              </a:extLst>
            </p:cNvPr>
            <p:cNvSpPr/>
            <p:nvPr/>
          </p:nvSpPr>
          <p:spPr>
            <a:xfrm>
              <a:off x="4806825" y="3102800"/>
              <a:ext cx="357875" cy="206675"/>
            </a:xfrm>
            <a:custGeom>
              <a:avLst/>
              <a:gdLst/>
              <a:ahLst/>
              <a:cxnLst/>
              <a:rect l="l" t="t" r="r" b="b"/>
              <a:pathLst>
                <a:path w="14315" h="8267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861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291" y="4421"/>
                    <a:pt x="14314" y="4387"/>
                    <a:pt x="14314" y="4349"/>
                  </a:cubicBezTo>
                  <a:lnTo>
                    <a:pt x="14314" y="4199"/>
                  </a:ln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727;p43">
              <a:extLst>
                <a:ext uri="{FF2B5EF4-FFF2-40B4-BE49-F238E27FC236}">
                  <a16:creationId xmlns:a16="http://schemas.microsoft.com/office/drawing/2014/main" id="{51C7E1B6-D00E-4752-A327-F77C3F630FA1}"/>
                </a:ext>
              </a:extLst>
            </p:cNvPr>
            <p:cNvSpPr/>
            <p:nvPr/>
          </p:nvSpPr>
          <p:spPr>
            <a:xfrm>
              <a:off x="5000175" y="3207850"/>
              <a:ext cx="164525" cy="100100"/>
            </a:xfrm>
            <a:custGeom>
              <a:avLst/>
              <a:gdLst/>
              <a:ahLst/>
              <a:cxnLst/>
              <a:rect l="l" t="t" r="r" b="b"/>
              <a:pathLst>
                <a:path w="6581" h="4004" extrusionOk="0">
                  <a:moveTo>
                    <a:pt x="6580" y="0"/>
                  </a:moveTo>
                  <a:cubicBezTo>
                    <a:pt x="6580" y="35"/>
                    <a:pt x="6557" y="72"/>
                    <a:pt x="6512" y="99"/>
                  </a:cubicBezTo>
                  <a:lnTo>
                    <a:pt x="0" y="3857"/>
                  </a:lnTo>
                  <a:lnTo>
                    <a:pt x="0" y="4003"/>
                  </a:lnTo>
                  <a:lnTo>
                    <a:pt x="6512" y="246"/>
                  </a:lnTo>
                  <a:cubicBezTo>
                    <a:pt x="6557" y="219"/>
                    <a:pt x="6580" y="185"/>
                    <a:pt x="6580" y="147"/>
                  </a:cubicBezTo>
                  <a:lnTo>
                    <a:pt x="6580" y="126"/>
                  </a:lnTo>
                  <a:lnTo>
                    <a:pt x="6580" y="123"/>
                  </a:lnTo>
                  <a:lnTo>
                    <a:pt x="6580" y="120"/>
                  </a:lnTo>
                  <a:lnTo>
                    <a:pt x="6580" y="117"/>
                  </a:lnTo>
                  <a:lnTo>
                    <a:pt x="6580" y="113"/>
                  </a:lnTo>
                  <a:lnTo>
                    <a:pt x="6580" y="109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99"/>
                  </a:lnTo>
                  <a:lnTo>
                    <a:pt x="6580" y="96"/>
                  </a:ln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728;p43">
              <a:extLst>
                <a:ext uri="{FF2B5EF4-FFF2-40B4-BE49-F238E27FC236}">
                  <a16:creationId xmlns:a16="http://schemas.microsoft.com/office/drawing/2014/main" id="{75BCDED8-AAF0-4400-812D-0CFCE01114A5}"/>
                </a:ext>
              </a:extLst>
            </p:cNvPr>
            <p:cNvSpPr/>
            <p:nvPr/>
          </p:nvSpPr>
          <p:spPr>
            <a:xfrm>
              <a:off x="4806825" y="3099150"/>
              <a:ext cx="358475" cy="206575"/>
            </a:xfrm>
            <a:custGeom>
              <a:avLst/>
              <a:gdLst/>
              <a:ahLst/>
              <a:cxnLst/>
              <a:rect l="l" t="t" r="r" b="b"/>
              <a:pathLst>
                <a:path w="14339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729;p43">
              <a:extLst>
                <a:ext uri="{FF2B5EF4-FFF2-40B4-BE49-F238E27FC236}">
                  <a16:creationId xmlns:a16="http://schemas.microsoft.com/office/drawing/2014/main" id="{0F0AF0AF-8CAD-4558-B791-BE986A9E4F00}"/>
                </a:ext>
              </a:extLst>
            </p:cNvPr>
            <p:cNvSpPr/>
            <p:nvPr/>
          </p:nvSpPr>
          <p:spPr>
            <a:xfrm>
              <a:off x="5000175" y="3203575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3"/>
                  </a:moveTo>
                  <a:lnTo>
                    <a:pt x="0" y="3287"/>
                  </a:lnTo>
                  <a:cubicBezTo>
                    <a:pt x="27" y="3298"/>
                    <a:pt x="54" y="3304"/>
                    <a:pt x="86" y="3304"/>
                  </a:cubicBezTo>
                  <a:cubicBezTo>
                    <a:pt x="140" y="3304"/>
                    <a:pt x="205" y="3284"/>
                    <a:pt x="270" y="3250"/>
                  </a:cubicBezTo>
                  <a:lnTo>
                    <a:pt x="294" y="3260"/>
                  </a:lnTo>
                  <a:lnTo>
                    <a:pt x="0" y="3093"/>
                  </a:lnTo>
                  <a:close/>
                  <a:moveTo>
                    <a:pt x="6386" y="1"/>
                  </a:moveTo>
                  <a:lnTo>
                    <a:pt x="6386" y="124"/>
                  </a:lnTo>
                  <a:lnTo>
                    <a:pt x="6376" y="130"/>
                  </a:lnTo>
                  <a:cubicBezTo>
                    <a:pt x="6396" y="175"/>
                    <a:pt x="6379" y="226"/>
                    <a:pt x="6314" y="263"/>
                  </a:cubicBezTo>
                  <a:lnTo>
                    <a:pt x="706" y="3499"/>
                  </a:lnTo>
                  <a:lnTo>
                    <a:pt x="369" y="3304"/>
                  </a:lnTo>
                  <a:cubicBezTo>
                    <a:pt x="355" y="3314"/>
                    <a:pt x="338" y="3322"/>
                    <a:pt x="325" y="3328"/>
                  </a:cubicBezTo>
                  <a:cubicBezTo>
                    <a:pt x="243" y="3376"/>
                    <a:pt x="161" y="3400"/>
                    <a:pt x="86" y="3400"/>
                  </a:cubicBezTo>
                  <a:cubicBezTo>
                    <a:pt x="54" y="3400"/>
                    <a:pt x="27" y="3396"/>
                    <a:pt x="0" y="3390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6"/>
                    <a:pt x="6580" y="171"/>
                  </a:cubicBezTo>
                  <a:cubicBezTo>
                    <a:pt x="6580" y="134"/>
                    <a:pt x="6557" y="99"/>
                    <a:pt x="6512" y="72"/>
                  </a:cubicBezTo>
                  <a:lnTo>
                    <a:pt x="63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730;p43">
              <a:extLst>
                <a:ext uri="{FF2B5EF4-FFF2-40B4-BE49-F238E27FC236}">
                  <a16:creationId xmlns:a16="http://schemas.microsoft.com/office/drawing/2014/main" id="{BC827B53-5188-4AB8-9B09-24B4FC30D1A1}"/>
                </a:ext>
              </a:extLst>
            </p:cNvPr>
            <p:cNvSpPr/>
            <p:nvPr/>
          </p:nvSpPr>
          <p:spPr>
            <a:xfrm>
              <a:off x="4827050" y="3098975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7"/>
                  </a:lnTo>
                  <a:lnTo>
                    <a:pt x="1" y="3280"/>
                  </a:lnTo>
                  <a:lnTo>
                    <a:pt x="7631" y="7683"/>
                  </a:lnTo>
                  <a:lnTo>
                    <a:pt x="13239" y="4447"/>
                  </a:lnTo>
                  <a:cubicBezTo>
                    <a:pt x="13304" y="4410"/>
                    <a:pt x="13321" y="4359"/>
                    <a:pt x="13301" y="4314"/>
                  </a:cubicBezTo>
                  <a:lnTo>
                    <a:pt x="13311" y="4308"/>
                  </a:lnTo>
                  <a:lnTo>
                    <a:pt x="13311" y="3553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731;p43">
              <a:extLst>
                <a:ext uri="{FF2B5EF4-FFF2-40B4-BE49-F238E27FC236}">
                  <a16:creationId xmlns:a16="http://schemas.microsoft.com/office/drawing/2014/main" id="{E90619BF-61C4-4D8F-A83D-842BBBABF377}"/>
                </a:ext>
              </a:extLst>
            </p:cNvPr>
            <p:cNvSpPr/>
            <p:nvPr/>
          </p:nvSpPr>
          <p:spPr>
            <a:xfrm>
              <a:off x="4827050" y="3078400"/>
              <a:ext cx="333375" cy="192100"/>
            </a:xfrm>
            <a:custGeom>
              <a:avLst/>
              <a:gdLst/>
              <a:ahLst/>
              <a:cxnLst/>
              <a:rect l="l" t="t" r="r" b="b"/>
              <a:pathLst>
                <a:path w="13335" h="7684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2"/>
                  </a:cubicBezTo>
                  <a:lnTo>
                    <a:pt x="1" y="3280"/>
                  </a:lnTo>
                  <a:lnTo>
                    <a:pt x="7631" y="7683"/>
                  </a:lnTo>
                  <a:lnTo>
                    <a:pt x="13239" y="4448"/>
                  </a:lnTo>
                  <a:cubicBezTo>
                    <a:pt x="13335" y="4394"/>
                    <a:pt x="13335" y="4304"/>
                    <a:pt x="13239" y="4250"/>
                  </a:cubicBezTo>
                  <a:lnTo>
                    <a:pt x="5952" y="42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732;p43">
              <a:extLst>
                <a:ext uri="{FF2B5EF4-FFF2-40B4-BE49-F238E27FC236}">
                  <a16:creationId xmlns:a16="http://schemas.microsoft.com/office/drawing/2014/main" id="{A8C97881-37FA-4850-BFFC-2EF30CD57FF6}"/>
                </a:ext>
              </a:extLst>
            </p:cNvPr>
            <p:cNvSpPr/>
            <p:nvPr/>
          </p:nvSpPr>
          <p:spPr>
            <a:xfrm>
              <a:off x="4827050" y="3160400"/>
              <a:ext cx="190800" cy="130650"/>
            </a:xfrm>
            <a:custGeom>
              <a:avLst/>
              <a:gdLst/>
              <a:ahLst/>
              <a:cxnLst/>
              <a:rect l="l" t="t" r="r" b="b"/>
              <a:pathLst>
                <a:path w="7632" h="5226" extrusionOk="0">
                  <a:moveTo>
                    <a:pt x="1" y="0"/>
                  </a:moveTo>
                  <a:lnTo>
                    <a:pt x="1" y="823"/>
                  </a:lnTo>
                  <a:lnTo>
                    <a:pt x="7631" y="5226"/>
                  </a:lnTo>
                  <a:lnTo>
                    <a:pt x="7631" y="4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733;p43">
              <a:extLst>
                <a:ext uri="{FF2B5EF4-FFF2-40B4-BE49-F238E27FC236}">
                  <a16:creationId xmlns:a16="http://schemas.microsoft.com/office/drawing/2014/main" id="{4AF96351-9128-4EA3-BAED-1E64F29CBDC3}"/>
                </a:ext>
              </a:extLst>
            </p:cNvPr>
            <p:cNvSpPr/>
            <p:nvPr/>
          </p:nvSpPr>
          <p:spPr>
            <a:xfrm>
              <a:off x="5014000" y="3259100"/>
              <a:ext cx="7775" cy="4000"/>
            </a:xfrm>
            <a:custGeom>
              <a:avLst/>
              <a:gdLst/>
              <a:ahLst/>
              <a:cxnLst/>
              <a:rect l="l" t="t" r="r" b="b"/>
              <a:pathLst>
                <a:path w="311" h="160" extrusionOk="0">
                  <a:moveTo>
                    <a:pt x="137" y="1"/>
                  </a:moveTo>
                  <a:cubicBezTo>
                    <a:pt x="104" y="1"/>
                    <a:pt x="74" y="7"/>
                    <a:pt x="51" y="22"/>
                  </a:cubicBezTo>
                  <a:cubicBezTo>
                    <a:pt x="45" y="22"/>
                    <a:pt x="41" y="25"/>
                    <a:pt x="41" y="28"/>
                  </a:cubicBezTo>
                  <a:cubicBezTo>
                    <a:pt x="0" y="60"/>
                    <a:pt x="7" y="100"/>
                    <a:pt x="65" y="135"/>
                  </a:cubicBezTo>
                  <a:cubicBezTo>
                    <a:pt x="82" y="145"/>
                    <a:pt x="103" y="151"/>
                    <a:pt x="126" y="155"/>
                  </a:cubicBezTo>
                  <a:cubicBezTo>
                    <a:pt x="142" y="158"/>
                    <a:pt x="157" y="160"/>
                    <a:pt x="173" y="160"/>
                  </a:cubicBezTo>
                  <a:cubicBezTo>
                    <a:pt x="192" y="160"/>
                    <a:pt x="211" y="157"/>
                    <a:pt x="229" y="151"/>
                  </a:cubicBezTo>
                  <a:cubicBezTo>
                    <a:pt x="239" y="151"/>
                    <a:pt x="249" y="148"/>
                    <a:pt x="259" y="141"/>
                  </a:cubicBezTo>
                  <a:cubicBezTo>
                    <a:pt x="311" y="114"/>
                    <a:pt x="304" y="63"/>
                    <a:pt x="246" y="28"/>
                  </a:cubicBezTo>
                  <a:cubicBezTo>
                    <a:pt x="218" y="15"/>
                    <a:pt x="188" y="5"/>
                    <a:pt x="157" y="1"/>
                  </a:cubicBezTo>
                  <a:cubicBezTo>
                    <a:pt x="150" y="1"/>
                    <a:pt x="143" y="1"/>
                    <a:pt x="1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734;p43">
              <a:extLst>
                <a:ext uri="{FF2B5EF4-FFF2-40B4-BE49-F238E27FC236}">
                  <a16:creationId xmlns:a16="http://schemas.microsoft.com/office/drawing/2014/main" id="{D5C51E52-B71B-4141-8E93-B93A5D33ADF3}"/>
                </a:ext>
              </a:extLst>
            </p:cNvPr>
            <p:cNvSpPr/>
            <p:nvPr/>
          </p:nvSpPr>
          <p:spPr>
            <a:xfrm>
              <a:off x="4993950" y="3256325"/>
              <a:ext cx="25775" cy="32275"/>
            </a:xfrm>
            <a:custGeom>
              <a:avLst/>
              <a:gdLst/>
              <a:ahLst/>
              <a:cxnLst/>
              <a:rect l="l" t="t" r="r" b="b"/>
              <a:pathLst>
                <a:path w="1031" h="1291" extrusionOk="0">
                  <a:moveTo>
                    <a:pt x="713" y="0"/>
                  </a:moveTo>
                  <a:cubicBezTo>
                    <a:pt x="635" y="0"/>
                    <a:pt x="557" y="24"/>
                    <a:pt x="475" y="71"/>
                  </a:cubicBezTo>
                  <a:cubicBezTo>
                    <a:pt x="208" y="221"/>
                    <a:pt x="0" y="583"/>
                    <a:pt x="0" y="891"/>
                  </a:cubicBezTo>
                  <a:cubicBezTo>
                    <a:pt x="0" y="1007"/>
                    <a:pt x="31" y="1102"/>
                    <a:pt x="89" y="1174"/>
                  </a:cubicBezTo>
                  <a:cubicBezTo>
                    <a:pt x="147" y="1249"/>
                    <a:pt x="235" y="1290"/>
                    <a:pt x="335" y="1290"/>
                  </a:cubicBezTo>
                  <a:cubicBezTo>
                    <a:pt x="410" y="1290"/>
                    <a:pt x="492" y="1266"/>
                    <a:pt x="574" y="1218"/>
                  </a:cubicBezTo>
                  <a:cubicBezTo>
                    <a:pt x="587" y="1212"/>
                    <a:pt x="604" y="1204"/>
                    <a:pt x="618" y="1194"/>
                  </a:cubicBezTo>
                  <a:lnTo>
                    <a:pt x="519" y="1140"/>
                  </a:lnTo>
                  <a:cubicBezTo>
                    <a:pt x="453" y="1176"/>
                    <a:pt x="391" y="1194"/>
                    <a:pt x="336" y="1194"/>
                  </a:cubicBezTo>
                  <a:cubicBezTo>
                    <a:pt x="196" y="1194"/>
                    <a:pt x="99" y="1082"/>
                    <a:pt x="99" y="891"/>
                  </a:cubicBezTo>
                  <a:cubicBezTo>
                    <a:pt x="99" y="621"/>
                    <a:pt x="290" y="290"/>
                    <a:pt x="522" y="157"/>
                  </a:cubicBezTo>
                  <a:cubicBezTo>
                    <a:pt x="589" y="117"/>
                    <a:pt x="654" y="98"/>
                    <a:pt x="711" y="98"/>
                  </a:cubicBezTo>
                  <a:cubicBezTo>
                    <a:pt x="762" y="98"/>
                    <a:pt x="807" y="113"/>
                    <a:pt x="843" y="139"/>
                  </a:cubicBezTo>
                  <a:cubicBezTo>
                    <a:pt x="881" y="167"/>
                    <a:pt x="911" y="208"/>
                    <a:pt x="928" y="266"/>
                  </a:cubicBezTo>
                  <a:cubicBezTo>
                    <a:pt x="944" y="269"/>
                    <a:pt x="959" y="271"/>
                    <a:pt x="975" y="271"/>
                  </a:cubicBezTo>
                  <a:cubicBezTo>
                    <a:pt x="994" y="271"/>
                    <a:pt x="1013" y="268"/>
                    <a:pt x="1031" y="262"/>
                  </a:cubicBezTo>
                  <a:cubicBezTo>
                    <a:pt x="1017" y="205"/>
                    <a:pt x="993" y="153"/>
                    <a:pt x="959" y="112"/>
                  </a:cubicBezTo>
                  <a:cubicBezTo>
                    <a:pt x="901" y="41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735;p43">
              <a:extLst>
                <a:ext uri="{FF2B5EF4-FFF2-40B4-BE49-F238E27FC236}">
                  <a16:creationId xmlns:a16="http://schemas.microsoft.com/office/drawing/2014/main" id="{5A263AA2-26E9-4488-BF87-6F341408B339}"/>
                </a:ext>
              </a:extLst>
            </p:cNvPr>
            <p:cNvSpPr/>
            <p:nvPr/>
          </p:nvSpPr>
          <p:spPr>
            <a:xfrm>
              <a:off x="5000100" y="3178675"/>
              <a:ext cx="164600" cy="84125"/>
            </a:xfrm>
            <a:custGeom>
              <a:avLst/>
              <a:gdLst/>
              <a:ahLst/>
              <a:cxnLst/>
              <a:rect l="l" t="t" r="r" b="b"/>
              <a:pathLst>
                <a:path w="6584" h="3365" extrusionOk="0">
                  <a:moveTo>
                    <a:pt x="6583" y="0"/>
                  </a:moveTo>
                  <a:lnTo>
                    <a:pt x="0" y="3215"/>
                  </a:lnTo>
                  <a:lnTo>
                    <a:pt x="0" y="3365"/>
                  </a:lnTo>
                  <a:lnTo>
                    <a:pt x="6498" y="256"/>
                  </a:lnTo>
                  <a:cubicBezTo>
                    <a:pt x="6546" y="229"/>
                    <a:pt x="6583" y="161"/>
                    <a:pt x="6583" y="106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736;p43">
              <a:extLst>
                <a:ext uri="{FF2B5EF4-FFF2-40B4-BE49-F238E27FC236}">
                  <a16:creationId xmlns:a16="http://schemas.microsoft.com/office/drawing/2014/main" id="{8C256A17-3561-4A03-AE77-713D7DA85082}"/>
                </a:ext>
              </a:extLst>
            </p:cNvPr>
            <p:cNvSpPr/>
            <p:nvPr/>
          </p:nvSpPr>
          <p:spPr>
            <a:xfrm>
              <a:off x="5000175" y="3178675"/>
              <a:ext cx="164525" cy="84125"/>
            </a:xfrm>
            <a:custGeom>
              <a:avLst/>
              <a:gdLst/>
              <a:ahLst/>
              <a:cxnLst/>
              <a:rect l="l" t="t" r="r" b="b"/>
              <a:pathLst>
                <a:path w="6581" h="3365" extrusionOk="0">
                  <a:moveTo>
                    <a:pt x="6580" y="0"/>
                  </a:moveTo>
                  <a:cubicBezTo>
                    <a:pt x="6580" y="34"/>
                    <a:pt x="6557" y="71"/>
                    <a:pt x="6512" y="99"/>
                  </a:cubicBezTo>
                  <a:lnTo>
                    <a:pt x="0" y="3222"/>
                  </a:lnTo>
                  <a:lnTo>
                    <a:pt x="0" y="3365"/>
                  </a:lnTo>
                  <a:lnTo>
                    <a:pt x="6495" y="256"/>
                  </a:lnTo>
                  <a:cubicBezTo>
                    <a:pt x="6543" y="229"/>
                    <a:pt x="6580" y="161"/>
                    <a:pt x="6580" y="106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737;p43">
              <a:extLst>
                <a:ext uri="{FF2B5EF4-FFF2-40B4-BE49-F238E27FC236}">
                  <a16:creationId xmlns:a16="http://schemas.microsoft.com/office/drawing/2014/main" id="{7415D7B2-920A-4021-9229-640533BBC72A}"/>
                </a:ext>
              </a:extLst>
            </p:cNvPr>
            <p:cNvSpPr/>
            <p:nvPr/>
          </p:nvSpPr>
          <p:spPr>
            <a:xfrm>
              <a:off x="4806825" y="3069950"/>
              <a:ext cx="358475" cy="190575"/>
            </a:xfrm>
            <a:custGeom>
              <a:avLst/>
              <a:gdLst/>
              <a:ahLst/>
              <a:cxnLst/>
              <a:rect l="l" t="t" r="r" b="b"/>
              <a:pathLst>
                <a:path w="14339" h="7623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216"/>
                  </a:lnTo>
                  <a:lnTo>
                    <a:pt x="7632" y="7622"/>
                  </a:lnTo>
                  <a:lnTo>
                    <a:pt x="14246" y="4448"/>
                  </a:lnTo>
                  <a:cubicBezTo>
                    <a:pt x="14338" y="4393"/>
                    <a:pt x="14338" y="4305"/>
                    <a:pt x="14246" y="4250"/>
                  </a:cubicBez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738;p43">
              <a:extLst>
                <a:ext uri="{FF2B5EF4-FFF2-40B4-BE49-F238E27FC236}">
                  <a16:creationId xmlns:a16="http://schemas.microsoft.com/office/drawing/2014/main" id="{DBC59750-142B-45C9-ADFB-3AD9FBDBCD95}"/>
                </a:ext>
              </a:extLst>
            </p:cNvPr>
            <p:cNvSpPr/>
            <p:nvPr/>
          </p:nvSpPr>
          <p:spPr>
            <a:xfrm>
              <a:off x="4806825" y="3150250"/>
              <a:ext cx="190800" cy="159225"/>
            </a:xfrm>
            <a:custGeom>
              <a:avLst/>
              <a:gdLst/>
              <a:ahLst/>
              <a:cxnLst/>
              <a:rect l="l" t="t" r="r" b="b"/>
              <a:pathLst>
                <a:path w="7632" h="6369" extrusionOk="0">
                  <a:moveTo>
                    <a:pt x="0" y="0"/>
                  </a:moveTo>
                  <a:lnTo>
                    <a:pt x="0" y="1963"/>
                  </a:lnTo>
                  <a:lnTo>
                    <a:pt x="7632" y="6369"/>
                  </a:lnTo>
                  <a:lnTo>
                    <a:pt x="7632" y="4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739;p43">
              <a:extLst>
                <a:ext uri="{FF2B5EF4-FFF2-40B4-BE49-F238E27FC236}">
                  <a16:creationId xmlns:a16="http://schemas.microsoft.com/office/drawing/2014/main" id="{6E1624C7-E1D9-426D-8A1C-7287C9B0A38D}"/>
                </a:ext>
              </a:extLst>
            </p:cNvPr>
            <p:cNvSpPr/>
            <p:nvPr/>
          </p:nvSpPr>
          <p:spPr>
            <a:xfrm>
              <a:off x="4806825" y="3150350"/>
              <a:ext cx="190800" cy="159125"/>
            </a:xfrm>
            <a:custGeom>
              <a:avLst/>
              <a:gdLst/>
              <a:ahLst/>
              <a:cxnLst/>
              <a:rect l="l" t="t" r="r" b="b"/>
              <a:pathLst>
                <a:path w="7632" h="6365" extrusionOk="0">
                  <a:moveTo>
                    <a:pt x="0" y="0"/>
                  </a:moveTo>
                  <a:lnTo>
                    <a:pt x="0" y="1959"/>
                  </a:lnTo>
                  <a:lnTo>
                    <a:pt x="7632" y="6365"/>
                  </a:lnTo>
                  <a:lnTo>
                    <a:pt x="7632" y="4877"/>
                  </a:lnTo>
                  <a:lnTo>
                    <a:pt x="7632" y="4645"/>
                  </a:lnTo>
                  <a:lnTo>
                    <a:pt x="7632" y="4406"/>
                  </a:lnTo>
                  <a:lnTo>
                    <a:pt x="5843" y="3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740;p43">
              <a:extLst>
                <a:ext uri="{FF2B5EF4-FFF2-40B4-BE49-F238E27FC236}">
                  <a16:creationId xmlns:a16="http://schemas.microsoft.com/office/drawing/2014/main" id="{70EE23B1-DD2B-4F41-A35F-4662642CD083}"/>
                </a:ext>
              </a:extLst>
            </p:cNvPr>
            <p:cNvSpPr/>
            <p:nvPr/>
          </p:nvSpPr>
          <p:spPr>
            <a:xfrm>
              <a:off x="4942150" y="3245650"/>
              <a:ext cx="26225" cy="32350"/>
            </a:xfrm>
            <a:custGeom>
              <a:avLst/>
              <a:gdLst/>
              <a:ahLst/>
              <a:cxnLst/>
              <a:rect l="l" t="t" r="r" b="b"/>
              <a:pathLst>
                <a:path w="1049" h="1294" extrusionOk="0">
                  <a:moveTo>
                    <a:pt x="335" y="0"/>
                  </a:moveTo>
                  <a:cubicBezTo>
                    <a:pt x="137" y="0"/>
                    <a:pt x="0" y="161"/>
                    <a:pt x="0" y="403"/>
                  </a:cubicBezTo>
                  <a:cubicBezTo>
                    <a:pt x="0" y="710"/>
                    <a:pt x="209" y="1069"/>
                    <a:pt x="475" y="1222"/>
                  </a:cubicBezTo>
                  <a:cubicBezTo>
                    <a:pt x="557" y="1270"/>
                    <a:pt x="639" y="1294"/>
                    <a:pt x="713" y="1294"/>
                  </a:cubicBezTo>
                  <a:cubicBezTo>
                    <a:pt x="813" y="1294"/>
                    <a:pt x="901" y="1253"/>
                    <a:pt x="959" y="1177"/>
                  </a:cubicBezTo>
                  <a:cubicBezTo>
                    <a:pt x="1017" y="1106"/>
                    <a:pt x="1048" y="1007"/>
                    <a:pt x="1048" y="891"/>
                  </a:cubicBezTo>
                  <a:cubicBezTo>
                    <a:pt x="1048" y="584"/>
                    <a:pt x="840" y="226"/>
                    <a:pt x="573" y="72"/>
                  </a:cubicBezTo>
                  <a:cubicBezTo>
                    <a:pt x="491" y="24"/>
                    <a:pt x="410" y="0"/>
                    <a:pt x="3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741;p43">
              <a:extLst>
                <a:ext uri="{FF2B5EF4-FFF2-40B4-BE49-F238E27FC236}">
                  <a16:creationId xmlns:a16="http://schemas.microsoft.com/office/drawing/2014/main" id="{6E2B97EF-505F-4F65-B56B-3DFAEC13026A}"/>
                </a:ext>
              </a:extLst>
            </p:cNvPr>
            <p:cNvSpPr/>
            <p:nvPr/>
          </p:nvSpPr>
          <p:spPr>
            <a:xfrm>
              <a:off x="4944625" y="3248100"/>
              <a:ext cx="21275" cy="27425"/>
            </a:xfrm>
            <a:custGeom>
              <a:avLst/>
              <a:gdLst/>
              <a:ahLst/>
              <a:cxnLst/>
              <a:rect l="l" t="t" r="r" b="b"/>
              <a:pathLst>
                <a:path w="851" h="1097" extrusionOk="0">
                  <a:moveTo>
                    <a:pt x="236" y="1"/>
                  </a:moveTo>
                  <a:cubicBezTo>
                    <a:pt x="97" y="1"/>
                    <a:pt x="0" y="113"/>
                    <a:pt x="0" y="305"/>
                  </a:cubicBezTo>
                  <a:cubicBezTo>
                    <a:pt x="0" y="575"/>
                    <a:pt x="192" y="903"/>
                    <a:pt x="427" y="1038"/>
                  </a:cubicBezTo>
                  <a:cubicBezTo>
                    <a:pt x="494" y="1078"/>
                    <a:pt x="558" y="1097"/>
                    <a:pt x="614" y="1097"/>
                  </a:cubicBezTo>
                  <a:cubicBezTo>
                    <a:pt x="754" y="1097"/>
                    <a:pt x="850" y="984"/>
                    <a:pt x="850" y="793"/>
                  </a:cubicBezTo>
                  <a:cubicBezTo>
                    <a:pt x="850" y="523"/>
                    <a:pt x="659" y="196"/>
                    <a:pt x="424" y="59"/>
                  </a:cubicBezTo>
                  <a:cubicBezTo>
                    <a:pt x="357" y="20"/>
                    <a:pt x="293" y="1"/>
                    <a:pt x="23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742;p43">
              <a:extLst>
                <a:ext uri="{FF2B5EF4-FFF2-40B4-BE49-F238E27FC236}">
                  <a16:creationId xmlns:a16="http://schemas.microsoft.com/office/drawing/2014/main" id="{52DEF875-349B-4921-9810-72B04443F06F}"/>
                </a:ext>
              </a:extLst>
            </p:cNvPr>
            <p:cNvSpPr/>
            <p:nvPr/>
          </p:nvSpPr>
          <p:spPr>
            <a:xfrm>
              <a:off x="4821425" y="3173825"/>
              <a:ext cx="106000" cy="81550"/>
            </a:xfrm>
            <a:custGeom>
              <a:avLst/>
              <a:gdLst/>
              <a:ahLst/>
              <a:cxnLst/>
              <a:rect l="l" t="t" r="r" b="b"/>
              <a:pathLst>
                <a:path w="4240" h="3262" extrusionOk="0">
                  <a:moveTo>
                    <a:pt x="257" y="0"/>
                  </a:moveTo>
                  <a:cubicBezTo>
                    <a:pt x="105" y="0"/>
                    <a:pt x="0" y="123"/>
                    <a:pt x="0" y="334"/>
                  </a:cubicBezTo>
                  <a:lnTo>
                    <a:pt x="0" y="481"/>
                  </a:lnTo>
                  <a:cubicBezTo>
                    <a:pt x="0" y="777"/>
                    <a:pt x="208" y="1139"/>
                    <a:pt x="464" y="1286"/>
                  </a:cubicBezTo>
                  <a:lnTo>
                    <a:pt x="3772" y="3198"/>
                  </a:lnTo>
                  <a:cubicBezTo>
                    <a:pt x="3847" y="3241"/>
                    <a:pt x="3917" y="3262"/>
                    <a:pt x="3980" y="3262"/>
                  </a:cubicBezTo>
                  <a:cubicBezTo>
                    <a:pt x="4134" y="3262"/>
                    <a:pt x="4239" y="3139"/>
                    <a:pt x="4239" y="2927"/>
                  </a:cubicBezTo>
                  <a:lnTo>
                    <a:pt x="4239" y="2781"/>
                  </a:lnTo>
                  <a:cubicBezTo>
                    <a:pt x="4239" y="2484"/>
                    <a:pt x="4030" y="2122"/>
                    <a:pt x="3772" y="1972"/>
                  </a:cubicBezTo>
                  <a:lnTo>
                    <a:pt x="464" y="65"/>
                  </a:lnTo>
                  <a:cubicBezTo>
                    <a:pt x="390" y="21"/>
                    <a:pt x="319" y="0"/>
                    <a:pt x="25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743;p43">
              <a:extLst>
                <a:ext uri="{FF2B5EF4-FFF2-40B4-BE49-F238E27FC236}">
                  <a16:creationId xmlns:a16="http://schemas.microsoft.com/office/drawing/2014/main" id="{1C78FD47-6FDF-48A6-83FC-F48C53121CEE}"/>
                </a:ext>
              </a:extLst>
            </p:cNvPr>
            <p:cNvSpPr/>
            <p:nvPr/>
          </p:nvSpPr>
          <p:spPr>
            <a:xfrm>
              <a:off x="4997625" y="325920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744;p43">
              <a:extLst>
                <a:ext uri="{FF2B5EF4-FFF2-40B4-BE49-F238E27FC236}">
                  <a16:creationId xmlns:a16="http://schemas.microsoft.com/office/drawing/2014/main" id="{8EF738A5-CD9E-4F70-A3C9-8D37355D5ADB}"/>
                </a:ext>
              </a:extLst>
            </p:cNvPr>
            <p:cNvSpPr/>
            <p:nvPr/>
          </p:nvSpPr>
          <p:spPr>
            <a:xfrm>
              <a:off x="4997625" y="325920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65" y="21"/>
                  </a:ln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315"/>
                  </a:lnTo>
                  <a:lnTo>
                    <a:pt x="102" y="147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745;p43">
              <a:extLst>
                <a:ext uri="{FF2B5EF4-FFF2-40B4-BE49-F238E27FC236}">
                  <a16:creationId xmlns:a16="http://schemas.microsoft.com/office/drawing/2014/main" id="{B6F5B35D-5385-4825-8A05-1444354241B1}"/>
                </a:ext>
              </a:extLst>
            </p:cNvPr>
            <p:cNvSpPr/>
            <p:nvPr/>
          </p:nvSpPr>
          <p:spPr>
            <a:xfrm>
              <a:off x="4808525" y="3051950"/>
              <a:ext cx="360425" cy="199200"/>
            </a:xfrm>
            <a:custGeom>
              <a:avLst/>
              <a:gdLst/>
              <a:ahLst/>
              <a:cxnLst/>
              <a:rect l="l" t="t" r="r" b="b"/>
              <a:pathLst>
                <a:path w="14417" h="7968" extrusionOk="0">
                  <a:moveTo>
                    <a:pt x="6789" y="0"/>
                  </a:moveTo>
                  <a:lnTo>
                    <a:pt x="76" y="3393"/>
                  </a:lnTo>
                  <a:cubicBezTo>
                    <a:pt x="35" y="3417"/>
                    <a:pt x="0" y="3472"/>
                    <a:pt x="0" y="3513"/>
                  </a:cubicBezTo>
                  <a:cubicBezTo>
                    <a:pt x="0" y="3554"/>
                    <a:pt x="35" y="3609"/>
                    <a:pt x="76" y="3632"/>
                  </a:cubicBezTo>
                  <a:lnTo>
                    <a:pt x="7561" y="7950"/>
                  </a:lnTo>
                  <a:cubicBezTo>
                    <a:pt x="7581" y="7962"/>
                    <a:pt x="7608" y="7968"/>
                    <a:pt x="7636" y="7968"/>
                  </a:cubicBezTo>
                  <a:cubicBezTo>
                    <a:pt x="7663" y="7968"/>
                    <a:pt x="7690" y="7962"/>
                    <a:pt x="7711" y="7950"/>
                  </a:cubicBezTo>
                  <a:lnTo>
                    <a:pt x="14417" y="4554"/>
                  </a:lnTo>
                  <a:lnTo>
                    <a:pt x="14417" y="4407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746;p43">
              <a:extLst>
                <a:ext uri="{FF2B5EF4-FFF2-40B4-BE49-F238E27FC236}">
                  <a16:creationId xmlns:a16="http://schemas.microsoft.com/office/drawing/2014/main" id="{553843F6-01E9-4EB6-B47E-00851DD057F3}"/>
                </a:ext>
              </a:extLst>
            </p:cNvPr>
            <p:cNvSpPr/>
            <p:nvPr/>
          </p:nvSpPr>
          <p:spPr>
            <a:xfrm>
              <a:off x="4809800" y="313677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24" y="0"/>
                  </a:moveTo>
                  <a:cubicBezTo>
                    <a:pt x="22" y="3"/>
                    <a:pt x="20" y="5"/>
                    <a:pt x="18" y="7"/>
                  </a:cubicBezTo>
                  <a:lnTo>
                    <a:pt x="18" y="7"/>
                  </a:lnTo>
                  <a:cubicBezTo>
                    <a:pt x="18" y="7"/>
                    <a:pt x="18" y="7"/>
                    <a:pt x="18" y="7"/>
                  </a:cubicBezTo>
                  <a:lnTo>
                    <a:pt x="24" y="0"/>
                  </a:lnTo>
                  <a:close/>
                  <a:moveTo>
                    <a:pt x="18" y="7"/>
                  </a:moveTo>
                  <a:cubicBezTo>
                    <a:pt x="11" y="11"/>
                    <a:pt x="7" y="14"/>
                    <a:pt x="1" y="21"/>
                  </a:cubicBezTo>
                  <a:cubicBezTo>
                    <a:pt x="7" y="16"/>
                    <a:pt x="13" y="11"/>
                    <a:pt x="18" y="7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747;p43">
              <a:extLst>
                <a:ext uri="{FF2B5EF4-FFF2-40B4-BE49-F238E27FC236}">
                  <a16:creationId xmlns:a16="http://schemas.microsoft.com/office/drawing/2014/main" id="{825F92B6-1F2F-42B6-9F72-3F4D832AB232}"/>
                </a:ext>
              </a:extLst>
            </p:cNvPr>
            <p:cNvSpPr/>
            <p:nvPr/>
          </p:nvSpPr>
          <p:spPr>
            <a:xfrm>
              <a:off x="4816025" y="3145900"/>
              <a:ext cx="181600" cy="104800"/>
            </a:xfrm>
            <a:custGeom>
              <a:avLst/>
              <a:gdLst/>
              <a:ahLst/>
              <a:cxnLst/>
              <a:rect l="l" t="t" r="r" b="b"/>
              <a:pathLst>
                <a:path w="7264" h="4192" extrusionOk="0">
                  <a:moveTo>
                    <a:pt x="1" y="0"/>
                  </a:moveTo>
                  <a:lnTo>
                    <a:pt x="1" y="0"/>
                  </a:lnTo>
                  <a:lnTo>
                    <a:pt x="7261" y="4192"/>
                  </a:lnTo>
                  <a:lnTo>
                    <a:pt x="7264" y="4192"/>
                  </a:lnTo>
                  <a:lnTo>
                    <a:pt x="7261" y="4192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748;p43">
              <a:extLst>
                <a:ext uri="{FF2B5EF4-FFF2-40B4-BE49-F238E27FC236}">
                  <a16:creationId xmlns:a16="http://schemas.microsoft.com/office/drawing/2014/main" id="{79FBD959-6CC7-46AB-80FC-2A59E6B3122D}"/>
                </a:ext>
              </a:extLst>
            </p:cNvPr>
            <p:cNvSpPr/>
            <p:nvPr/>
          </p:nvSpPr>
          <p:spPr>
            <a:xfrm>
              <a:off x="4808525" y="3136925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cubicBezTo>
                    <a:pt x="62" y="5"/>
                    <a:pt x="58" y="8"/>
                    <a:pt x="52" y="15"/>
                  </a:cubicBezTo>
                  <a:cubicBezTo>
                    <a:pt x="38" y="29"/>
                    <a:pt x="25" y="46"/>
                    <a:pt x="14" y="62"/>
                  </a:cubicBezTo>
                  <a:cubicBezTo>
                    <a:pt x="8" y="79"/>
                    <a:pt x="0" y="97"/>
                    <a:pt x="0" y="114"/>
                  </a:cubicBezTo>
                  <a:cubicBezTo>
                    <a:pt x="0" y="131"/>
                    <a:pt x="8" y="148"/>
                    <a:pt x="17" y="165"/>
                  </a:cubicBezTo>
                  <a:cubicBezTo>
                    <a:pt x="25" y="182"/>
                    <a:pt x="35" y="199"/>
                    <a:pt x="49" y="210"/>
                  </a:cubicBezTo>
                  <a:cubicBezTo>
                    <a:pt x="58" y="219"/>
                    <a:pt x="66" y="226"/>
                    <a:pt x="76" y="233"/>
                  </a:cubicBezTo>
                  <a:lnTo>
                    <a:pt x="301" y="359"/>
                  </a:lnTo>
                  <a:lnTo>
                    <a:pt x="7561" y="4551"/>
                  </a:lnTo>
                  <a:lnTo>
                    <a:pt x="7564" y="4551"/>
                  </a:lnTo>
                  <a:cubicBezTo>
                    <a:pt x="7584" y="4561"/>
                    <a:pt x="7608" y="4567"/>
                    <a:pt x="7635" y="4567"/>
                  </a:cubicBezTo>
                  <a:lnTo>
                    <a:pt x="7635" y="4417"/>
                  </a:lnTo>
                  <a:cubicBezTo>
                    <a:pt x="7608" y="4417"/>
                    <a:pt x="7581" y="4414"/>
                    <a:pt x="7561" y="4400"/>
                  </a:cubicBezTo>
                  <a:lnTo>
                    <a:pt x="76" y="83"/>
                  </a:lnTo>
                  <a:cubicBezTo>
                    <a:pt x="55" y="69"/>
                    <a:pt x="45" y="56"/>
                    <a:pt x="45" y="38"/>
                  </a:cubicBezTo>
                  <a:cubicBezTo>
                    <a:pt x="45" y="25"/>
                    <a:pt x="55" y="11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749;p43">
              <a:extLst>
                <a:ext uri="{FF2B5EF4-FFF2-40B4-BE49-F238E27FC236}">
                  <a16:creationId xmlns:a16="http://schemas.microsoft.com/office/drawing/2014/main" id="{DE02A7D3-4BF8-4630-B3D4-1AF68EC2DB84}"/>
                </a:ext>
              </a:extLst>
            </p:cNvPr>
            <p:cNvSpPr/>
            <p:nvPr/>
          </p:nvSpPr>
          <p:spPr>
            <a:xfrm>
              <a:off x="4810250" y="3134125"/>
              <a:ext cx="5450" cy="2825"/>
            </a:xfrm>
            <a:custGeom>
              <a:avLst/>
              <a:gdLst/>
              <a:ahLst/>
              <a:cxnLst/>
              <a:rect l="l" t="t" r="r" b="b"/>
              <a:pathLst>
                <a:path w="218" h="113" extrusionOk="0">
                  <a:moveTo>
                    <a:pt x="218" y="0"/>
                  </a:moveTo>
                  <a:lnTo>
                    <a:pt x="7" y="106"/>
                  </a:lnTo>
                  <a:lnTo>
                    <a:pt x="7" y="106"/>
                  </a:lnTo>
                  <a:lnTo>
                    <a:pt x="7" y="106"/>
                  </a:lnTo>
                  <a:lnTo>
                    <a:pt x="0" y="113"/>
                  </a:lnTo>
                  <a:lnTo>
                    <a:pt x="7" y="106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750;p43">
              <a:extLst>
                <a:ext uri="{FF2B5EF4-FFF2-40B4-BE49-F238E27FC236}">
                  <a16:creationId xmlns:a16="http://schemas.microsoft.com/office/drawing/2014/main" id="{46C12B42-43F0-43D0-9E4E-1B6C0646E5CD}"/>
                </a:ext>
              </a:extLst>
            </p:cNvPr>
            <p:cNvSpPr/>
            <p:nvPr/>
          </p:nvSpPr>
          <p:spPr>
            <a:xfrm>
              <a:off x="4809650" y="3134125"/>
              <a:ext cx="356575" cy="113250"/>
            </a:xfrm>
            <a:custGeom>
              <a:avLst/>
              <a:gdLst/>
              <a:ahLst/>
              <a:cxnLst/>
              <a:rect l="l" t="t" r="r" b="b"/>
              <a:pathLst>
                <a:path w="14263" h="4530" extrusionOk="0">
                  <a:moveTo>
                    <a:pt x="242" y="0"/>
                  </a:moveTo>
                  <a:lnTo>
                    <a:pt x="31" y="106"/>
                  </a:lnTo>
                  <a:lnTo>
                    <a:pt x="24" y="113"/>
                  </a:lnTo>
                  <a:cubicBezTo>
                    <a:pt x="10" y="123"/>
                    <a:pt x="0" y="137"/>
                    <a:pt x="0" y="150"/>
                  </a:cubicBezTo>
                  <a:cubicBezTo>
                    <a:pt x="0" y="168"/>
                    <a:pt x="10" y="181"/>
                    <a:pt x="31" y="195"/>
                  </a:cubicBezTo>
                  <a:lnTo>
                    <a:pt x="7516" y="4512"/>
                  </a:lnTo>
                  <a:cubicBezTo>
                    <a:pt x="7536" y="4526"/>
                    <a:pt x="7563" y="4529"/>
                    <a:pt x="7590" y="4529"/>
                  </a:cubicBezTo>
                  <a:cubicBezTo>
                    <a:pt x="7618" y="4529"/>
                    <a:pt x="7645" y="4526"/>
                    <a:pt x="7666" y="4512"/>
                  </a:cubicBezTo>
                  <a:lnTo>
                    <a:pt x="14263" y="1174"/>
                  </a:lnTo>
                  <a:lnTo>
                    <a:pt x="13707" y="854"/>
                  </a:lnTo>
                  <a:cubicBezTo>
                    <a:pt x="13601" y="1083"/>
                    <a:pt x="13444" y="1277"/>
                    <a:pt x="13273" y="1376"/>
                  </a:cubicBezTo>
                  <a:cubicBezTo>
                    <a:pt x="13198" y="1420"/>
                    <a:pt x="13119" y="1444"/>
                    <a:pt x="13048" y="1444"/>
                  </a:cubicBezTo>
                  <a:cubicBezTo>
                    <a:pt x="12990" y="1444"/>
                    <a:pt x="12935" y="1427"/>
                    <a:pt x="12888" y="1400"/>
                  </a:cubicBezTo>
                  <a:cubicBezTo>
                    <a:pt x="12884" y="1396"/>
                    <a:pt x="12881" y="1396"/>
                    <a:pt x="12881" y="1393"/>
                  </a:cubicBezTo>
                  <a:lnTo>
                    <a:pt x="13017" y="1314"/>
                  </a:lnTo>
                  <a:cubicBezTo>
                    <a:pt x="13028" y="1314"/>
                    <a:pt x="13037" y="1318"/>
                    <a:pt x="13048" y="1318"/>
                  </a:cubicBezTo>
                  <a:cubicBezTo>
                    <a:pt x="13109" y="1318"/>
                    <a:pt x="13168" y="1294"/>
                    <a:pt x="13209" y="1267"/>
                  </a:cubicBezTo>
                  <a:cubicBezTo>
                    <a:pt x="13362" y="1178"/>
                    <a:pt x="13499" y="1001"/>
                    <a:pt x="13598" y="788"/>
                  </a:cubicBezTo>
                  <a:lnTo>
                    <a:pt x="13368" y="659"/>
                  </a:lnTo>
                  <a:lnTo>
                    <a:pt x="13368" y="1110"/>
                  </a:lnTo>
                  <a:lnTo>
                    <a:pt x="7683" y="4188"/>
                  </a:lnTo>
                  <a:cubicBezTo>
                    <a:pt x="7659" y="4202"/>
                    <a:pt x="7625" y="4208"/>
                    <a:pt x="7590" y="4208"/>
                  </a:cubicBezTo>
                  <a:cubicBezTo>
                    <a:pt x="7573" y="4208"/>
                    <a:pt x="7553" y="4205"/>
                    <a:pt x="7536" y="4202"/>
                  </a:cubicBezTo>
                  <a:cubicBezTo>
                    <a:pt x="7522" y="4198"/>
                    <a:pt x="7508" y="4195"/>
                    <a:pt x="7495" y="4188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751;p43">
              <a:extLst>
                <a:ext uri="{FF2B5EF4-FFF2-40B4-BE49-F238E27FC236}">
                  <a16:creationId xmlns:a16="http://schemas.microsoft.com/office/drawing/2014/main" id="{3C3DC019-2030-4EC2-9F8A-83840318A6C0}"/>
                </a:ext>
              </a:extLst>
            </p:cNvPr>
            <p:cNvSpPr/>
            <p:nvPr/>
          </p:nvSpPr>
          <p:spPr>
            <a:xfrm>
              <a:off x="5156225" y="3165775"/>
              <a:ext cx="12725" cy="6500"/>
            </a:xfrm>
            <a:custGeom>
              <a:avLst/>
              <a:gdLst/>
              <a:ahLst/>
              <a:cxnLst/>
              <a:rect l="l" t="t" r="r" b="b"/>
              <a:pathLst>
                <a:path w="509" h="260" extrusionOk="0">
                  <a:moveTo>
                    <a:pt x="509" y="1"/>
                  </a:moveTo>
                  <a:lnTo>
                    <a:pt x="1" y="260"/>
                  </a:lnTo>
                  <a:lnTo>
                    <a:pt x="1" y="260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752;p43">
              <a:extLst>
                <a:ext uri="{FF2B5EF4-FFF2-40B4-BE49-F238E27FC236}">
                  <a16:creationId xmlns:a16="http://schemas.microsoft.com/office/drawing/2014/main" id="{A7CCE009-C45D-47C1-9874-7F893473C0A6}"/>
                </a:ext>
              </a:extLst>
            </p:cNvPr>
            <p:cNvSpPr/>
            <p:nvPr/>
          </p:nvSpPr>
          <p:spPr>
            <a:xfrm>
              <a:off x="5000500" y="32506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1"/>
                  </a:moveTo>
                  <a:lnTo>
                    <a:pt x="32" y="1"/>
                  </a:lnTo>
                  <a:cubicBezTo>
                    <a:pt x="21" y="4"/>
                    <a:pt x="11" y="7"/>
                    <a:pt x="1" y="11"/>
                  </a:cubicBezTo>
                  <a:cubicBezTo>
                    <a:pt x="14" y="7"/>
                    <a:pt x="25" y="4"/>
                    <a:pt x="32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753;p43">
              <a:extLst>
                <a:ext uri="{FF2B5EF4-FFF2-40B4-BE49-F238E27FC236}">
                  <a16:creationId xmlns:a16="http://schemas.microsoft.com/office/drawing/2014/main" id="{EB5CE305-796D-479B-83A6-8B0C810067C0}"/>
                </a:ext>
              </a:extLst>
            </p:cNvPr>
            <p:cNvSpPr/>
            <p:nvPr/>
          </p:nvSpPr>
          <p:spPr>
            <a:xfrm>
              <a:off x="4999400" y="3162125"/>
              <a:ext cx="169550" cy="89000"/>
            </a:xfrm>
            <a:custGeom>
              <a:avLst/>
              <a:gdLst/>
              <a:ahLst/>
              <a:cxnLst/>
              <a:rect l="l" t="t" r="r" b="b"/>
              <a:pathLst>
                <a:path w="6782" h="3560" extrusionOk="0">
                  <a:moveTo>
                    <a:pt x="6782" y="0"/>
                  </a:moveTo>
                  <a:lnTo>
                    <a:pt x="6683" y="58"/>
                  </a:lnTo>
                  <a:lnTo>
                    <a:pt x="6673" y="54"/>
                  </a:lnTo>
                  <a:lnTo>
                    <a:pt x="76" y="3392"/>
                  </a:lnTo>
                  <a:cubicBezTo>
                    <a:pt x="55" y="3406"/>
                    <a:pt x="28" y="3409"/>
                    <a:pt x="0" y="3409"/>
                  </a:cubicBezTo>
                  <a:lnTo>
                    <a:pt x="0" y="3559"/>
                  </a:lnTo>
                  <a:cubicBezTo>
                    <a:pt x="17" y="3559"/>
                    <a:pt x="31" y="3556"/>
                    <a:pt x="45" y="3553"/>
                  </a:cubicBezTo>
                  <a:cubicBezTo>
                    <a:pt x="55" y="3549"/>
                    <a:pt x="65" y="3546"/>
                    <a:pt x="76" y="3543"/>
                  </a:cubicBezTo>
                  <a:lnTo>
                    <a:pt x="6274" y="406"/>
                  </a:lnTo>
                  <a:lnTo>
                    <a:pt x="6782" y="147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754;p43">
              <a:extLst>
                <a:ext uri="{FF2B5EF4-FFF2-40B4-BE49-F238E27FC236}">
                  <a16:creationId xmlns:a16="http://schemas.microsoft.com/office/drawing/2014/main" id="{9B5BAECD-0E89-4BE1-9B61-324140B7ECAE}"/>
                </a:ext>
              </a:extLst>
            </p:cNvPr>
            <p:cNvSpPr/>
            <p:nvPr/>
          </p:nvSpPr>
          <p:spPr>
            <a:xfrm>
              <a:off x="4975600" y="3004425"/>
              <a:ext cx="190900" cy="159150"/>
            </a:xfrm>
            <a:custGeom>
              <a:avLst/>
              <a:gdLst/>
              <a:ahLst/>
              <a:cxnLst/>
              <a:rect l="l" t="t" r="r" b="b"/>
              <a:pathLst>
                <a:path w="7636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5" y="6366"/>
                  </a:lnTo>
                  <a:lnTo>
                    <a:pt x="7635" y="44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755;p43">
              <a:extLst>
                <a:ext uri="{FF2B5EF4-FFF2-40B4-BE49-F238E27FC236}">
                  <a16:creationId xmlns:a16="http://schemas.microsoft.com/office/drawing/2014/main" id="{5201B4F3-5766-4750-BEBB-FD4814EB96DF}"/>
                </a:ext>
              </a:extLst>
            </p:cNvPr>
            <p:cNvSpPr/>
            <p:nvPr/>
          </p:nvSpPr>
          <p:spPr>
            <a:xfrm>
              <a:off x="5133525" y="3118600"/>
              <a:ext cx="32975" cy="44975"/>
            </a:xfrm>
            <a:custGeom>
              <a:avLst/>
              <a:gdLst/>
              <a:ahLst/>
              <a:cxnLst/>
              <a:rect l="l" t="t" r="r" b="b"/>
              <a:pathLst>
                <a:path w="1319" h="1799" extrusionOk="0">
                  <a:moveTo>
                    <a:pt x="618" y="427"/>
                  </a:moveTo>
                  <a:lnTo>
                    <a:pt x="69" y="762"/>
                  </a:lnTo>
                  <a:cubicBezTo>
                    <a:pt x="45" y="802"/>
                    <a:pt x="21" y="840"/>
                    <a:pt x="0" y="881"/>
                  </a:cubicBezTo>
                  <a:lnTo>
                    <a:pt x="413" y="1119"/>
                  </a:lnTo>
                  <a:lnTo>
                    <a:pt x="413" y="1280"/>
                  </a:lnTo>
                  <a:lnTo>
                    <a:pt x="643" y="1409"/>
                  </a:lnTo>
                  <a:cubicBezTo>
                    <a:pt x="717" y="1239"/>
                    <a:pt x="769" y="1045"/>
                    <a:pt x="772" y="864"/>
                  </a:cubicBezTo>
                  <a:cubicBezTo>
                    <a:pt x="779" y="652"/>
                    <a:pt x="725" y="488"/>
                    <a:pt x="622" y="431"/>
                  </a:cubicBezTo>
                  <a:lnTo>
                    <a:pt x="618" y="427"/>
                  </a:lnTo>
                  <a:close/>
                  <a:moveTo>
                    <a:pt x="1318" y="1"/>
                  </a:moveTo>
                  <a:lnTo>
                    <a:pt x="734" y="355"/>
                  </a:lnTo>
                  <a:cubicBezTo>
                    <a:pt x="847" y="454"/>
                    <a:pt x="909" y="639"/>
                    <a:pt x="898" y="867"/>
                  </a:cubicBezTo>
                  <a:cubicBezTo>
                    <a:pt x="895" y="1072"/>
                    <a:pt x="840" y="1283"/>
                    <a:pt x="752" y="1475"/>
                  </a:cubicBezTo>
                  <a:lnTo>
                    <a:pt x="1318" y="1799"/>
                  </a:lnTo>
                  <a:lnTo>
                    <a:pt x="1318" y="1792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756;p43">
              <a:extLst>
                <a:ext uri="{FF2B5EF4-FFF2-40B4-BE49-F238E27FC236}">
                  <a16:creationId xmlns:a16="http://schemas.microsoft.com/office/drawing/2014/main" id="{3BA7D722-EE93-4C3F-8F07-8CA0B4721583}"/>
                </a:ext>
              </a:extLst>
            </p:cNvPr>
            <p:cNvSpPr/>
            <p:nvPr/>
          </p:nvSpPr>
          <p:spPr>
            <a:xfrm>
              <a:off x="4808525" y="3036425"/>
              <a:ext cx="335350" cy="202925"/>
            </a:xfrm>
            <a:custGeom>
              <a:avLst/>
              <a:gdLst/>
              <a:ahLst/>
              <a:cxnLst/>
              <a:rect l="l" t="t" r="r" b="b"/>
              <a:pathLst>
                <a:path w="13414" h="8117" extrusionOk="0">
                  <a:moveTo>
                    <a:pt x="5782" y="0"/>
                  </a:moveTo>
                  <a:lnTo>
                    <a:pt x="96" y="3079"/>
                  </a:lnTo>
                  <a:cubicBezTo>
                    <a:pt x="41" y="3110"/>
                    <a:pt x="0" y="3181"/>
                    <a:pt x="0" y="3239"/>
                  </a:cubicBezTo>
                  <a:lnTo>
                    <a:pt x="0" y="3636"/>
                  </a:lnTo>
                  <a:cubicBezTo>
                    <a:pt x="0" y="3697"/>
                    <a:pt x="41" y="3768"/>
                    <a:pt x="96" y="3800"/>
                  </a:cubicBezTo>
                  <a:lnTo>
                    <a:pt x="7544" y="8096"/>
                  </a:lnTo>
                  <a:cubicBezTo>
                    <a:pt x="7569" y="8110"/>
                    <a:pt x="7602" y="8117"/>
                    <a:pt x="7635" y="8117"/>
                  </a:cubicBezTo>
                  <a:cubicBezTo>
                    <a:pt x="7669" y="8117"/>
                    <a:pt x="7702" y="8110"/>
                    <a:pt x="7728" y="8096"/>
                  </a:cubicBezTo>
                  <a:lnTo>
                    <a:pt x="13413" y="5018"/>
                  </a:lnTo>
                  <a:lnTo>
                    <a:pt x="13413" y="4406"/>
                  </a:lnTo>
                  <a:lnTo>
                    <a:pt x="5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757;p43">
              <a:extLst>
                <a:ext uri="{FF2B5EF4-FFF2-40B4-BE49-F238E27FC236}">
                  <a16:creationId xmlns:a16="http://schemas.microsoft.com/office/drawing/2014/main" id="{1294F3E7-6D0F-4311-9A0B-27EEC9EB9740}"/>
                </a:ext>
              </a:extLst>
            </p:cNvPr>
            <p:cNvSpPr/>
            <p:nvPr/>
          </p:nvSpPr>
          <p:spPr>
            <a:xfrm>
              <a:off x="4809550" y="3036425"/>
              <a:ext cx="334325" cy="187625"/>
            </a:xfrm>
            <a:custGeom>
              <a:avLst/>
              <a:gdLst/>
              <a:ahLst/>
              <a:cxnLst/>
              <a:rect l="l" t="t" r="r" b="b"/>
              <a:pathLst>
                <a:path w="13373" h="7505" extrusionOk="0">
                  <a:moveTo>
                    <a:pt x="5741" y="0"/>
                  </a:moveTo>
                  <a:lnTo>
                    <a:pt x="55" y="3079"/>
                  </a:lnTo>
                  <a:cubicBezTo>
                    <a:pt x="0" y="3110"/>
                    <a:pt x="0" y="3157"/>
                    <a:pt x="55" y="3185"/>
                  </a:cubicBezTo>
                  <a:lnTo>
                    <a:pt x="7503" y="7481"/>
                  </a:lnTo>
                  <a:cubicBezTo>
                    <a:pt x="7528" y="7497"/>
                    <a:pt x="7561" y="7505"/>
                    <a:pt x="7594" y="7505"/>
                  </a:cubicBezTo>
                  <a:cubicBezTo>
                    <a:pt x="7628" y="7505"/>
                    <a:pt x="7661" y="7497"/>
                    <a:pt x="7687" y="7481"/>
                  </a:cubicBezTo>
                  <a:lnTo>
                    <a:pt x="13372" y="4406"/>
                  </a:lnTo>
                  <a:lnTo>
                    <a:pt x="574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758;p43">
              <a:extLst>
                <a:ext uri="{FF2B5EF4-FFF2-40B4-BE49-F238E27FC236}">
                  <a16:creationId xmlns:a16="http://schemas.microsoft.com/office/drawing/2014/main" id="{1D85D133-7E53-40C4-B0D4-F025F3FA6FB7}"/>
                </a:ext>
              </a:extLst>
            </p:cNvPr>
            <p:cNvSpPr/>
            <p:nvPr/>
          </p:nvSpPr>
          <p:spPr>
            <a:xfrm>
              <a:off x="5124225" y="3144500"/>
              <a:ext cx="7700" cy="4025"/>
            </a:xfrm>
            <a:custGeom>
              <a:avLst/>
              <a:gdLst/>
              <a:ahLst/>
              <a:cxnLst/>
              <a:rect l="l" t="t" r="r" b="b"/>
              <a:pathLst>
                <a:path w="308" h="161" extrusionOk="0">
                  <a:moveTo>
                    <a:pt x="136" y="1"/>
                  </a:moveTo>
                  <a:cubicBezTo>
                    <a:pt x="104" y="1"/>
                    <a:pt x="71" y="8"/>
                    <a:pt x="48" y="22"/>
                  </a:cubicBezTo>
                  <a:cubicBezTo>
                    <a:pt x="45" y="22"/>
                    <a:pt x="42" y="25"/>
                    <a:pt x="38" y="29"/>
                  </a:cubicBezTo>
                  <a:cubicBezTo>
                    <a:pt x="1" y="60"/>
                    <a:pt x="7" y="101"/>
                    <a:pt x="62" y="135"/>
                  </a:cubicBezTo>
                  <a:cubicBezTo>
                    <a:pt x="83" y="142"/>
                    <a:pt x="103" y="152"/>
                    <a:pt x="127" y="156"/>
                  </a:cubicBezTo>
                  <a:cubicBezTo>
                    <a:pt x="141" y="159"/>
                    <a:pt x="156" y="160"/>
                    <a:pt x="171" y="160"/>
                  </a:cubicBezTo>
                  <a:cubicBezTo>
                    <a:pt x="190" y="160"/>
                    <a:pt x="209" y="158"/>
                    <a:pt x="226" y="152"/>
                  </a:cubicBezTo>
                  <a:cubicBezTo>
                    <a:pt x="240" y="152"/>
                    <a:pt x="250" y="148"/>
                    <a:pt x="257" y="142"/>
                  </a:cubicBezTo>
                  <a:cubicBezTo>
                    <a:pt x="308" y="115"/>
                    <a:pt x="305" y="63"/>
                    <a:pt x="243" y="29"/>
                  </a:cubicBezTo>
                  <a:cubicBezTo>
                    <a:pt x="219" y="16"/>
                    <a:pt x="188" y="5"/>
                    <a:pt x="155" y="2"/>
                  </a:cubicBezTo>
                  <a:cubicBezTo>
                    <a:pt x="148" y="1"/>
                    <a:pt x="14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759;p43">
              <a:extLst>
                <a:ext uri="{FF2B5EF4-FFF2-40B4-BE49-F238E27FC236}">
                  <a16:creationId xmlns:a16="http://schemas.microsoft.com/office/drawing/2014/main" id="{1FD9838F-01E1-4A6D-BA3C-07AA8385CAB9}"/>
                </a:ext>
              </a:extLst>
            </p:cNvPr>
            <p:cNvSpPr/>
            <p:nvPr/>
          </p:nvSpPr>
          <p:spPr>
            <a:xfrm>
              <a:off x="4808525" y="3113800"/>
              <a:ext cx="190900" cy="125550"/>
            </a:xfrm>
            <a:custGeom>
              <a:avLst/>
              <a:gdLst/>
              <a:ahLst/>
              <a:cxnLst/>
              <a:rect l="l" t="t" r="r" b="b"/>
              <a:pathLst>
                <a:path w="7636" h="5022" extrusionOk="0">
                  <a:moveTo>
                    <a:pt x="72" y="1"/>
                  </a:moveTo>
                  <a:cubicBezTo>
                    <a:pt x="31" y="35"/>
                    <a:pt x="0" y="97"/>
                    <a:pt x="0" y="144"/>
                  </a:cubicBezTo>
                  <a:lnTo>
                    <a:pt x="0" y="544"/>
                  </a:lnTo>
                  <a:cubicBezTo>
                    <a:pt x="0" y="602"/>
                    <a:pt x="41" y="673"/>
                    <a:pt x="93" y="705"/>
                  </a:cubicBezTo>
                  <a:lnTo>
                    <a:pt x="7540" y="5001"/>
                  </a:lnTo>
                  <a:cubicBezTo>
                    <a:pt x="7567" y="5015"/>
                    <a:pt x="7602" y="5021"/>
                    <a:pt x="7635" y="5021"/>
                  </a:cubicBezTo>
                  <a:lnTo>
                    <a:pt x="7635" y="4407"/>
                  </a:lnTo>
                  <a:cubicBezTo>
                    <a:pt x="7630" y="4408"/>
                    <a:pt x="7625" y="4408"/>
                    <a:pt x="7620" y="4408"/>
                  </a:cubicBezTo>
                  <a:cubicBezTo>
                    <a:pt x="7592" y="4408"/>
                    <a:pt x="7563" y="4398"/>
                    <a:pt x="7540" y="4386"/>
                  </a:cubicBezTo>
                  <a:lnTo>
                    <a:pt x="93" y="90"/>
                  </a:lnTo>
                  <a:cubicBezTo>
                    <a:pt x="52" y="66"/>
                    <a:pt x="45" y="29"/>
                    <a:pt x="7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760;p43">
              <a:extLst>
                <a:ext uri="{FF2B5EF4-FFF2-40B4-BE49-F238E27FC236}">
                  <a16:creationId xmlns:a16="http://schemas.microsoft.com/office/drawing/2014/main" id="{CF8601FA-A1A1-4C3A-BA0A-928D29793742}"/>
                </a:ext>
              </a:extLst>
            </p:cNvPr>
            <p:cNvSpPr/>
            <p:nvPr/>
          </p:nvSpPr>
          <p:spPr>
            <a:xfrm>
              <a:off x="5127900" y="3125500"/>
              <a:ext cx="28350" cy="44725"/>
            </a:xfrm>
            <a:custGeom>
              <a:avLst/>
              <a:gdLst/>
              <a:ahLst/>
              <a:cxnLst/>
              <a:rect l="l" t="t" r="r" b="b"/>
              <a:pathLst>
                <a:path w="1134" h="1789" extrusionOk="0">
                  <a:moveTo>
                    <a:pt x="749" y="1"/>
                  </a:moveTo>
                  <a:cubicBezTo>
                    <a:pt x="678" y="1"/>
                    <a:pt x="603" y="22"/>
                    <a:pt x="526" y="65"/>
                  </a:cubicBezTo>
                  <a:cubicBezTo>
                    <a:pt x="294" y="202"/>
                    <a:pt x="93" y="509"/>
                    <a:pt x="0" y="847"/>
                  </a:cubicBezTo>
                  <a:cubicBezTo>
                    <a:pt x="44" y="854"/>
                    <a:pt x="99" y="861"/>
                    <a:pt x="126" y="864"/>
                  </a:cubicBezTo>
                  <a:cubicBezTo>
                    <a:pt x="212" y="567"/>
                    <a:pt x="389" y="291"/>
                    <a:pt x="588" y="178"/>
                  </a:cubicBezTo>
                  <a:cubicBezTo>
                    <a:pt x="632" y="151"/>
                    <a:pt x="690" y="127"/>
                    <a:pt x="748" y="127"/>
                  </a:cubicBezTo>
                  <a:cubicBezTo>
                    <a:pt x="782" y="127"/>
                    <a:pt x="816" y="134"/>
                    <a:pt x="847" y="155"/>
                  </a:cubicBezTo>
                  <a:cubicBezTo>
                    <a:pt x="950" y="212"/>
                    <a:pt x="1004" y="376"/>
                    <a:pt x="997" y="588"/>
                  </a:cubicBezTo>
                  <a:cubicBezTo>
                    <a:pt x="986" y="994"/>
                    <a:pt x="755" y="1455"/>
                    <a:pt x="479" y="1612"/>
                  </a:cubicBezTo>
                  <a:cubicBezTo>
                    <a:pt x="435" y="1638"/>
                    <a:pt x="379" y="1662"/>
                    <a:pt x="319" y="1662"/>
                  </a:cubicBezTo>
                  <a:cubicBezTo>
                    <a:pt x="308" y="1662"/>
                    <a:pt x="298" y="1661"/>
                    <a:pt x="287" y="1659"/>
                  </a:cubicBezTo>
                  <a:lnTo>
                    <a:pt x="151" y="1738"/>
                  </a:lnTo>
                  <a:cubicBezTo>
                    <a:pt x="151" y="1741"/>
                    <a:pt x="154" y="1741"/>
                    <a:pt x="158" y="1745"/>
                  </a:cubicBezTo>
                  <a:cubicBezTo>
                    <a:pt x="205" y="1772"/>
                    <a:pt x="260" y="1789"/>
                    <a:pt x="318" y="1789"/>
                  </a:cubicBezTo>
                  <a:cubicBezTo>
                    <a:pt x="389" y="1789"/>
                    <a:pt x="468" y="1765"/>
                    <a:pt x="543" y="1721"/>
                  </a:cubicBezTo>
                  <a:cubicBezTo>
                    <a:pt x="857" y="1540"/>
                    <a:pt x="1113" y="1045"/>
                    <a:pt x="1123" y="591"/>
                  </a:cubicBezTo>
                  <a:cubicBezTo>
                    <a:pt x="1134" y="328"/>
                    <a:pt x="1055" y="130"/>
                    <a:pt x="912" y="45"/>
                  </a:cubicBezTo>
                  <a:cubicBezTo>
                    <a:pt x="862" y="16"/>
                    <a:pt x="807" y="1"/>
                    <a:pt x="7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761;p43">
              <a:extLst>
                <a:ext uri="{FF2B5EF4-FFF2-40B4-BE49-F238E27FC236}">
                  <a16:creationId xmlns:a16="http://schemas.microsoft.com/office/drawing/2014/main" id="{85A69A0C-1ECF-4034-981C-9E508AE37197}"/>
                </a:ext>
              </a:extLst>
            </p:cNvPr>
            <p:cNvSpPr/>
            <p:nvPr/>
          </p:nvSpPr>
          <p:spPr>
            <a:xfrm>
              <a:off x="4808525" y="3003150"/>
              <a:ext cx="360425" cy="216850"/>
            </a:xfrm>
            <a:custGeom>
              <a:avLst/>
              <a:gdLst/>
              <a:ahLst/>
              <a:cxnLst/>
              <a:rect l="l" t="t" r="r" b="b"/>
              <a:pathLst>
                <a:path w="14417" h="8674" extrusionOk="0">
                  <a:moveTo>
                    <a:pt x="6789" y="0"/>
                  </a:moveTo>
                  <a:lnTo>
                    <a:pt x="76" y="4103"/>
                  </a:lnTo>
                  <a:cubicBezTo>
                    <a:pt x="35" y="4127"/>
                    <a:pt x="0" y="4178"/>
                    <a:pt x="0" y="4219"/>
                  </a:cubicBezTo>
                  <a:cubicBezTo>
                    <a:pt x="0" y="4260"/>
                    <a:pt x="35" y="4315"/>
                    <a:pt x="76" y="4338"/>
                  </a:cubicBezTo>
                  <a:lnTo>
                    <a:pt x="7561" y="8656"/>
                  </a:lnTo>
                  <a:cubicBezTo>
                    <a:pt x="7581" y="8668"/>
                    <a:pt x="7608" y="8674"/>
                    <a:pt x="7636" y="8674"/>
                  </a:cubicBezTo>
                  <a:cubicBezTo>
                    <a:pt x="7663" y="8674"/>
                    <a:pt x="7690" y="8668"/>
                    <a:pt x="7711" y="8656"/>
                  </a:cubicBezTo>
                  <a:lnTo>
                    <a:pt x="14417" y="4557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762;p43">
              <a:extLst>
                <a:ext uri="{FF2B5EF4-FFF2-40B4-BE49-F238E27FC236}">
                  <a16:creationId xmlns:a16="http://schemas.microsoft.com/office/drawing/2014/main" id="{E4AF5983-5566-4E9C-83CE-BF63397EA836}"/>
                </a:ext>
              </a:extLst>
            </p:cNvPr>
            <p:cNvSpPr/>
            <p:nvPr/>
          </p:nvSpPr>
          <p:spPr>
            <a:xfrm>
              <a:off x="4809800" y="310562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25" y="0"/>
                  </a:moveTo>
                  <a:lnTo>
                    <a:pt x="25" y="0"/>
                  </a:lnTo>
                  <a:cubicBezTo>
                    <a:pt x="24" y="1"/>
                    <a:pt x="23" y="2"/>
                    <a:pt x="22" y="3"/>
                  </a:cubicBezTo>
                  <a:lnTo>
                    <a:pt x="22" y="3"/>
                  </a:lnTo>
                  <a:cubicBezTo>
                    <a:pt x="23" y="2"/>
                    <a:pt x="24" y="1"/>
                    <a:pt x="25" y="0"/>
                  </a:cubicBezTo>
                  <a:close/>
                  <a:moveTo>
                    <a:pt x="22" y="3"/>
                  </a:moveTo>
                  <a:cubicBezTo>
                    <a:pt x="20" y="5"/>
                    <a:pt x="17" y="7"/>
                    <a:pt x="14" y="10"/>
                  </a:cubicBezTo>
                  <a:lnTo>
                    <a:pt x="14" y="10"/>
                  </a:lnTo>
                  <a:cubicBezTo>
                    <a:pt x="15" y="9"/>
                    <a:pt x="17" y="8"/>
                    <a:pt x="18" y="8"/>
                  </a:cubicBezTo>
                  <a:cubicBezTo>
                    <a:pt x="18" y="8"/>
                    <a:pt x="20" y="5"/>
                    <a:pt x="22" y="3"/>
                  </a:cubicBezTo>
                  <a:close/>
                  <a:moveTo>
                    <a:pt x="14" y="10"/>
                  </a:moveTo>
                  <a:lnTo>
                    <a:pt x="14" y="10"/>
                  </a:lnTo>
                  <a:cubicBezTo>
                    <a:pt x="8" y="13"/>
                    <a:pt x="4" y="18"/>
                    <a:pt x="1" y="21"/>
                  </a:cubicBezTo>
                  <a:cubicBezTo>
                    <a:pt x="5" y="17"/>
                    <a:pt x="9" y="13"/>
                    <a:pt x="14" y="10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763;p43">
              <a:extLst>
                <a:ext uri="{FF2B5EF4-FFF2-40B4-BE49-F238E27FC236}">
                  <a16:creationId xmlns:a16="http://schemas.microsoft.com/office/drawing/2014/main" id="{EAE5EDD8-8032-4DE0-B07F-FA8AF7EDCD9A}"/>
                </a:ext>
              </a:extLst>
            </p:cNvPr>
            <p:cNvSpPr/>
            <p:nvPr/>
          </p:nvSpPr>
          <p:spPr>
            <a:xfrm>
              <a:off x="4812300" y="3112625"/>
              <a:ext cx="185325" cy="106925"/>
            </a:xfrm>
            <a:custGeom>
              <a:avLst/>
              <a:gdLst/>
              <a:ahLst/>
              <a:cxnLst/>
              <a:rect l="l" t="t" r="r" b="b"/>
              <a:pathLst>
                <a:path w="7413" h="4277" extrusionOk="0">
                  <a:moveTo>
                    <a:pt x="0" y="0"/>
                  </a:moveTo>
                  <a:lnTo>
                    <a:pt x="0" y="0"/>
                  </a:lnTo>
                  <a:lnTo>
                    <a:pt x="7410" y="4277"/>
                  </a:lnTo>
                  <a:lnTo>
                    <a:pt x="7413" y="4277"/>
                  </a:lnTo>
                  <a:lnTo>
                    <a:pt x="7410" y="4277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764;p43">
              <a:extLst>
                <a:ext uri="{FF2B5EF4-FFF2-40B4-BE49-F238E27FC236}">
                  <a16:creationId xmlns:a16="http://schemas.microsoft.com/office/drawing/2014/main" id="{F0E3493D-46EB-4393-B964-0DC2D87FA3FF}"/>
                </a:ext>
              </a:extLst>
            </p:cNvPr>
            <p:cNvSpPr/>
            <p:nvPr/>
          </p:nvSpPr>
          <p:spPr>
            <a:xfrm>
              <a:off x="4808525" y="3105800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lnTo>
                    <a:pt x="69" y="1"/>
                  </a:lnTo>
                  <a:cubicBezTo>
                    <a:pt x="62" y="4"/>
                    <a:pt x="55" y="10"/>
                    <a:pt x="52" y="14"/>
                  </a:cubicBezTo>
                  <a:cubicBezTo>
                    <a:pt x="35" y="28"/>
                    <a:pt x="25" y="45"/>
                    <a:pt x="14" y="62"/>
                  </a:cubicBezTo>
                  <a:cubicBezTo>
                    <a:pt x="8" y="78"/>
                    <a:pt x="0" y="96"/>
                    <a:pt x="0" y="113"/>
                  </a:cubicBezTo>
                  <a:cubicBezTo>
                    <a:pt x="0" y="130"/>
                    <a:pt x="8" y="147"/>
                    <a:pt x="17" y="168"/>
                  </a:cubicBezTo>
                  <a:cubicBezTo>
                    <a:pt x="25" y="181"/>
                    <a:pt x="35" y="198"/>
                    <a:pt x="49" y="209"/>
                  </a:cubicBezTo>
                  <a:cubicBezTo>
                    <a:pt x="58" y="219"/>
                    <a:pt x="66" y="226"/>
                    <a:pt x="76" y="232"/>
                  </a:cubicBezTo>
                  <a:lnTo>
                    <a:pt x="151" y="273"/>
                  </a:lnTo>
                  <a:lnTo>
                    <a:pt x="7561" y="4550"/>
                  </a:lnTo>
                  <a:lnTo>
                    <a:pt x="7564" y="4550"/>
                  </a:lnTo>
                  <a:cubicBezTo>
                    <a:pt x="7584" y="4560"/>
                    <a:pt x="7608" y="4567"/>
                    <a:pt x="7635" y="4567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399"/>
                  </a:cubicBezTo>
                  <a:lnTo>
                    <a:pt x="76" y="83"/>
                  </a:lnTo>
                  <a:cubicBezTo>
                    <a:pt x="55" y="69"/>
                    <a:pt x="45" y="55"/>
                    <a:pt x="45" y="37"/>
                  </a:cubicBezTo>
                  <a:cubicBezTo>
                    <a:pt x="45" y="24"/>
                    <a:pt x="52" y="10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765;p43">
              <a:extLst>
                <a:ext uri="{FF2B5EF4-FFF2-40B4-BE49-F238E27FC236}">
                  <a16:creationId xmlns:a16="http://schemas.microsoft.com/office/drawing/2014/main" id="{2C6EDDC2-E807-4D40-B803-718EF885FC4B}"/>
                </a:ext>
              </a:extLst>
            </p:cNvPr>
            <p:cNvSpPr/>
            <p:nvPr/>
          </p:nvSpPr>
          <p:spPr>
            <a:xfrm>
              <a:off x="4809375" y="3003150"/>
              <a:ext cx="359575" cy="213075"/>
            </a:xfrm>
            <a:custGeom>
              <a:avLst/>
              <a:gdLst/>
              <a:ahLst/>
              <a:cxnLst/>
              <a:rect l="l" t="t" r="r" b="b"/>
              <a:pathLst>
                <a:path w="14383" h="8523" extrusionOk="0">
                  <a:moveTo>
                    <a:pt x="6755" y="0"/>
                  </a:moveTo>
                  <a:lnTo>
                    <a:pt x="42" y="4099"/>
                  </a:lnTo>
                  <a:cubicBezTo>
                    <a:pt x="1" y="4123"/>
                    <a:pt x="1" y="4164"/>
                    <a:pt x="42" y="4189"/>
                  </a:cubicBezTo>
                  <a:lnTo>
                    <a:pt x="7527" y="8505"/>
                  </a:lnTo>
                  <a:cubicBezTo>
                    <a:pt x="7547" y="8519"/>
                    <a:pt x="7574" y="8522"/>
                    <a:pt x="7601" y="8522"/>
                  </a:cubicBezTo>
                  <a:cubicBezTo>
                    <a:pt x="7629" y="8522"/>
                    <a:pt x="7656" y="8519"/>
                    <a:pt x="7677" y="8505"/>
                  </a:cubicBezTo>
                  <a:lnTo>
                    <a:pt x="14383" y="4406"/>
                  </a:lnTo>
                  <a:lnTo>
                    <a:pt x="67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766;p43">
              <a:extLst>
                <a:ext uri="{FF2B5EF4-FFF2-40B4-BE49-F238E27FC236}">
                  <a16:creationId xmlns:a16="http://schemas.microsoft.com/office/drawing/2014/main" id="{A03AEF95-2A05-42FA-90C7-9CBCF7CF1B51}"/>
                </a:ext>
              </a:extLst>
            </p:cNvPr>
            <p:cNvSpPr/>
            <p:nvPr/>
          </p:nvSpPr>
          <p:spPr>
            <a:xfrm>
              <a:off x="5135250" y="3118600"/>
              <a:ext cx="31250" cy="19050"/>
            </a:xfrm>
            <a:custGeom>
              <a:avLst/>
              <a:gdLst/>
              <a:ahLst/>
              <a:cxnLst/>
              <a:rect l="l" t="t" r="r" b="b"/>
              <a:pathLst>
                <a:path w="1250" h="762" extrusionOk="0">
                  <a:moveTo>
                    <a:pt x="549" y="427"/>
                  </a:moveTo>
                  <a:lnTo>
                    <a:pt x="0" y="762"/>
                  </a:lnTo>
                  <a:lnTo>
                    <a:pt x="0" y="762"/>
                  </a:lnTo>
                  <a:lnTo>
                    <a:pt x="549" y="427"/>
                  </a:lnTo>
                  <a:lnTo>
                    <a:pt x="549" y="427"/>
                  </a:lnTo>
                  <a:close/>
                  <a:moveTo>
                    <a:pt x="1249" y="1"/>
                  </a:moveTo>
                  <a:lnTo>
                    <a:pt x="665" y="355"/>
                  </a:lnTo>
                  <a:lnTo>
                    <a:pt x="665" y="355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767;p43">
              <a:extLst>
                <a:ext uri="{FF2B5EF4-FFF2-40B4-BE49-F238E27FC236}">
                  <a16:creationId xmlns:a16="http://schemas.microsoft.com/office/drawing/2014/main" id="{97A93430-1D77-4596-9899-D29B2014B0C6}"/>
                </a:ext>
              </a:extLst>
            </p:cNvPr>
            <p:cNvSpPr/>
            <p:nvPr/>
          </p:nvSpPr>
          <p:spPr>
            <a:xfrm>
              <a:off x="5000500" y="3219550"/>
              <a:ext cx="800" cy="250"/>
            </a:xfrm>
            <a:custGeom>
              <a:avLst/>
              <a:gdLst/>
              <a:ahLst/>
              <a:cxnLst/>
              <a:rect l="l" t="t" r="r" b="b"/>
              <a:pathLst>
                <a:path w="32" h="10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3"/>
                    <a:pt x="11" y="7"/>
                    <a:pt x="1" y="10"/>
                  </a:cubicBezTo>
                  <a:cubicBezTo>
                    <a:pt x="11" y="10"/>
                    <a:pt x="25" y="3"/>
                    <a:pt x="32" y="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768;p43">
              <a:extLst>
                <a:ext uri="{FF2B5EF4-FFF2-40B4-BE49-F238E27FC236}">
                  <a16:creationId xmlns:a16="http://schemas.microsoft.com/office/drawing/2014/main" id="{E4A2A102-8613-448E-B376-CD605894918B}"/>
                </a:ext>
              </a:extLst>
            </p:cNvPr>
            <p:cNvSpPr/>
            <p:nvPr/>
          </p:nvSpPr>
          <p:spPr>
            <a:xfrm>
              <a:off x="5129950" y="3127475"/>
              <a:ext cx="21950" cy="13400"/>
            </a:xfrm>
            <a:custGeom>
              <a:avLst/>
              <a:gdLst/>
              <a:ahLst/>
              <a:cxnLst/>
              <a:rect l="l" t="t" r="r" b="b"/>
              <a:pathLst>
                <a:path w="878" h="536" extrusionOk="0">
                  <a:moveTo>
                    <a:pt x="212" y="407"/>
                  </a:moveTo>
                  <a:lnTo>
                    <a:pt x="0" y="536"/>
                  </a:lnTo>
                  <a:lnTo>
                    <a:pt x="0" y="536"/>
                  </a:lnTo>
                  <a:lnTo>
                    <a:pt x="212" y="407"/>
                  </a:lnTo>
                  <a:lnTo>
                    <a:pt x="212" y="407"/>
                  </a:lnTo>
                  <a:close/>
                  <a:moveTo>
                    <a:pt x="877" y="0"/>
                  </a:moveTo>
                  <a:lnTo>
                    <a:pt x="761" y="72"/>
                  </a:lnTo>
                  <a:lnTo>
                    <a:pt x="761" y="7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6769;p43">
              <a:extLst>
                <a:ext uri="{FF2B5EF4-FFF2-40B4-BE49-F238E27FC236}">
                  <a16:creationId xmlns:a16="http://schemas.microsoft.com/office/drawing/2014/main" id="{16ED47E9-7399-4259-8B9F-724FB441510B}"/>
                </a:ext>
              </a:extLst>
            </p:cNvPr>
            <p:cNvSpPr/>
            <p:nvPr/>
          </p:nvSpPr>
          <p:spPr>
            <a:xfrm>
              <a:off x="4999400" y="3113300"/>
              <a:ext cx="169550" cy="106700"/>
            </a:xfrm>
            <a:custGeom>
              <a:avLst/>
              <a:gdLst/>
              <a:ahLst/>
              <a:cxnLst/>
              <a:rect l="l" t="t" r="r" b="b"/>
              <a:pathLst>
                <a:path w="6782" h="4268" extrusionOk="0">
                  <a:moveTo>
                    <a:pt x="6782" y="0"/>
                  </a:moveTo>
                  <a:lnTo>
                    <a:pt x="76" y="4099"/>
                  </a:lnTo>
                  <a:cubicBezTo>
                    <a:pt x="55" y="4113"/>
                    <a:pt x="28" y="4116"/>
                    <a:pt x="0" y="4116"/>
                  </a:cubicBezTo>
                  <a:lnTo>
                    <a:pt x="0" y="4267"/>
                  </a:lnTo>
                  <a:cubicBezTo>
                    <a:pt x="14" y="4267"/>
                    <a:pt x="31" y="4263"/>
                    <a:pt x="45" y="4260"/>
                  </a:cubicBezTo>
                  <a:cubicBezTo>
                    <a:pt x="55" y="4257"/>
                    <a:pt x="65" y="4253"/>
                    <a:pt x="76" y="4250"/>
                  </a:cubicBezTo>
                  <a:lnTo>
                    <a:pt x="5222" y="1103"/>
                  </a:lnTo>
                  <a:lnTo>
                    <a:pt x="5434" y="974"/>
                  </a:lnTo>
                  <a:lnTo>
                    <a:pt x="5983" y="639"/>
                  </a:lnTo>
                  <a:lnTo>
                    <a:pt x="6099" y="567"/>
                  </a:lnTo>
                  <a:lnTo>
                    <a:pt x="6683" y="213"/>
                  </a:lnTo>
                  <a:lnTo>
                    <a:pt x="6683" y="73"/>
                  </a:lnTo>
                  <a:lnTo>
                    <a:pt x="6782" y="4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6770;p43">
              <a:extLst>
                <a:ext uri="{FF2B5EF4-FFF2-40B4-BE49-F238E27FC236}">
                  <a16:creationId xmlns:a16="http://schemas.microsoft.com/office/drawing/2014/main" id="{9122F42C-0046-4586-B700-33FFA7014567}"/>
                </a:ext>
              </a:extLst>
            </p:cNvPr>
            <p:cNvSpPr/>
            <p:nvPr/>
          </p:nvSpPr>
          <p:spPr>
            <a:xfrm>
              <a:off x="5166475" y="3113375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1"/>
                  </a:moveTo>
                  <a:lnTo>
                    <a:pt x="0" y="70"/>
                  </a:lnTo>
                  <a:lnTo>
                    <a:pt x="0" y="2008"/>
                  </a:lnTo>
                  <a:lnTo>
                    <a:pt x="99" y="1950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6771;p43">
              <a:extLst>
                <a:ext uri="{FF2B5EF4-FFF2-40B4-BE49-F238E27FC236}">
                  <a16:creationId xmlns:a16="http://schemas.microsoft.com/office/drawing/2014/main" id="{A37AF5B4-6FD2-49D4-8377-8EBCD4BC64A4}"/>
                </a:ext>
              </a:extLst>
            </p:cNvPr>
            <p:cNvSpPr/>
            <p:nvPr/>
          </p:nvSpPr>
          <p:spPr>
            <a:xfrm>
              <a:off x="5166475" y="3113375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1"/>
                  </a:moveTo>
                  <a:lnTo>
                    <a:pt x="0" y="70"/>
                  </a:lnTo>
                  <a:lnTo>
                    <a:pt x="0" y="2008"/>
                  </a:lnTo>
                  <a:lnTo>
                    <a:pt x="99" y="1950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6772;p43">
              <a:extLst>
                <a:ext uri="{FF2B5EF4-FFF2-40B4-BE49-F238E27FC236}">
                  <a16:creationId xmlns:a16="http://schemas.microsoft.com/office/drawing/2014/main" id="{21E803AA-39E8-4801-9405-6CBB85101EF6}"/>
                </a:ext>
              </a:extLst>
            </p:cNvPr>
            <p:cNvSpPr/>
            <p:nvPr/>
          </p:nvSpPr>
          <p:spPr>
            <a:xfrm>
              <a:off x="4806825" y="3001350"/>
              <a:ext cx="357875" cy="206675"/>
            </a:xfrm>
            <a:custGeom>
              <a:avLst/>
              <a:gdLst/>
              <a:ahLst/>
              <a:cxnLst/>
              <a:rect l="l" t="t" r="r" b="b"/>
              <a:pathLst>
                <a:path w="14315" h="8267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861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291" y="4420"/>
                    <a:pt x="14314" y="4387"/>
                    <a:pt x="14314" y="4349"/>
                  </a:cubicBezTo>
                  <a:lnTo>
                    <a:pt x="14314" y="4199"/>
                  </a:ln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6773;p43">
              <a:extLst>
                <a:ext uri="{FF2B5EF4-FFF2-40B4-BE49-F238E27FC236}">
                  <a16:creationId xmlns:a16="http://schemas.microsoft.com/office/drawing/2014/main" id="{107CC8DE-523D-4DBB-B44B-1ED87CFCBC1C}"/>
                </a:ext>
              </a:extLst>
            </p:cNvPr>
            <p:cNvSpPr/>
            <p:nvPr/>
          </p:nvSpPr>
          <p:spPr>
            <a:xfrm>
              <a:off x="5000175" y="3106400"/>
              <a:ext cx="164525" cy="100100"/>
            </a:xfrm>
            <a:custGeom>
              <a:avLst/>
              <a:gdLst/>
              <a:ahLst/>
              <a:cxnLst/>
              <a:rect l="l" t="t" r="r" b="b"/>
              <a:pathLst>
                <a:path w="6581" h="4004" extrusionOk="0">
                  <a:moveTo>
                    <a:pt x="6580" y="0"/>
                  </a:moveTo>
                  <a:cubicBezTo>
                    <a:pt x="6580" y="34"/>
                    <a:pt x="6557" y="72"/>
                    <a:pt x="6512" y="99"/>
                  </a:cubicBezTo>
                  <a:lnTo>
                    <a:pt x="0" y="3857"/>
                  </a:lnTo>
                  <a:lnTo>
                    <a:pt x="0" y="4003"/>
                  </a:lnTo>
                  <a:lnTo>
                    <a:pt x="6512" y="246"/>
                  </a:lnTo>
                  <a:cubicBezTo>
                    <a:pt x="6557" y="218"/>
                    <a:pt x="6580" y="185"/>
                    <a:pt x="6580" y="147"/>
                  </a:cubicBezTo>
                  <a:lnTo>
                    <a:pt x="6580" y="127"/>
                  </a:lnTo>
                  <a:lnTo>
                    <a:pt x="6580" y="120"/>
                  </a:lnTo>
                  <a:lnTo>
                    <a:pt x="6580" y="116"/>
                  </a:lnTo>
                  <a:lnTo>
                    <a:pt x="6580" y="113"/>
                  </a:lnTo>
                  <a:lnTo>
                    <a:pt x="6580" y="109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99"/>
                  </a:lnTo>
                  <a:lnTo>
                    <a:pt x="6580" y="95"/>
                  </a:lnTo>
                  <a:lnTo>
                    <a:pt x="6580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774;p43">
              <a:extLst>
                <a:ext uri="{FF2B5EF4-FFF2-40B4-BE49-F238E27FC236}">
                  <a16:creationId xmlns:a16="http://schemas.microsoft.com/office/drawing/2014/main" id="{F57CD021-5EE2-41FF-87A2-80780B19139C}"/>
                </a:ext>
              </a:extLst>
            </p:cNvPr>
            <p:cNvSpPr/>
            <p:nvPr/>
          </p:nvSpPr>
          <p:spPr>
            <a:xfrm>
              <a:off x="4806825" y="2997700"/>
              <a:ext cx="358475" cy="206575"/>
            </a:xfrm>
            <a:custGeom>
              <a:avLst/>
              <a:gdLst/>
              <a:ahLst/>
              <a:cxnLst/>
              <a:rect l="l" t="t" r="r" b="b"/>
              <a:pathLst>
                <a:path w="14339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6775;p43">
              <a:extLst>
                <a:ext uri="{FF2B5EF4-FFF2-40B4-BE49-F238E27FC236}">
                  <a16:creationId xmlns:a16="http://schemas.microsoft.com/office/drawing/2014/main" id="{7D42C3C0-DD13-401C-8BF0-2BDD78BF3C34}"/>
                </a:ext>
              </a:extLst>
            </p:cNvPr>
            <p:cNvSpPr/>
            <p:nvPr/>
          </p:nvSpPr>
          <p:spPr>
            <a:xfrm>
              <a:off x="5000175" y="3102125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2"/>
                  </a:moveTo>
                  <a:lnTo>
                    <a:pt x="0" y="3287"/>
                  </a:lnTo>
                  <a:cubicBezTo>
                    <a:pt x="27" y="3297"/>
                    <a:pt x="54" y="3305"/>
                    <a:pt x="86" y="3305"/>
                  </a:cubicBezTo>
                  <a:cubicBezTo>
                    <a:pt x="140" y="3305"/>
                    <a:pt x="205" y="3287"/>
                    <a:pt x="270" y="3250"/>
                  </a:cubicBezTo>
                  <a:lnTo>
                    <a:pt x="270" y="3250"/>
                  </a:lnTo>
                  <a:lnTo>
                    <a:pt x="294" y="3264"/>
                  </a:lnTo>
                  <a:lnTo>
                    <a:pt x="270" y="3250"/>
                  </a:lnTo>
                  <a:cubicBezTo>
                    <a:pt x="270" y="3250"/>
                    <a:pt x="270" y="3250"/>
                    <a:pt x="270" y="3250"/>
                  </a:cubicBezTo>
                  <a:lnTo>
                    <a:pt x="270" y="3250"/>
                  </a:lnTo>
                  <a:lnTo>
                    <a:pt x="0" y="3092"/>
                  </a:lnTo>
                  <a:close/>
                  <a:moveTo>
                    <a:pt x="6386" y="0"/>
                  </a:moveTo>
                  <a:lnTo>
                    <a:pt x="6386" y="123"/>
                  </a:lnTo>
                  <a:lnTo>
                    <a:pt x="6376" y="130"/>
                  </a:lnTo>
                  <a:cubicBezTo>
                    <a:pt x="6396" y="178"/>
                    <a:pt x="6379" y="230"/>
                    <a:pt x="6314" y="263"/>
                  </a:cubicBezTo>
                  <a:lnTo>
                    <a:pt x="706" y="3502"/>
                  </a:lnTo>
                  <a:lnTo>
                    <a:pt x="369" y="3305"/>
                  </a:lnTo>
                  <a:cubicBezTo>
                    <a:pt x="355" y="3314"/>
                    <a:pt x="338" y="3322"/>
                    <a:pt x="325" y="3332"/>
                  </a:cubicBezTo>
                  <a:cubicBezTo>
                    <a:pt x="243" y="3376"/>
                    <a:pt x="161" y="3400"/>
                    <a:pt x="86" y="3400"/>
                  </a:cubicBezTo>
                  <a:cubicBezTo>
                    <a:pt x="54" y="3400"/>
                    <a:pt x="27" y="3396"/>
                    <a:pt x="0" y="3390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5"/>
                    <a:pt x="6580" y="171"/>
                  </a:cubicBezTo>
                  <a:cubicBezTo>
                    <a:pt x="6580" y="134"/>
                    <a:pt x="6557" y="99"/>
                    <a:pt x="6512" y="72"/>
                  </a:cubicBezTo>
                  <a:lnTo>
                    <a:pt x="6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6776;p43">
              <a:extLst>
                <a:ext uri="{FF2B5EF4-FFF2-40B4-BE49-F238E27FC236}">
                  <a16:creationId xmlns:a16="http://schemas.microsoft.com/office/drawing/2014/main" id="{FF639AC9-D561-4B97-AA3D-4C7AA6385BD5}"/>
                </a:ext>
              </a:extLst>
            </p:cNvPr>
            <p:cNvSpPr/>
            <p:nvPr/>
          </p:nvSpPr>
          <p:spPr>
            <a:xfrm>
              <a:off x="4827050" y="2997600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1"/>
                  </a:moveTo>
                  <a:cubicBezTo>
                    <a:pt x="5719" y="1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4"/>
                  </a:lnTo>
                  <a:lnTo>
                    <a:pt x="1" y="3277"/>
                  </a:lnTo>
                  <a:lnTo>
                    <a:pt x="7631" y="7683"/>
                  </a:lnTo>
                  <a:lnTo>
                    <a:pt x="13239" y="4444"/>
                  </a:lnTo>
                  <a:cubicBezTo>
                    <a:pt x="13304" y="4411"/>
                    <a:pt x="13321" y="4359"/>
                    <a:pt x="13301" y="4311"/>
                  </a:cubicBezTo>
                  <a:lnTo>
                    <a:pt x="13311" y="4304"/>
                  </a:lnTo>
                  <a:lnTo>
                    <a:pt x="13311" y="3550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1"/>
                    <a:pt x="578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6777;p43">
              <a:extLst>
                <a:ext uri="{FF2B5EF4-FFF2-40B4-BE49-F238E27FC236}">
                  <a16:creationId xmlns:a16="http://schemas.microsoft.com/office/drawing/2014/main" id="{9EBFF9FB-EF65-45B6-A9CD-0D18284E2D7A}"/>
                </a:ext>
              </a:extLst>
            </p:cNvPr>
            <p:cNvSpPr/>
            <p:nvPr/>
          </p:nvSpPr>
          <p:spPr>
            <a:xfrm>
              <a:off x="4827050" y="2976950"/>
              <a:ext cx="333375" cy="192100"/>
            </a:xfrm>
            <a:custGeom>
              <a:avLst/>
              <a:gdLst/>
              <a:ahLst/>
              <a:cxnLst/>
              <a:rect l="l" t="t" r="r" b="b"/>
              <a:pathLst>
                <a:path w="13335" h="7684" extrusionOk="0">
                  <a:moveTo>
                    <a:pt x="5781" y="1"/>
                  </a:moveTo>
                  <a:cubicBezTo>
                    <a:pt x="5719" y="1"/>
                    <a:pt x="5657" y="14"/>
                    <a:pt x="5612" y="42"/>
                  </a:cubicBezTo>
                  <a:lnTo>
                    <a:pt x="1" y="3280"/>
                  </a:lnTo>
                  <a:lnTo>
                    <a:pt x="7631" y="7683"/>
                  </a:lnTo>
                  <a:lnTo>
                    <a:pt x="13239" y="4448"/>
                  </a:lnTo>
                  <a:cubicBezTo>
                    <a:pt x="13335" y="4393"/>
                    <a:pt x="13335" y="4304"/>
                    <a:pt x="13239" y="4250"/>
                  </a:cubicBezTo>
                  <a:lnTo>
                    <a:pt x="5952" y="42"/>
                  </a:lnTo>
                  <a:cubicBezTo>
                    <a:pt x="5905" y="14"/>
                    <a:pt x="5843" y="1"/>
                    <a:pt x="57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6778;p43">
              <a:extLst>
                <a:ext uri="{FF2B5EF4-FFF2-40B4-BE49-F238E27FC236}">
                  <a16:creationId xmlns:a16="http://schemas.microsoft.com/office/drawing/2014/main" id="{EDF3F62A-B7FD-4810-AE41-1561BD678135}"/>
                </a:ext>
              </a:extLst>
            </p:cNvPr>
            <p:cNvSpPr/>
            <p:nvPr/>
          </p:nvSpPr>
          <p:spPr>
            <a:xfrm>
              <a:off x="4827050" y="3058950"/>
              <a:ext cx="190800" cy="130725"/>
            </a:xfrm>
            <a:custGeom>
              <a:avLst/>
              <a:gdLst/>
              <a:ahLst/>
              <a:cxnLst/>
              <a:rect l="l" t="t" r="r" b="b"/>
              <a:pathLst>
                <a:path w="7632" h="5229" extrusionOk="0">
                  <a:moveTo>
                    <a:pt x="1" y="0"/>
                  </a:moveTo>
                  <a:lnTo>
                    <a:pt x="1" y="823"/>
                  </a:lnTo>
                  <a:lnTo>
                    <a:pt x="7631" y="5229"/>
                  </a:lnTo>
                  <a:lnTo>
                    <a:pt x="7631" y="4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6779;p43">
              <a:extLst>
                <a:ext uri="{FF2B5EF4-FFF2-40B4-BE49-F238E27FC236}">
                  <a16:creationId xmlns:a16="http://schemas.microsoft.com/office/drawing/2014/main" id="{A9404DED-597C-4427-A6B1-C3003F68EEEF}"/>
                </a:ext>
              </a:extLst>
            </p:cNvPr>
            <p:cNvSpPr/>
            <p:nvPr/>
          </p:nvSpPr>
          <p:spPr>
            <a:xfrm>
              <a:off x="5014000" y="3157700"/>
              <a:ext cx="7775" cy="4025"/>
            </a:xfrm>
            <a:custGeom>
              <a:avLst/>
              <a:gdLst/>
              <a:ahLst/>
              <a:cxnLst/>
              <a:rect l="l" t="t" r="r" b="b"/>
              <a:pathLst>
                <a:path w="311" h="161" extrusionOk="0">
                  <a:moveTo>
                    <a:pt x="126" y="0"/>
                  </a:moveTo>
                  <a:cubicBezTo>
                    <a:pt x="98" y="0"/>
                    <a:pt x="72" y="7"/>
                    <a:pt x="51" y="20"/>
                  </a:cubicBezTo>
                  <a:cubicBezTo>
                    <a:pt x="45" y="20"/>
                    <a:pt x="41" y="23"/>
                    <a:pt x="41" y="26"/>
                  </a:cubicBezTo>
                  <a:cubicBezTo>
                    <a:pt x="0" y="58"/>
                    <a:pt x="7" y="102"/>
                    <a:pt x="65" y="132"/>
                  </a:cubicBezTo>
                  <a:cubicBezTo>
                    <a:pt x="82" y="143"/>
                    <a:pt x="103" y="149"/>
                    <a:pt x="126" y="153"/>
                  </a:cubicBezTo>
                  <a:cubicBezTo>
                    <a:pt x="144" y="158"/>
                    <a:pt x="161" y="161"/>
                    <a:pt x="179" y="161"/>
                  </a:cubicBezTo>
                  <a:cubicBezTo>
                    <a:pt x="196" y="161"/>
                    <a:pt x="213" y="158"/>
                    <a:pt x="229" y="153"/>
                  </a:cubicBezTo>
                  <a:cubicBezTo>
                    <a:pt x="239" y="149"/>
                    <a:pt x="249" y="146"/>
                    <a:pt x="259" y="140"/>
                  </a:cubicBezTo>
                  <a:cubicBezTo>
                    <a:pt x="311" y="112"/>
                    <a:pt x="304" y="61"/>
                    <a:pt x="246" y="26"/>
                  </a:cubicBezTo>
                  <a:cubicBezTo>
                    <a:pt x="218" y="13"/>
                    <a:pt x="188" y="3"/>
                    <a:pt x="157" y="3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6780;p43">
              <a:extLst>
                <a:ext uri="{FF2B5EF4-FFF2-40B4-BE49-F238E27FC236}">
                  <a16:creationId xmlns:a16="http://schemas.microsoft.com/office/drawing/2014/main" id="{DF5357BD-2F6A-4465-91BF-0F856752C46E}"/>
                </a:ext>
              </a:extLst>
            </p:cNvPr>
            <p:cNvSpPr/>
            <p:nvPr/>
          </p:nvSpPr>
          <p:spPr>
            <a:xfrm>
              <a:off x="4993950" y="3154850"/>
              <a:ext cx="25775" cy="32275"/>
            </a:xfrm>
            <a:custGeom>
              <a:avLst/>
              <a:gdLst/>
              <a:ahLst/>
              <a:cxnLst/>
              <a:rect l="l" t="t" r="r" b="b"/>
              <a:pathLst>
                <a:path w="1031" h="1291" extrusionOk="0">
                  <a:moveTo>
                    <a:pt x="713" y="0"/>
                  </a:moveTo>
                  <a:cubicBezTo>
                    <a:pt x="635" y="0"/>
                    <a:pt x="557" y="25"/>
                    <a:pt x="475" y="72"/>
                  </a:cubicBezTo>
                  <a:cubicBezTo>
                    <a:pt x="208" y="226"/>
                    <a:pt x="0" y="584"/>
                    <a:pt x="0" y="892"/>
                  </a:cubicBezTo>
                  <a:cubicBezTo>
                    <a:pt x="0" y="1008"/>
                    <a:pt x="31" y="1103"/>
                    <a:pt x="89" y="1175"/>
                  </a:cubicBezTo>
                  <a:cubicBezTo>
                    <a:pt x="147" y="1250"/>
                    <a:pt x="235" y="1291"/>
                    <a:pt x="335" y="1291"/>
                  </a:cubicBezTo>
                  <a:cubicBezTo>
                    <a:pt x="410" y="1291"/>
                    <a:pt x="492" y="1267"/>
                    <a:pt x="574" y="1223"/>
                  </a:cubicBezTo>
                  <a:cubicBezTo>
                    <a:pt x="587" y="1213"/>
                    <a:pt x="604" y="1205"/>
                    <a:pt x="618" y="1196"/>
                  </a:cubicBezTo>
                  <a:lnTo>
                    <a:pt x="519" y="1141"/>
                  </a:lnTo>
                  <a:cubicBezTo>
                    <a:pt x="453" y="1177"/>
                    <a:pt x="390" y="1195"/>
                    <a:pt x="335" y="1195"/>
                  </a:cubicBezTo>
                  <a:cubicBezTo>
                    <a:pt x="195" y="1195"/>
                    <a:pt x="99" y="1084"/>
                    <a:pt x="99" y="892"/>
                  </a:cubicBezTo>
                  <a:cubicBezTo>
                    <a:pt x="99" y="622"/>
                    <a:pt x="290" y="291"/>
                    <a:pt x="522" y="158"/>
                  </a:cubicBezTo>
                  <a:cubicBezTo>
                    <a:pt x="589" y="118"/>
                    <a:pt x="654" y="99"/>
                    <a:pt x="711" y="99"/>
                  </a:cubicBezTo>
                  <a:cubicBezTo>
                    <a:pt x="761" y="99"/>
                    <a:pt x="806" y="113"/>
                    <a:pt x="843" y="140"/>
                  </a:cubicBezTo>
                  <a:cubicBezTo>
                    <a:pt x="881" y="168"/>
                    <a:pt x="911" y="209"/>
                    <a:pt x="928" y="267"/>
                  </a:cubicBezTo>
                  <a:cubicBezTo>
                    <a:pt x="946" y="272"/>
                    <a:pt x="963" y="275"/>
                    <a:pt x="981" y="275"/>
                  </a:cubicBezTo>
                  <a:cubicBezTo>
                    <a:pt x="998" y="275"/>
                    <a:pt x="1015" y="272"/>
                    <a:pt x="1031" y="267"/>
                  </a:cubicBezTo>
                  <a:cubicBezTo>
                    <a:pt x="1017" y="205"/>
                    <a:pt x="993" y="154"/>
                    <a:pt x="959" y="117"/>
                  </a:cubicBezTo>
                  <a:cubicBezTo>
                    <a:pt x="901" y="41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6781;p43">
              <a:extLst>
                <a:ext uri="{FF2B5EF4-FFF2-40B4-BE49-F238E27FC236}">
                  <a16:creationId xmlns:a16="http://schemas.microsoft.com/office/drawing/2014/main" id="{A3500594-D564-4D54-B3D9-3FC9CC11A470}"/>
                </a:ext>
              </a:extLst>
            </p:cNvPr>
            <p:cNvSpPr/>
            <p:nvPr/>
          </p:nvSpPr>
          <p:spPr>
            <a:xfrm>
              <a:off x="5000100" y="3077225"/>
              <a:ext cx="164600" cy="84150"/>
            </a:xfrm>
            <a:custGeom>
              <a:avLst/>
              <a:gdLst/>
              <a:ahLst/>
              <a:cxnLst/>
              <a:rect l="l" t="t" r="r" b="b"/>
              <a:pathLst>
                <a:path w="6584" h="3366" extrusionOk="0">
                  <a:moveTo>
                    <a:pt x="6583" y="0"/>
                  </a:moveTo>
                  <a:lnTo>
                    <a:pt x="0" y="3218"/>
                  </a:lnTo>
                  <a:lnTo>
                    <a:pt x="0" y="3365"/>
                  </a:lnTo>
                  <a:lnTo>
                    <a:pt x="6498" y="256"/>
                  </a:lnTo>
                  <a:cubicBezTo>
                    <a:pt x="6546" y="229"/>
                    <a:pt x="6583" y="161"/>
                    <a:pt x="6583" y="106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6782;p43">
              <a:extLst>
                <a:ext uri="{FF2B5EF4-FFF2-40B4-BE49-F238E27FC236}">
                  <a16:creationId xmlns:a16="http://schemas.microsoft.com/office/drawing/2014/main" id="{3473C368-149E-43E4-BE1A-4978E9DFDB75}"/>
                </a:ext>
              </a:extLst>
            </p:cNvPr>
            <p:cNvSpPr/>
            <p:nvPr/>
          </p:nvSpPr>
          <p:spPr>
            <a:xfrm>
              <a:off x="5000175" y="3077225"/>
              <a:ext cx="164525" cy="84150"/>
            </a:xfrm>
            <a:custGeom>
              <a:avLst/>
              <a:gdLst/>
              <a:ahLst/>
              <a:cxnLst/>
              <a:rect l="l" t="t" r="r" b="b"/>
              <a:pathLst>
                <a:path w="6581" h="3366" extrusionOk="0">
                  <a:moveTo>
                    <a:pt x="6580" y="0"/>
                  </a:moveTo>
                  <a:cubicBezTo>
                    <a:pt x="6580" y="34"/>
                    <a:pt x="6557" y="71"/>
                    <a:pt x="6512" y="99"/>
                  </a:cubicBezTo>
                  <a:lnTo>
                    <a:pt x="0" y="3222"/>
                  </a:lnTo>
                  <a:lnTo>
                    <a:pt x="0" y="3365"/>
                  </a:lnTo>
                  <a:lnTo>
                    <a:pt x="6495" y="256"/>
                  </a:lnTo>
                  <a:cubicBezTo>
                    <a:pt x="6543" y="229"/>
                    <a:pt x="6580" y="161"/>
                    <a:pt x="6580" y="106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6783;p43">
              <a:extLst>
                <a:ext uri="{FF2B5EF4-FFF2-40B4-BE49-F238E27FC236}">
                  <a16:creationId xmlns:a16="http://schemas.microsoft.com/office/drawing/2014/main" id="{1820D5B6-2DE6-4F46-A11E-7DE042FCA5A2}"/>
                </a:ext>
              </a:extLst>
            </p:cNvPr>
            <p:cNvSpPr/>
            <p:nvPr/>
          </p:nvSpPr>
          <p:spPr>
            <a:xfrm>
              <a:off x="4806825" y="2968500"/>
              <a:ext cx="358475" cy="190575"/>
            </a:xfrm>
            <a:custGeom>
              <a:avLst/>
              <a:gdLst/>
              <a:ahLst/>
              <a:cxnLst/>
              <a:rect l="l" t="t" r="r" b="b"/>
              <a:pathLst>
                <a:path w="14339" h="7623" extrusionOk="0">
                  <a:moveTo>
                    <a:pt x="6784" y="1"/>
                  </a:moveTo>
                  <a:cubicBezTo>
                    <a:pt x="6722" y="1"/>
                    <a:pt x="6661" y="14"/>
                    <a:pt x="6615" y="41"/>
                  </a:cubicBezTo>
                  <a:lnTo>
                    <a:pt x="0" y="3215"/>
                  </a:lnTo>
                  <a:lnTo>
                    <a:pt x="7632" y="7622"/>
                  </a:lnTo>
                  <a:lnTo>
                    <a:pt x="14246" y="4448"/>
                  </a:lnTo>
                  <a:cubicBezTo>
                    <a:pt x="14338" y="4393"/>
                    <a:pt x="14338" y="4305"/>
                    <a:pt x="14246" y="4250"/>
                  </a:cubicBezTo>
                  <a:lnTo>
                    <a:pt x="6956" y="41"/>
                  </a:lnTo>
                  <a:cubicBezTo>
                    <a:pt x="6908" y="14"/>
                    <a:pt x="6846" y="1"/>
                    <a:pt x="6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6784;p43">
              <a:extLst>
                <a:ext uri="{FF2B5EF4-FFF2-40B4-BE49-F238E27FC236}">
                  <a16:creationId xmlns:a16="http://schemas.microsoft.com/office/drawing/2014/main" id="{603DBB6C-9500-4A99-BB97-AC3F49FDA168}"/>
                </a:ext>
              </a:extLst>
            </p:cNvPr>
            <p:cNvSpPr/>
            <p:nvPr/>
          </p:nvSpPr>
          <p:spPr>
            <a:xfrm>
              <a:off x="4806825" y="3048875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0"/>
                  </a:moveTo>
                  <a:lnTo>
                    <a:pt x="0" y="1960"/>
                  </a:lnTo>
                  <a:lnTo>
                    <a:pt x="7632" y="6366"/>
                  </a:lnTo>
                  <a:lnTo>
                    <a:pt x="7632" y="4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6785;p43">
              <a:extLst>
                <a:ext uri="{FF2B5EF4-FFF2-40B4-BE49-F238E27FC236}">
                  <a16:creationId xmlns:a16="http://schemas.microsoft.com/office/drawing/2014/main" id="{AC1C6F96-0C66-4D2A-BBC0-BF00794EF0B2}"/>
                </a:ext>
              </a:extLst>
            </p:cNvPr>
            <p:cNvSpPr/>
            <p:nvPr/>
          </p:nvSpPr>
          <p:spPr>
            <a:xfrm>
              <a:off x="4806825" y="3048875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0"/>
                  </a:moveTo>
                  <a:lnTo>
                    <a:pt x="0" y="1960"/>
                  </a:lnTo>
                  <a:lnTo>
                    <a:pt x="7632" y="6366"/>
                  </a:lnTo>
                  <a:lnTo>
                    <a:pt x="7632" y="4878"/>
                  </a:lnTo>
                  <a:lnTo>
                    <a:pt x="7632" y="4646"/>
                  </a:lnTo>
                  <a:lnTo>
                    <a:pt x="7632" y="4407"/>
                  </a:lnTo>
                  <a:lnTo>
                    <a:pt x="5792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6786;p43">
              <a:extLst>
                <a:ext uri="{FF2B5EF4-FFF2-40B4-BE49-F238E27FC236}">
                  <a16:creationId xmlns:a16="http://schemas.microsoft.com/office/drawing/2014/main" id="{54B06703-471A-41DB-BD7E-DBF09DB55DCE}"/>
                </a:ext>
              </a:extLst>
            </p:cNvPr>
            <p:cNvSpPr/>
            <p:nvPr/>
          </p:nvSpPr>
          <p:spPr>
            <a:xfrm>
              <a:off x="4942150" y="3144200"/>
              <a:ext cx="26225" cy="32350"/>
            </a:xfrm>
            <a:custGeom>
              <a:avLst/>
              <a:gdLst/>
              <a:ahLst/>
              <a:cxnLst/>
              <a:rect l="l" t="t" r="r" b="b"/>
              <a:pathLst>
                <a:path w="1049" h="1294" extrusionOk="0">
                  <a:moveTo>
                    <a:pt x="335" y="0"/>
                  </a:moveTo>
                  <a:cubicBezTo>
                    <a:pt x="137" y="0"/>
                    <a:pt x="0" y="164"/>
                    <a:pt x="0" y="403"/>
                  </a:cubicBezTo>
                  <a:cubicBezTo>
                    <a:pt x="0" y="710"/>
                    <a:pt x="209" y="1069"/>
                    <a:pt x="475" y="1222"/>
                  </a:cubicBezTo>
                  <a:cubicBezTo>
                    <a:pt x="557" y="1270"/>
                    <a:pt x="639" y="1294"/>
                    <a:pt x="713" y="1294"/>
                  </a:cubicBezTo>
                  <a:cubicBezTo>
                    <a:pt x="813" y="1294"/>
                    <a:pt x="901" y="1253"/>
                    <a:pt x="959" y="1178"/>
                  </a:cubicBezTo>
                  <a:cubicBezTo>
                    <a:pt x="1017" y="1106"/>
                    <a:pt x="1048" y="1007"/>
                    <a:pt x="1048" y="891"/>
                  </a:cubicBezTo>
                  <a:cubicBezTo>
                    <a:pt x="1048" y="587"/>
                    <a:pt x="840" y="226"/>
                    <a:pt x="573" y="72"/>
                  </a:cubicBezTo>
                  <a:cubicBezTo>
                    <a:pt x="491" y="24"/>
                    <a:pt x="410" y="0"/>
                    <a:pt x="3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6787;p43">
              <a:extLst>
                <a:ext uri="{FF2B5EF4-FFF2-40B4-BE49-F238E27FC236}">
                  <a16:creationId xmlns:a16="http://schemas.microsoft.com/office/drawing/2014/main" id="{20ED45CB-D71D-4001-97DF-FB57780AD991}"/>
                </a:ext>
              </a:extLst>
            </p:cNvPr>
            <p:cNvSpPr/>
            <p:nvPr/>
          </p:nvSpPr>
          <p:spPr>
            <a:xfrm>
              <a:off x="4944625" y="3146700"/>
              <a:ext cx="21275" cy="27400"/>
            </a:xfrm>
            <a:custGeom>
              <a:avLst/>
              <a:gdLst/>
              <a:ahLst/>
              <a:cxnLst/>
              <a:rect l="l" t="t" r="r" b="b"/>
              <a:pathLst>
                <a:path w="851" h="1096" extrusionOk="0">
                  <a:moveTo>
                    <a:pt x="237" y="0"/>
                  </a:moveTo>
                  <a:cubicBezTo>
                    <a:pt x="97" y="0"/>
                    <a:pt x="0" y="111"/>
                    <a:pt x="0" y="303"/>
                  </a:cubicBezTo>
                  <a:cubicBezTo>
                    <a:pt x="0" y="572"/>
                    <a:pt x="192" y="904"/>
                    <a:pt x="427" y="1037"/>
                  </a:cubicBezTo>
                  <a:cubicBezTo>
                    <a:pt x="495" y="1077"/>
                    <a:pt x="559" y="1095"/>
                    <a:pt x="616" y="1095"/>
                  </a:cubicBezTo>
                  <a:cubicBezTo>
                    <a:pt x="754" y="1095"/>
                    <a:pt x="850" y="984"/>
                    <a:pt x="850" y="791"/>
                  </a:cubicBezTo>
                  <a:cubicBezTo>
                    <a:pt x="850" y="521"/>
                    <a:pt x="659" y="194"/>
                    <a:pt x="424" y="57"/>
                  </a:cubicBezTo>
                  <a:cubicBezTo>
                    <a:pt x="357" y="19"/>
                    <a:pt x="293" y="0"/>
                    <a:pt x="23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6788;p43">
              <a:extLst>
                <a:ext uri="{FF2B5EF4-FFF2-40B4-BE49-F238E27FC236}">
                  <a16:creationId xmlns:a16="http://schemas.microsoft.com/office/drawing/2014/main" id="{A0FF8B21-1918-4886-8F77-A6E66FB018D2}"/>
                </a:ext>
              </a:extLst>
            </p:cNvPr>
            <p:cNvSpPr/>
            <p:nvPr/>
          </p:nvSpPr>
          <p:spPr>
            <a:xfrm>
              <a:off x="4821425" y="3072400"/>
              <a:ext cx="106000" cy="81525"/>
            </a:xfrm>
            <a:custGeom>
              <a:avLst/>
              <a:gdLst/>
              <a:ahLst/>
              <a:cxnLst/>
              <a:rect l="l" t="t" r="r" b="b"/>
              <a:pathLst>
                <a:path w="4240" h="3261" extrusionOk="0">
                  <a:moveTo>
                    <a:pt x="258" y="0"/>
                  </a:moveTo>
                  <a:cubicBezTo>
                    <a:pt x="105" y="0"/>
                    <a:pt x="0" y="122"/>
                    <a:pt x="0" y="333"/>
                  </a:cubicBezTo>
                  <a:lnTo>
                    <a:pt x="0" y="480"/>
                  </a:lnTo>
                  <a:cubicBezTo>
                    <a:pt x="0" y="776"/>
                    <a:pt x="208" y="1138"/>
                    <a:pt x="464" y="1288"/>
                  </a:cubicBezTo>
                  <a:lnTo>
                    <a:pt x="3772" y="3196"/>
                  </a:lnTo>
                  <a:cubicBezTo>
                    <a:pt x="3847" y="3240"/>
                    <a:pt x="3918" y="3261"/>
                    <a:pt x="3981" y="3261"/>
                  </a:cubicBezTo>
                  <a:cubicBezTo>
                    <a:pt x="4134" y="3261"/>
                    <a:pt x="4239" y="3137"/>
                    <a:pt x="4239" y="2927"/>
                  </a:cubicBezTo>
                  <a:lnTo>
                    <a:pt x="4239" y="2780"/>
                  </a:lnTo>
                  <a:cubicBezTo>
                    <a:pt x="4239" y="2483"/>
                    <a:pt x="4030" y="2121"/>
                    <a:pt x="3772" y="1975"/>
                  </a:cubicBezTo>
                  <a:lnTo>
                    <a:pt x="464" y="63"/>
                  </a:lnTo>
                  <a:cubicBezTo>
                    <a:pt x="390" y="20"/>
                    <a:pt x="320" y="0"/>
                    <a:pt x="25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6789;p43">
              <a:extLst>
                <a:ext uri="{FF2B5EF4-FFF2-40B4-BE49-F238E27FC236}">
                  <a16:creationId xmlns:a16="http://schemas.microsoft.com/office/drawing/2014/main" id="{5B70A81D-F503-430E-ADA9-89BE106BEEE5}"/>
                </a:ext>
              </a:extLst>
            </p:cNvPr>
            <p:cNvSpPr/>
            <p:nvPr/>
          </p:nvSpPr>
          <p:spPr>
            <a:xfrm>
              <a:off x="4997625" y="315775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6790;p43">
              <a:extLst>
                <a:ext uri="{FF2B5EF4-FFF2-40B4-BE49-F238E27FC236}">
                  <a16:creationId xmlns:a16="http://schemas.microsoft.com/office/drawing/2014/main" id="{906EC923-7E58-48C8-8856-F1B01E9916A8}"/>
                </a:ext>
              </a:extLst>
            </p:cNvPr>
            <p:cNvSpPr/>
            <p:nvPr/>
          </p:nvSpPr>
          <p:spPr>
            <a:xfrm>
              <a:off x="4997625" y="315775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65" y="21"/>
                  </a:ln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314"/>
                  </a:lnTo>
                  <a:lnTo>
                    <a:pt x="102" y="147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6791;p43">
              <a:extLst>
                <a:ext uri="{FF2B5EF4-FFF2-40B4-BE49-F238E27FC236}">
                  <a16:creationId xmlns:a16="http://schemas.microsoft.com/office/drawing/2014/main" id="{646B62AC-43DC-4C00-855B-DC87D790FBB8}"/>
                </a:ext>
              </a:extLst>
            </p:cNvPr>
            <p:cNvSpPr/>
            <p:nvPr/>
          </p:nvSpPr>
          <p:spPr>
            <a:xfrm>
              <a:off x="4869275" y="2622425"/>
              <a:ext cx="334750" cy="386225"/>
            </a:xfrm>
            <a:custGeom>
              <a:avLst/>
              <a:gdLst/>
              <a:ahLst/>
              <a:cxnLst/>
              <a:rect l="l" t="t" r="r" b="b"/>
              <a:pathLst>
                <a:path w="13390" h="15449" extrusionOk="0">
                  <a:moveTo>
                    <a:pt x="4287" y="0"/>
                  </a:moveTo>
                  <a:cubicBezTo>
                    <a:pt x="3134" y="76"/>
                    <a:pt x="1793" y="1038"/>
                    <a:pt x="1455" y="2311"/>
                  </a:cubicBezTo>
                  <a:cubicBezTo>
                    <a:pt x="1065" y="3765"/>
                    <a:pt x="1" y="9663"/>
                    <a:pt x="21" y="10383"/>
                  </a:cubicBezTo>
                  <a:cubicBezTo>
                    <a:pt x="45" y="11154"/>
                    <a:pt x="530" y="11359"/>
                    <a:pt x="1424" y="11649"/>
                  </a:cubicBezTo>
                  <a:cubicBezTo>
                    <a:pt x="2710" y="12066"/>
                    <a:pt x="6943" y="13250"/>
                    <a:pt x="8127" y="13594"/>
                  </a:cubicBezTo>
                  <a:cubicBezTo>
                    <a:pt x="8127" y="13594"/>
                    <a:pt x="8745" y="13960"/>
                    <a:pt x="9113" y="14171"/>
                  </a:cubicBezTo>
                  <a:cubicBezTo>
                    <a:pt x="9549" y="14418"/>
                    <a:pt x="9996" y="14463"/>
                    <a:pt x="10265" y="14463"/>
                  </a:cubicBezTo>
                  <a:cubicBezTo>
                    <a:pt x="10421" y="14463"/>
                    <a:pt x="10516" y="14448"/>
                    <a:pt x="10516" y="14448"/>
                  </a:cubicBezTo>
                  <a:cubicBezTo>
                    <a:pt x="10516" y="14448"/>
                    <a:pt x="10854" y="14769"/>
                    <a:pt x="11164" y="14984"/>
                  </a:cubicBezTo>
                  <a:cubicBezTo>
                    <a:pt x="11535" y="15239"/>
                    <a:pt x="11907" y="15449"/>
                    <a:pt x="12328" y="15449"/>
                  </a:cubicBezTo>
                  <a:cubicBezTo>
                    <a:pt x="12458" y="15449"/>
                    <a:pt x="12593" y="15429"/>
                    <a:pt x="12735" y="15383"/>
                  </a:cubicBezTo>
                  <a:cubicBezTo>
                    <a:pt x="13390" y="15179"/>
                    <a:pt x="12929" y="14530"/>
                    <a:pt x="12735" y="14209"/>
                  </a:cubicBezTo>
                  <a:cubicBezTo>
                    <a:pt x="12544" y="13892"/>
                    <a:pt x="11547" y="12783"/>
                    <a:pt x="11339" y="12591"/>
                  </a:cubicBezTo>
                  <a:cubicBezTo>
                    <a:pt x="11131" y="12400"/>
                    <a:pt x="10154" y="12144"/>
                    <a:pt x="9611" y="12086"/>
                  </a:cubicBezTo>
                  <a:cubicBezTo>
                    <a:pt x="8929" y="12014"/>
                    <a:pt x="7779" y="11639"/>
                    <a:pt x="6922" y="11226"/>
                  </a:cubicBezTo>
                  <a:cubicBezTo>
                    <a:pt x="5202" y="10397"/>
                    <a:pt x="3035" y="9270"/>
                    <a:pt x="3035" y="9270"/>
                  </a:cubicBezTo>
                  <a:cubicBezTo>
                    <a:pt x="3035" y="9270"/>
                    <a:pt x="3475" y="6547"/>
                    <a:pt x="3850" y="5049"/>
                  </a:cubicBezTo>
                  <a:cubicBezTo>
                    <a:pt x="4865" y="4151"/>
                    <a:pt x="4670" y="1277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6792;p43">
              <a:extLst>
                <a:ext uri="{FF2B5EF4-FFF2-40B4-BE49-F238E27FC236}">
                  <a16:creationId xmlns:a16="http://schemas.microsoft.com/office/drawing/2014/main" id="{D6FA43E7-B4D6-4CC6-9606-522C99847034}"/>
                </a:ext>
              </a:extLst>
            </p:cNvPr>
            <p:cNvSpPr/>
            <p:nvPr/>
          </p:nvSpPr>
          <p:spPr>
            <a:xfrm>
              <a:off x="5305100" y="2720275"/>
              <a:ext cx="326750" cy="433800"/>
            </a:xfrm>
            <a:custGeom>
              <a:avLst/>
              <a:gdLst/>
              <a:ahLst/>
              <a:cxnLst/>
              <a:rect l="l" t="t" r="r" b="b"/>
              <a:pathLst>
                <a:path w="13070" h="17352" extrusionOk="0">
                  <a:moveTo>
                    <a:pt x="12227" y="0"/>
                  </a:moveTo>
                  <a:cubicBezTo>
                    <a:pt x="12058" y="0"/>
                    <a:pt x="11884" y="39"/>
                    <a:pt x="11749" y="117"/>
                  </a:cubicBezTo>
                  <a:lnTo>
                    <a:pt x="1322" y="6138"/>
                  </a:lnTo>
                  <a:cubicBezTo>
                    <a:pt x="1066" y="6284"/>
                    <a:pt x="837" y="6646"/>
                    <a:pt x="813" y="6944"/>
                  </a:cubicBezTo>
                  <a:lnTo>
                    <a:pt x="29" y="16466"/>
                  </a:lnTo>
                  <a:cubicBezTo>
                    <a:pt x="1" y="16759"/>
                    <a:pt x="179" y="17114"/>
                    <a:pt x="421" y="17254"/>
                  </a:cubicBezTo>
                  <a:cubicBezTo>
                    <a:pt x="535" y="17319"/>
                    <a:pt x="688" y="17352"/>
                    <a:pt x="844" y="17352"/>
                  </a:cubicBezTo>
                  <a:cubicBezTo>
                    <a:pt x="1014" y="17352"/>
                    <a:pt x="1188" y="17313"/>
                    <a:pt x="1322" y="17237"/>
                  </a:cubicBezTo>
                  <a:lnTo>
                    <a:pt x="11749" y="11216"/>
                  </a:lnTo>
                  <a:cubicBezTo>
                    <a:pt x="12008" y="11066"/>
                    <a:pt x="12237" y="10708"/>
                    <a:pt x="12261" y="10411"/>
                  </a:cubicBezTo>
                  <a:lnTo>
                    <a:pt x="13045" y="889"/>
                  </a:lnTo>
                  <a:cubicBezTo>
                    <a:pt x="13070" y="591"/>
                    <a:pt x="12895" y="240"/>
                    <a:pt x="12653" y="100"/>
                  </a:cubicBezTo>
                  <a:cubicBezTo>
                    <a:pt x="12537" y="33"/>
                    <a:pt x="12384" y="0"/>
                    <a:pt x="122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6793;p43">
              <a:extLst>
                <a:ext uri="{FF2B5EF4-FFF2-40B4-BE49-F238E27FC236}">
                  <a16:creationId xmlns:a16="http://schemas.microsoft.com/office/drawing/2014/main" id="{D419C0B4-19F7-4529-B7C4-B7D9EBD09258}"/>
                </a:ext>
              </a:extLst>
            </p:cNvPr>
            <p:cNvSpPr/>
            <p:nvPr/>
          </p:nvSpPr>
          <p:spPr>
            <a:xfrm>
              <a:off x="5329675" y="2720275"/>
              <a:ext cx="302175" cy="412425"/>
            </a:xfrm>
            <a:custGeom>
              <a:avLst/>
              <a:gdLst/>
              <a:ahLst/>
              <a:cxnLst/>
              <a:rect l="l" t="t" r="r" b="b"/>
              <a:pathLst>
                <a:path w="12087" h="16497" extrusionOk="0">
                  <a:moveTo>
                    <a:pt x="11244" y="0"/>
                  </a:moveTo>
                  <a:cubicBezTo>
                    <a:pt x="11075" y="0"/>
                    <a:pt x="10901" y="39"/>
                    <a:pt x="10766" y="117"/>
                  </a:cubicBezTo>
                  <a:lnTo>
                    <a:pt x="339" y="6138"/>
                  </a:lnTo>
                  <a:cubicBezTo>
                    <a:pt x="213" y="6210"/>
                    <a:pt x="93" y="6336"/>
                    <a:pt x="1" y="6479"/>
                  </a:cubicBezTo>
                  <a:lnTo>
                    <a:pt x="1623" y="7415"/>
                  </a:lnTo>
                  <a:lnTo>
                    <a:pt x="1623" y="16496"/>
                  </a:lnTo>
                  <a:lnTo>
                    <a:pt x="10766" y="11216"/>
                  </a:lnTo>
                  <a:cubicBezTo>
                    <a:pt x="11025" y="11066"/>
                    <a:pt x="11254" y="10708"/>
                    <a:pt x="11278" y="10411"/>
                  </a:cubicBezTo>
                  <a:lnTo>
                    <a:pt x="12062" y="889"/>
                  </a:lnTo>
                  <a:cubicBezTo>
                    <a:pt x="12087" y="591"/>
                    <a:pt x="11912" y="240"/>
                    <a:pt x="11670" y="100"/>
                  </a:cubicBezTo>
                  <a:cubicBezTo>
                    <a:pt x="11554" y="33"/>
                    <a:pt x="11401" y="0"/>
                    <a:pt x="1124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6794;p43">
              <a:extLst>
                <a:ext uri="{FF2B5EF4-FFF2-40B4-BE49-F238E27FC236}">
                  <a16:creationId xmlns:a16="http://schemas.microsoft.com/office/drawing/2014/main" id="{B3B0ED44-36D8-4EB9-921B-4F7715B2366A}"/>
                </a:ext>
              </a:extLst>
            </p:cNvPr>
            <p:cNvSpPr/>
            <p:nvPr/>
          </p:nvSpPr>
          <p:spPr>
            <a:xfrm>
              <a:off x="5327150" y="2734200"/>
              <a:ext cx="304525" cy="418575"/>
            </a:xfrm>
            <a:custGeom>
              <a:avLst/>
              <a:gdLst/>
              <a:ahLst/>
              <a:cxnLst/>
              <a:rect l="l" t="t" r="r" b="b"/>
              <a:pathLst>
                <a:path w="12181" h="16743" extrusionOk="0">
                  <a:moveTo>
                    <a:pt x="11947" y="1"/>
                  </a:moveTo>
                  <a:cubicBezTo>
                    <a:pt x="11886" y="1"/>
                    <a:pt x="11817" y="22"/>
                    <a:pt x="11741" y="66"/>
                  </a:cubicBezTo>
                  <a:lnTo>
                    <a:pt x="1314" y="6086"/>
                  </a:lnTo>
                  <a:cubicBezTo>
                    <a:pt x="1058" y="6233"/>
                    <a:pt x="829" y="6595"/>
                    <a:pt x="805" y="6891"/>
                  </a:cubicBezTo>
                  <a:lnTo>
                    <a:pt x="20" y="16414"/>
                  </a:lnTo>
                  <a:cubicBezTo>
                    <a:pt x="1" y="16622"/>
                    <a:pt x="91" y="16743"/>
                    <a:pt x="237" y="16743"/>
                  </a:cubicBezTo>
                  <a:cubicBezTo>
                    <a:pt x="297" y="16743"/>
                    <a:pt x="366" y="16722"/>
                    <a:pt x="440" y="16680"/>
                  </a:cubicBezTo>
                  <a:lnTo>
                    <a:pt x="10867" y="10659"/>
                  </a:lnTo>
                  <a:cubicBezTo>
                    <a:pt x="11126" y="10509"/>
                    <a:pt x="11355" y="10151"/>
                    <a:pt x="11379" y="9854"/>
                  </a:cubicBezTo>
                  <a:lnTo>
                    <a:pt x="12163" y="332"/>
                  </a:lnTo>
                  <a:cubicBezTo>
                    <a:pt x="12181" y="122"/>
                    <a:pt x="12092" y="1"/>
                    <a:pt x="11947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6795;p43">
              <a:extLst>
                <a:ext uri="{FF2B5EF4-FFF2-40B4-BE49-F238E27FC236}">
                  <a16:creationId xmlns:a16="http://schemas.microsoft.com/office/drawing/2014/main" id="{5E7E22BC-6599-4A30-88AC-DEDCBAA50A3C}"/>
                </a:ext>
              </a:extLst>
            </p:cNvPr>
            <p:cNvSpPr/>
            <p:nvPr/>
          </p:nvSpPr>
          <p:spPr>
            <a:xfrm>
              <a:off x="5461450" y="2919250"/>
              <a:ext cx="36000" cy="48475"/>
            </a:xfrm>
            <a:custGeom>
              <a:avLst/>
              <a:gdLst/>
              <a:ahLst/>
              <a:cxnLst/>
              <a:rect l="l" t="t" r="r" b="b"/>
              <a:pathLst>
                <a:path w="1440" h="1939" extrusionOk="0">
                  <a:moveTo>
                    <a:pt x="1070" y="0"/>
                  </a:moveTo>
                  <a:cubicBezTo>
                    <a:pt x="987" y="0"/>
                    <a:pt x="893" y="28"/>
                    <a:pt x="791" y="86"/>
                  </a:cubicBezTo>
                  <a:cubicBezTo>
                    <a:pt x="410" y="308"/>
                    <a:pt x="68" y="882"/>
                    <a:pt x="30" y="1370"/>
                  </a:cubicBezTo>
                  <a:cubicBezTo>
                    <a:pt x="0" y="1728"/>
                    <a:pt x="141" y="1939"/>
                    <a:pt x="367" y="1939"/>
                  </a:cubicBezTo>
                  <a:cubicBezTo>
                    <a:pt x="450" y="1939"/>
                    <a:pt x="544" y="1911"/>
                    <a:pt x="645" y="1852"/>
                  </a:cubicBezTo>
                  <a:cubicBezTo>
                    <a:pt x="1027" y="1633"/>
                    <a:pt x="1369" y="1056"/>
                    <a:pt x="1410" y="571"/>
                  </a:cubicBezTo>
                  <a:cubicBezTo>
                    <a:pt x="1440" y="213"/>
                    <a:pt x="1298" y="0"/>
                    <a:pt x="1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6796;p43">
              <a:extLst>
                <a:ext uri="{FF2B5EF4-FFF2-40B4-BE49-F238E27FC236}">
                  <a16:creationId xmlns:a16="http://schemas.microsoft.com/office/drawing/2014/main" id="{DAE7F460-812A-4402-ABE4-021825CAF9FD}"/>
                </a:ext>
              </a:extLst>
            </p:cNvPr>
            <p:cNvSpPr/>
            <p:nvPr/>
          </p:nvSpPr>
          <p:spPr>
            <a:xfrm>
              <a:off x="5446675" y="2975000"/>
              <a:ext cx="98325" cy="56750"/>
            </a:xfrm>
            <a:custGeom>
              <a:avLst/>
              <a:gdLst/>
              <a:ahLst/>
              <a:cxnLst/>
              <a:rect l="l" t="t" r="r" b="b"/>
              <a:pathLst>
                <a:path w="3933" h="2270" extrusionOk="0">
                  <a:moveTo>
                    <a:pt x="3496" y="0"/>
                  </a:moveTo>
                  <a:lnTo>
                    <a:pt x="0" y="2021"/>
                  </a:lnTo>
                  <a:lnTo>
                    <a:pt x="437" y="2270"/>
                  </a:lnTo>
                  <a:lnTo>
                    <a:pt x="3932" y="252"/>
                  </a:lnTo>
                  <a:lnTo>
                    <a:pt x="349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6797;p43">
              <a:extLst>
                <a:ext uri="{FF2B5EF4-FFF2-40B4-BE49-F238E27FC236}">
                  <a16:creationId xmlns:a16="http://schemas.microsoft.com/office/drawing/2014/main" id="{48E06D07-0332-4793-A066-5E6BF50A036F}"/>
                </a:ext>
              </a:extLst>
            </p:cNvPr>
            <p:cNvSpPr/>
            <p:nvPr/>
          </p:nvSpPr>
          <p:spPr>
            <a:xfrm>
              <a:off x="5435750" y="2981300"/>
              <a:ext cx="130575" cy="162425"/>
            </a:xfrm>
            <a:custGeom>
              <a:avLst/>
              <a:gdLst/>
              <a:ahLst/>
              <a:cxnLst/>
              <a:rect l="l" t="t" r="r" b="b"/>
              <a:pathLst>
                <a:path w="5223" h="6497" extrusionOk="0">
                  <a:moveTo>
                    <a:pt x="4369" y="0"/>
                  </a:moveTo>
                  <a:lnTo>
                    <a:pt x="874" y="2021"/>
                  </a:lnTo>
                  <a:lnTo>
                    <a:pt x="437" y="1769"/>
                  </a:lnTo>
                  <a:lnTo>
                    <a:pt x="1161" y="5529"/>
                  </a:lnTo>
                  <a:lnTo>
                    <a:pt x="1202" y="5738"/>
                  </a:lnTo>
                  <a:lnTo>
                    <a:pt x="1202" y="5738"/>
                  </a:lnTo>
                  <a:lnTo>
                    <a:pt x="1014" y="5632"/>
                  </a:lnTo>
                  <a:lnTo>
                    <a:pt x="185" y="5154"/>
                  </a:lnTo>
                  <a:cubicBezTo>
                    <a:pt x="155" y="5136"/>
                    <a:pt x="127" y="5128"/>
                    <a:pt x="103" y="5128"/>
                  </a:cubicBezTo>
                  <a:cubicBezTo>
                    <a:pt x="42" y="5128"/>
                    <a:pt x="1" y="5178"/>
                    <a:pt x="1" y="5260"/>
                  </a:cubicBezTo>
                  <a:lnTo>
                    <a:pt x="1" y="5335"/>
                  </a:lnTo>
                  <a:cubicBezTo>
                    <a:pt x="1" y="5452"/>
                    <a:pt x="79" y="5591"/>
                    <a:pt x="178" y="5652"/>
                  </a:cubicBezTo>
                  <a:cubicBezTo>
                    <a:pt x="181" y="5656"/>
                    <a:pt x="181" y="5656"/>
                    <a:pt x="185" y="5656"/>
                  </a:cubicBezTo>
                  <a:lnTo>
                    <a:pt x="1560" y="6451"/>
                  </a:lnTo>
                  <a:cubicBezTo>
                    <a:pt x="1560" y="6451"/>
                    <a:pt x="1560" y="6455"/>
                    <a:pt x="1564" y="6455"/>
                  </a:cubicBezTo>
                  <a:cubicBezTo>
                    <a:pt x="1611" y="6479"/>
                    <a:pt x="1673" y="6492"/>
                    <a:pt x="1734" y="6496"/>
                  </a:cubicBezTo>
                  <a:cubicBezTo>
                    <a:pt x="1740" y="6496"/>
                    <a:pt x="1746" y="6496"/>
                    <a:pt x="1752" y="6496"/>
                  </a:cubicBezTo>
                  <a:cubicBezTo>
                    <a:pt x="1818" y="6496"/>
                    <a:pt x="1882" y="6480"/>
                    <a:pt x="1932" y="6451"/>
                  </a:cubicBezTo>
                  <a:lnTo>
                    <a:pt x="5055" y="4649"/>
                  </a:lnTo>
                  <a:cubicBezTo>
                    <a:pt x="5157" y="4592"/>
                    <a:pt x="5223" y="4444"/>
                    <a:pt x="5202" y="4329"/>
                  </a:cubicBezTo>
                  <a:lnTo>
                    <a:pt x="436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798;p43">
              <a:extLst>
                <a:ext uri="{FF2B5EF4-FFF2-40B4-BE49-F238E27FC236}">
                  <a16:creationId xmlns:a16="http://schemas.microsoft.com/office/drawing/2014/main" id="{5DBEE98E-239F-4AA7-851E-4106C605D305}"/>
                </a:ext>
              </a:extLst>
            </p:cNvPr>
            <p:cNvSpPr/>
            <p:nvPr/>
          </p:nvSpPr>
          <p:spPr>
            <a:xfrm>
              <a:off x="5437200" y="3094350"/>
              <a:ext cx="32025" cy="35875"/>
            </a:xfrm>
            <a:custGeom>
              <a:avLst/>
              <a:gdLst/>
              <a:ahLst/>
              <a:cxnLst/>
              <a:rect l="l" t="t" r="r" b="b"/>
              <a:pathLst>
                <a:path w="1281" h="1435" extrusionOk="0">
                  <a:moveTo>
                    <a:pt x="1065" y="1"/>
                  </a:moveTo>
                  <a:lnTo>
                    <a:pt x="0" y="615"/>
                  </a:lnTo>
                  <a:lnTo>
                    <a:pt x="1280" y="1434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799;p43">
              <a:extLst>
                <a:ext uri="{FF2B5EF4-FFF2-40B4-BE49-F238E27FC236}">
                  <a16:creationId xmlns:a16="http://schemas.microsoft.com/office/drawing/2014/main" id="{E0071C20-DDCF-4A38-ACDC-EAEF2124CC1B}"/>
                </a:ext>
              </a:extLst>
            </p:cNvPr>
            <p:cNvSpPr/>
            <p:nvPr/>
          </p:nvSpPr>
          <p:spPr>
            <a:xfrm>
              <a:off x="5435750" y="3025500"/>
              <a:ext cx="43375" cy="118200"/>
            </a:xfrm>
            <a:custGeom>
              <a:avLst/>
              <a:gdLst/>
              <a:ahLst/>
              <a:cxnLst/>
              <a:rect l="l" t="t" r="r" b="b"/>
              <a:pathLst>
                <a:path w="1735" h="4728" extrusionOk="0">
                  <a:moveTo>
                    <a:pt x="437" y="1"/>
                  </a:moveTo>
                  <a:lnTo>
                    <a:pt x="1161" y="3761"/>
                  </a:lnTo>
                  <a:cubicBezTo>
                    <a:pt x="1175" y="3843"/>
                    <a:pt x="1147" y="3889"/>
                    <a:pt x="1094" y="3889"/>
                  </a:cubicBezTo>
                  <a:cubicBezTo>
                    <a:pt x="1072" y="3889"/>
                    <a:pt x="1045" y="3881"/>
                    <a:pt x="1014" y="3864"/>
                  </a:cubicBezTo>
                  <a:lnTo>
                    <a:pt x="185" y="3386"/>
                  </a:lnTo>
                  <a:cubicBezTo>
                    <a:pt x="155" y="3368"/>
                    <a:pt x="127" y="3360"/>
                    <a:pt x="103" y="3360"/>
                  </a:cubicBezTo>
                  <a:cubicBezTo>
                    <a:pt x="42" y="3360"/>
                    <a:pt x="1" y="3410"/>
                    <a:pt x="1" y="3492"/>
                  </a:cubicBezTo>
                  <a:lnTo>
                    <a:pt x="1" y="3567"/>
                  </a:lnTo>
                  <a:cubicBezTo>
                    <a:pt x="1" y="3684"/>
                    <a:pt x="79" y="3823"/>
                    <a:pt x="178" y="3884"/>
                  </a:cubicBezTo>
                  <a:cubicBezTo>
                    <a:pt x="181" y="3888"/>
                    <a:pt x="181" y="3888"/>
                    <a:pt x="185" y="3888"/>
                  </a:cubicBezTo>
                  <a:lnTo>
                    <a:pt x="1560" y="4683"/>
                  </a:lnTo>
                  <a:cubicBezTo>
                    <a:pt x="1560" y="4683"/>
                    <a:pt x="1560" y="4687"/>
                    <a:pt x="1564" y="4687"/>
                  </a:cubicBezTo>
                  <a:cubicBezTo>
                    <a:pt x="1611" y="4711"/>
                    <a:pt x="1673" y="4724"/>
                    <a:pt x="1734" y="4728"/>
                  </a:cubicBezTo>
                  <a:lnTo>
                    <a:pt x="874" y="253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800;p43">
              <a:extLst>
                <a:ext uri="{FF2B5EF4-FFF2-40B4-BE49-F238E27FC236}">
                  <a16:creationId xmlns:a16="http://schemas.microsoft.com/office/drawing/2014/main" id="{F543526C-2F5A-497D-A975-095AB50FA61E}"/>
                </a:ext>
              </a:extLst>
            </p:cNvPr>
            <p:cNvSpPr/>
            <p:nvPr/>
          </p:nvSpPr>
          <p:spPr>
            <a:xfrm>
              <a:off x="5035575" y="2643850"/>
              <a:ext cx="68125" cy="34200"/>
            </a:xfrm>
            <a:custGeom>
              <a:avLst/>
              <a:gdLst/>
              <a:ahLst/>
              <a:cxnLst/>
              <a:rect l="l" t="t" r="r" b="b"/>
              <a:pathLst>
                <a:path w="2725" h="1368" extrusionOk="0">
                  <a:moveTo>
                    <a:pt x="1792" y="0"/>
                  </a:moveTo>
                  <a:lnTo>
                    <a:pt x="1663" y="772"/>
                  </a:lnTo>
                  <a:lnTo>
                    <a:pt x="782" y="14"/>
                  </a:lnTo>
                  <a:lnTo>
                    <a:pt x="1" y="696"/>
                  </a:lnTo>
                  <a:cubicBezTo>
                    <a:pt x="292" y="1043"/>
                    <a:pt x="943" y="1368"/>
                    <a:pt x="1519" y="1368"/>
                  </a:cubicBezTo>
                  <a:cubicBezTo>
                    <a:pt x="1545" y="1368"/>
                    <a:pt x="1570" y="1367"/>
                    <a:pt x="1595" y="1366"/>
                  </a:cubicBezTo>
                  <a:cubicBezTo>
                    <a:pt x="2185" y="1339"/>
                    <a:pt x="2523" y="1188"/>
                    <a:pt x="2724" y="782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801;p43">
              <a:extLst>
                <a:ext uri="{FF2B5EF4-FFF2-40B4-BE49-F238E27FC236}">
                  <a16:creationId xmlns:a16="http://schemas.microsoft.com/office/drawing/2014/main" id="{C9050678-1C86-4DF9-9023-3D3E8F5D534D}"/>
                </a:ext>
              </a:extLst>
            </p:cNvPr>
            <p:cNvSpPr/>
            <p:nvPr/>
          </p:nvSpPr>
          <p:spPr>
            <a:xfrm>
              <a:off x="5035575" y="2643850"/>
              <a:ext cx="68125" cy="31850"/>
            </a:xfrm>
            <a:custGeom>
              <a:avLst/>
              <a:gdLst/>
              <a:ahLst/>
              <a:cxnLst/>
              <a:rect l="l" t="t" r="r" b="b"/>
              <a:pathLst>
                <a:path w="2725" h="1274" extrusionOk="0">
                  <a:moveTo>
                    <a:pt x="1792" y="0"/>
                  </a:moveTo>
                  <a:lnTo>
                    <a:pt x="1663" y="772"/>
                  </a:lnTo>
                  <a:lnTo>
                    <a:pt x="2277" y="523"/>
                  </a:lnTo>
                  <a:cubicBezTo>
                    <a:pt x="2277" y="523"/>
                    <a:pt x="2373" y="857"/>
                    <a:pt x="2342" y="1199"/>
                  </a:cubicBezTo>
                  <a:cubicBezTo>
                    <a:pt x="2506" y="1106"/>
                    <a:pt x="2628" y="970"/>
                    <a:pt x="2724" y="782"/>
                  </a:cubicBezTo>
                  <a:lnTo>
                    <a:pt x="1792" y="0"/>
                  </a:lnTo>
                  <a:close/>
                  <a:moveTo>
                    <a:pt x="782" y="14"/>
                  </a:moveTo>
                  <a:lnTo>
                    <a:pt x="1" y="696"/>
                  </a:lnTo>
                  <a:cubicBezTo>
                    <a:pt x="199" y="929"/>
                    <a:pt x="557" y="1150"/>
                    <a:pt x="943" y="1273"/>
                  </a:cubicBezTo>
                  <a:cubicBezTo>
                    <a:pt x="875" y="1076"/>
                    <a:pt x="840" y="860"/>
                    <a:pt x="867" y="628"/>
                  </a:cubicBezTo>
                  <a:lnTo>
                    <a:pt x="867" y="628"/>
                  </a:lnTo>
                  <a:lnTo>
                    <a:pt x="1663" y="772"/>
                  </a:lnTo>
                  <a:lnTo>
                    <a:pt x="782" y="14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802;p43">
              <a:extLst>
                <a:ext uri="{FF2B5EF4-FFF2-40B4-BE49-F238E27FC236}">
                  <a16:creationId xmlns:a16="http://schemas.microsoft.com/office/drawing/2014/main" id="{3493F125-4F4C-4BFF-969C-270838AB6237}"/>
                </a:ext>
              </a:extLst>
            </p:cNvPr>
            <p:cNvSpPr/>
            <p:nvPr/>
          </p:nvSpPr>
          <p:spPr>
            <a:xfrm>
              <a:off x="5055700" y="2656900"/>
              <a:ext cx="39800" cy="37800"/>
            </a:xfrm>
            <a:custGeom>
              <a:avLst/>
              <a:gdLst/>
              <a:ahLst/>
              <a:cxnLst/>
              <a:rect l="l" t="t" r="r" b="b"/>
              <a:pathLst>
                <a:path w="1592" h="1512" extrusionOk="0">
                  <a:moveTo>
                    <a:pt x="1472" y="1"/>
                  </a:moveTo>
                  <a:lnTo>
                    <a:pt x="858" y="250"/>
                  </a:lnTo>
                  <a:lnTo>
                    <a:pt x="62" y="106"/>
                  </a:lnTo>
                  <a:lnTo>
                    <a:pt x="62" y="106"/>
                  </a:lnTo>
                  <a:cubicBezTo>
                    <a:pt x="1" y="666"/>
                    <a:pt x="288" y="1148"/>
                    <a:pt x="582" y="1455"/>
                  </a:cubicBezTo>
                  <a:cubicBezTo>
                    <a:pt x="696" y="1497"/>
                    <a:pt x="799" y="1512"/>
                    <a:pt x="886" y="1512"/>
                  </a:cubicBezTo>
                  <a:cubicBezTo>
                    <a:pt x="1094" y="1512"/>
                    <a:pt x="1216" y="1427"/>
                    <a:pt x="1216" y="1427"/>
                  </a:cubicBezTo>
                  <a:cubicBezTo>
                    <a:pt x="1216" y="1427"/>
                    <a:pt x="1442" y="1195"/>
                    <a:pt x="1519" y="792"/>
                  </a:cubicBezTo>
                  <a:cubicBezTo>
                    <a:pt x="1592" y="414"/>
                    <a:pt x="1472" y="1"/>
                    <a:pt x="14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803;p43">
              <a:extLst>
                <a:ext uri="{FF2B5EF4-FFF2-40B4-BE49-F238E27FC236}">
                  <a16:creationId xmlns:a16="http://schemas.microsoft.com/office/drawing/2014/main" id="{041181E8-2733-41F4-A4FE-036E7D89E98B}"/>
                </a:ext>
              </a:extLst>
            </p:cNvPr>
            <p:cNvSpPr/>
            <p:nvPr/>
          </p:nvSpPr>
          <p:spPr>
            <a:xfrm>
              <a:off x="5051275" y="2692550"/>
              <a:ext cx="50875" cy="190750"/>
            </a:xfrm>
            <a:custGeom>
              <a:avLst/>
              <a:gdLst/>
              <a:ahLst/>
              <a:cxnLst/>
              <a:rect l="l" t="t" r="r" b="b"/>
              <a:pathLst>
                <a:path w="2035" h="7630" extrusionOk="0">
                  <a:moveTo>
                    <a:pt x="1393" y="1"/>
                  </a:moveTo>
                  <a:lnTo>
                    <a:pt x="759" y="29"/>
                  </a:lnTo>
                  <a:cubicBezTo>
                    <a:pt x="759" y="29"/>
                    <a:pt x="28" y="5438"/>
                    <a:pt x="14" y="5824"/>
                  </a:cubicBezTo>
                  <a:cubicBezTo>
                    <a:pt x="1" y="6210"/>
                    <a:pt x="625" y="7619"/>
                    <a:pt x="990" y="7629"/>
                  </a:cubicBezTo>
                  <a:cubicBezTo>
                    <a:pt x="992" y="7629"/>
                    <a:pt x="993" y="7629"/>
                    <a:pt x="994" y="7629"/>
                  </a:cubicBezTo>
                  <a:cubicBezTo>
                    <a:pt x="1357" y="7629"/>
                    <a:pt x="2035" y="6171"/>
                    <a:pt x="2024" y="5745"/>
                  </a:cubicBezTo>
                  <a:cubicBezTo>
                    <a:pt x="2011" y="5319"/>
                    <a:pt x="1393" y="1"/>
                    <a:pt x="13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804;p43">
              <a:extLst>
                <a:ext uri="{FF2B5EF4-FFF2-40B4-BE49-F238E27FC236}">
                  <a16:creationId xmlns:a16="http://schemas.microsoft.com/office/drawing/2014/main" id="{CF7E4561-D5F8-43F3-9C09-E1C21B9B5986}"/>
                </a:ext>
              </a:extLst>
            </p:cNvPr>
            <p:cNvSpPr/>
            <p:nvPr/>
          </p:nvSpPr>
          <p:spPr>
            <a:xfrm>
              <a:off x="5086100" y="269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805;p43">
              <a:extLst>
                <a:ext uri="{FF2B5EF4-FFF2-40B4-BE49-F238E27FC236}">
                  <a16:creationId xmlns:a16="http://schemas.microsoft.com/office/drawing/2014/main" id="{FB283ED6-327F-4A50-AC9E-C2BEB3A28514}"/>
                </a:ext>
              </a:extLst>
            </p:cNvPr>
            <p:cNvSpPr/>
            <p:nvPr/>
          </p:nvSpPr>
          <p:spPr>
            <a:xfrm>
              <a:off x="5086100" y="269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806;p43">
              <a:extLst>
                <a:ext uri="{FF2B5EF4-FFF2-40B4-BE49-F238E27FC236}">
                  <a16:creationId xmlns:a16="http://schemas.microsoft.com/office/drawing/2014/main" id="{AD745088-5FCC-457A-A6B1-38FB9CD598E9}"/>
                </a:ext>
              </a:extLst>
            </p:cNvPr>
            <p:cNvSpPr/>
            <p:nvPr/>
          </p:nvSpPr>
          <p:spPr>
            <a:xfrm>
              <a:off x="5069725" y="26966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807;p43">
              <a:extLst>
                <a:ext uri="{FF2B5EF4-FFF2-40B4-BE49-F238E27FC236}">
                  <a16:creationId xmlns:a16="http://schemas.microsoft.com/office/drawing/2014/main" id="{58B1246D-C279-4DC5-AD6F-2D2E2A8914DD}"/>
                </a:ext>
              </a:extLst>
            </p:cNvPr>
            <p:cNvSpPr/>
            <p:nvPr/>
          </p:nvSpPr>
          <p:spPr>
            <a:xfrm>
              <a:off x="5069725" y="2692550"/>
              <a:ext cx="16650" cy="5425"/>
            </a:xfrm>
            <a:custGeom>
              <a:avLst/>
              <a:gdLst/>
              <a:ahLst/>
              <a:cxnLst/>
              <a:rect l="l" t="t" r="r" b="b"/>
              <a:pathLst>
                <a:path w="666" h="217" extrusionOk="0">
                  <a:moveTo>
                    <a:pt x="655" y="1"/>
                  </a:moveTo>
                  <a:cubicBezTo>
                    <a:pt x="539" y="79"/>
                    <a:pt x="420" y="103"/>
                    <a:pt x="320" y="103"/>
                  </a:cubicBezTo>
                  <a:cubicBezTo>
                    <a:pt x="147" y="103"/>
                    <a:pt x="21" y="29"/>
                    <a:pt x="21" y="29"/>
                  </a:cubicBezTo>
                  <a:lnTo>
                    <a:pt x="0" y="165"/>
                  </a:lnTo>
                  <a:lnTo>
                    <a:pt x="0" y="175"/>
                  </a:lnTo>
                  <a:cubicBezTo>
                    <a:pt x="89" y="206"/>
                    <a:pt x="174" y="216"/>
                    <a:pt x="249" y="216"/>
                  </a:cubicBezTo>
                  <a:cubicBezTo>
                    <a:pt x="498" y="216"/>
                    <a:pt x="665" y="87"/>
                    <a:pt x="665" y="87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808;p43">
              <a:extLst>
                <a:ext uri="{FF2B5EF4-FFF2-40B4-BE49-F238E27FC236}">
                  <a16:creationId xmlns:a16="http://schemas.microsoft.com/office/drawing/2014/main" id="{3D6EC14F-D505-4DF7-9314-1DB9D526074E}"/>
                </a:ext>
              </a:extLst>
            </p:cNvPr>
            <p:cNvSpPr/>
            <p:nvPr/>
          </p:nvSpPr>
          <p:spPr>
            <a:xfrm>
              <a:off x="4992150" y="2590600"/>
              <a:ext cx="85000" cy="93200"/>
            </a:xfrm>
            <a:custGeom>
              <a:avLst/>
              <a:gdLst/>
              <a:ahLst/>
              <a:cxnLst/>
              <a:rect l="l" t="t" r="r" b="b"/>
              <a:pathLst>
                <a:path w="3400" h="3728" extrusionOk="0">
                  <a:moveTo>
                    <a:pt x="823" y="0"/>
                  </a:moveTo>
                  <a:cubicBezTo>
                    <a:pt x="823" y="0"/>
                    <a:pt x="451" y="69"/>
                    <a:pt x="0" y="1168"/>
                  </a:cubicBezTo>
                  <a:cubicBezTo>
                    <a:pt x="328" y="2079"/>
                    <a:pt x="997" y="3083"/>
                    <a:pt x="1977" y="3727"/>
                  </a:cubicBezTo>
                  <a:lnTo>
                    <a:pt x="2604" y="2758"/>
                  </a:lnTo>
                  <a:lnTo>
                    <a:pt x="3400" y="2902"/>
                  </a:lnTo>
                  <a:lnTo>
                    <a:pt x="806" y="679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809;p43">
              <a:extLst>
                <a:ext uri="{FF2B5EF4-FFF2-40B4-BE49-F238E27FC236}">
                  <a16:creationId xmlns:a16="http://schemas.microsoft.com/office/drawing/2014/main" id="{19B392CF-8EA1-4E48-B534-501CB55F1D45}"/>
                </a:ext>
              </a:extLst>
            </p:cNvPr>
            <p:cNvSpPr/>
            <p:nvPr/>
          </p:nvSpPr>
          <p:spPr>
            <a:xfrm>
              <a:off x="5077125" y="2601525"/>
              <a:ext cx="30500" cy="71000"/>
            </a:xfrm>
            <a:custGeom>
              <a:avLst/>
              <a:gdLst/>
              <a:ahLst/>
              <a:cxnLst/>
              <a:rect l="l" t="t" r="r" b="b"/>
              <a:pathLst>
                <a:path w="1220" h="2840" extrusionOk="0">
                  <a:moveTo>
                    <a:pt x="322" y="1"/>
                  </a:moveTo>
                  <a:lnTo>
                    <a:pt x="270" y="885"/>
                  </a:lnTo>
                  <a:cubicBezTo>
                    <a:pt x="270" y="885"/>
                    <a:pt x="96" y="1905"/>
                    <a:pt x="1" y="2465"/>
                  </a:cubicBezTo>
                  <a:lnTo>
                    <a:pt x="615" y="2216"/>
                  </a:lnTo>
                  <a:lnTo>
                    <a:pt x="1219" y="2840"/>
                  </a:lnTo>
                  <a:cubicBezTo>
                    <a:pt x="1219" y="2840"/>
                    <a:pt x="1195" y="1144"/>
                    <a:pt x="966" y="677"/>
                  </a:cubicBezTo>
                  <a:cubicBezTo>
                    <a:pt x="687" y="99"/>
                    <a:pt x="322" y="1"/>
                    <a:pt x="3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810;p43">
              <a:extLst>
                <a:ext uri="{FF2B5EF4-FFF2-40B4-BE49-F238E27FC236}">
                  <a16:creationId xmlns:a16="http://schemas.microsoft.com/office/drawing/2014/main" id="{700CE0B7-F251-4281-AF23-3F1EF9D1434C}"/>
                </a:ext>
              </a:extLst>
            </p:cNvPr>
            <p:cNvSpPr/>
            <p:nvPr/>
          </p:nvSpPr>
          <p:spPr>
            <a:xfrm>
              <a:off x="4876025" y="2622325"/>
              <a:ext cx="118275" cy="214050"/>
            </a:xfrm>
            <a:custGeom>
              <a:avLst/>
              <a:gdLst/>
              <a:ahLst/>
              <a:cxnLst/>
              <a:rect l="l" t="t" r="r" b="b"/>
              <a:pathLst>
                <a:path w="4731" h="8562" extrusionOk="0">
                  <a:moveTo>
                    <a:pt x="3886" y="1"/>
                  </a:moveTo>
                  <a:cubicBezTo>
                    <a:pt x="3542" y="1"/>
                    <a:pt x="2590" y="62"/>
                    <a:pt x="1908" y="697"/>
                  </a:cubicBezTo>
                  <a:cubicBezTo>
                    <a:pt x="1062" y="1489"/>
                    <a:pt x="912" y="2172"/>
                    <a:pt x="573" y="4165"/>
                  </a:cubicBezTo>
                  <a:cubicBezTo>
                    <a:pt x="236" y="6158"/>
                    <a:pt x="0" y="7855"/>
                    <a:pt x="0" y="7855"/>
                  </a:cubicBezTo>
                  <a:cubicBezTo>
                    <a:pt x="0" y="7855"/>
                    <a:pt x="996" y="8562"/>
                    <a:pt x="2344" y="8562"/>
                  </a:cubicBezTo>
                  <a:cubicBezTo>
                    <a:pt x="2599" y="8562"/>
                    <a:pt x="2867" y="8536"/>
                    <a:pt x="3144" y="8476"/>
                  </a:cubicBezTo>
                  <a:lnTo>
                    <a:pt x="3744" y="5148"/>
                  </a:lnTo>
                  <a:cubicBezTo>
                    <a:pt x="3744" y="5148"/>
                    <a:pt x="4311" y="4046"/>
                    <a:pt x="4478" y="3142"/>
                  </a:cubicBezTo>
                  <a:cubicBezTo>
                    <a:pt x="4730" y="1783"/>
                    <a:pt x="4434" y="448"/>
                    <a:pt x="4017" y="4"/>
                  </a:cubicBezTo>
                  <a:cubicBezTo>
                    <a:pt x="4017" y="4"/>
                    <a:pt x="3969" y="1"/>
                    <a:pt x="388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1890BA2D-1FD7-423D-AE07-C736B8EEB1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97" t="35344" r="13264" b="34389"/>
          <a:stretch/>
        </p:blipFill>
        <p:spPr>
          <a:xfrm>
            <a:off x="-36810" y="47914"/>
            <a:ext cx="1146541" cy="481060"/>
          </a:xfrm>
          <a:prstGeom prst="rect">
            <a:avLst/>
          </a:prstGeom>
        </p:spPr>
      </p:pic>
      <p:grpSp>
        <p:nvGrpSpPr>
          <p:cNvPr id="968" name="Google Shape;6811;p43">
            <a:extLst>
              <a:ext uri="{FF2B5EF4-FFF2-40B4-BE49-F238E27FC236}">
                <a16:creationId xmlns:a16="http://schemas.microsoft.com/office/drawing/2014/main" id="{7980FC30-0DE0-4410-AE83-B0F0BF00128B}"/>
              </a:ext>
            </a:extLst>
          </p:cNvPr>
          <p:cNvGrpSpPr/>
          <p:nvPr/>
        </p:nvGrpSpPr>
        <p:grpSpPr>
          <a:xfrm>
            <a:off x="3540854" y="398326"/>
            <a:ext cx="1736080" cy="1677121"/>
            <a:chOff x="2972250" y="1654900"/>
            <a:chExt cx="2134517" cy="2062026"/>
          </a:xfrm>
        </p:grpSpPr>
        <p:sp>
          <p:nvSpPr>
            <p:cNvPr id="969" name="Google Shape;6812;p43">
              <a:extLst>
                <a:ext uri="{FF2B5EF4-FFF2-40B4-BE49-F238E27FC236}">
                  <a16:creationId xmlns:a16="http://schemas.microsoft.com/office/drawing/2014/main" id="{B9BD5DF4-A104-43A0-8FC5-2C56F057568E}"/>
                </a:ext>
              </a:extLst>
            </p:cNvPr>
            <p:cNvSpPr/>
            <p:nvPr/>
          </p:nvSpPr>
          <p:spPr>
            <a:xfrm>
              <a:off x="3104000" y="2880350"/>
              <a:ext cx="113150" cy="291275"/>
            </a:xfrm>
            <a:custGeom>
              <a:avLst/>
              <a:gdLst/>
              <a:ahLst/>
              <a:cxnLst/>
              <a:rect l="l" t="t" r="r" b="b"/>
              <a:pathLst>
                <a:path w="4526" h="11651" extrusionOk="0">
                  <a:moveTo>
                    <a:pt x="1848" y="0"/>
                  </a:moveTo>
                  <a:cubicBezTo>
                    <a:pt x="1513" y="0"/>
                    <a:pt x="1167" y="229"/>
                    <a:pt x="905" y="678"/>
                  </a:cubicBezTo>
                  <a:cubicBezTo>
                    <a:pt x="505" y="1360"/>
                    <a:pt x="0" y="2838"/>
                    <a:pt x="59" y="4558"/>
                  </a:cubicBezTo>
                  <a:cubicBezTo>
                    <a:pt x="150" y="7254"/>
                    <a:pt x="1317" y="10480"/>
                    <a:pt x="4143" y="11651"/>
                  </a:cubicBezTo>
                  <a:lnTo>
                    <a:pt x="4526" y="9524"/>
                  </a:lnTo>
                  <a:cubicBezTo>
                    <a:pt x="2775" y="8346"/>
                    <a:pt x="2696" y="5176"/>
                    <a:pt x="2949" y="3183"/>
                  </a:cubicBezTo>
                  <a:cubicBezTo>
                    <a:pt x="3223" y="1030"/>
                    <a:pt x="2558" y="0"/>
                    <a:pt x="184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813;p43">
              <a:extLst>
                <a:ext uri="{FF2B5EF4-FFF2-40B4-BE49-F238E27FC236}">
                  <a16:creationId xmlns:a16="http://schemas.microsoft.com/office/drawing/2014/main" id="{CC4650CE-5B30-4932-AB7B-ACBF7E197440}"/>
                </a:ext>
              </a:extLst>
            </p:cNvPr>
            <p:cNvSpPr/>
            <p:nvPr/>
          </p:nvSpPr>
          <p:spPr>
            <a:xfrm>
              <a:off x="3105350" y="2880375"/>
              <a:ext cx="100025" cy="290300"/>
            </a:xfrm>
            <a:custGeom>
              <a:avLst/>
              <a:gdLst/>
              <a:ahLst/>
              <a:cxnLst/>
              <a:rect l="l" t="t" r="r" b="b"/>
              <a:pathLst>
                <a:path w="4001" h="11612" extrusionOk="0">
                  <a:moveTo>
                    <a:pt x="1796" y="1"/>
                  </a:moveTo>
                  <a:cubicBezTo>
                    <a:pt x="1458" y="1"/>
                    <a:pt x="1114" y="229"/>
                    <a:pt x="851" y="677"/>
                  </a:cubicBezTo>
                  <a:cubicBezTo>
                    <a:pt x="471" y="1325"/>
                    <a:pt x="0" y="2684"/>
                    <a:pt x="0" y="4287"/>
                  </a:cubicBezTo>
                  <a:cubicBezTo>
                    <a:pt x="0" y="4377"/>
                    <a:pt x="0" y="4465"/>
                    <a:pt x="5" y="4557"/>
                  </a:cubicBezTo>
                  <a:cubicBezTo>
                    <a:pt x="93" y="7226"/>
                    <a:pt x="1240" y="10410"/>
                    <a:pt x="4001" y="11612"/>
                  </a:cubicBezTo>
                  <a:lnTo>
                    <a:pt x="4001" y="9120"/>
                  </a:lnTo>
                  <a:cubicBezTo>
                    <a:pt x="3069" y="8120"/>
                    <a:pt x="2790" y="6417"/>
                    <a:pt x="2790" y="4868"/>
                  </a:cubicBezTo>
                  <a:cubicBezTo>
                    <a:pt x="2790" y="4264"/>
                    <a:pt x="2830" y="3684"/>
                    <a:pt x="2895" y="3182"/>
                  </a:cubicBezTo>
                  <a:cubicBezTo>
                    <a:pt x="2939" y="2841"/>
                    <a:pt x="2960" y="2526"/>
                    <a:pt x="2960" y="2243"/>
                  </a:cubicBezTo>
                  <a:cubicBezTo>
                    <a:pt x="2960" y="732"/>
                    <a:pt x="2393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814;p43">
              <a:extLst>
                <a:ext uri="{FF2B5EF4-FFF2-40B4-BE49-F238E27FC236}">
                  <a16:creationId xmlns:a16="http://schemas.microsoft.com/office/drawing/2014/main" id="{8C54FC59-4A1A-4BE7-9401-E7083D7D66B9}"/>
                </a:ext>
              </a:extLst>
            </p:cNvPr>
            <p:cNvSpPr/>
            <p:nvPr/>
          </p:nvSpPr>
          <p:spPr>
            <a:xfrm>
              <a:off x="3120375" y="2908750"/>
              <a:ext cx="91150" cy="258350"/>
            </a:xfrm>
            <a:custGeom>
              <a:avLst/>
              <a:gdLst/>
              <a:ahLst/>
              <a:cxnLst/>
              <a:rect l="l" t="t" r="r" b="b"/>
              <a:pathLst>
                <a:path w="3646" h="10334" extrusionOk="0">
                  <a:moveTo>
                    <a:pt x="939" y="1"/>
                  </a:moveTo>
                  <a:cubicBezTo>
                    <a:pt x="886" y="1"/>
                    <a:pt x="837" y="38"/>
                    <a:pt x="823" y="91"/>
                  </a:cubicBezTo>
                  <a:cubicBezTo>
                    <a:pt x="1" y="3231"/>
                    <a:pt x="464" y="7767"/>
                    <a:pt x="3430" y="10302"/>
                  </a:cubicBezTo>
                  <a:cubicBezTo>
                    <a:pt x="3454" y="10323"/>
                    <a:pt x="3482" y="10334"/>
                    <a:pt x="3509" y="10334"/>
                  </a:cubicBezTo>
                  <a:cubicBezTo>
                    <a:pt x="3543" y="10334"/>
                    <a:pt x="3577" y="10320"/>
                    <a:pt x="3601" y="10293"/>
                  </a:cubicBezTo>
                  <a:cubicBezTo>
                    <a:pt x="3646" y="10241"/>
                    <a:pt x="3638" y="10163"/>
                    <a:pt x="3591" y="10118"/>
                  </a:cubicBezTo>
                  <a:cubicBezTo>
                    <a:pt x="700" y="7648"/>
                    <a:pt x="253" y="3221"/>
                    <a:pt x="1058" y="153"/>
                  </a:cubicBezTo>
                  <a:cubicBezTo>
                    <a:pt x="1075" y="88"/>
                    <a:pt x="1038" y="23"/>
                    <a:pt x="973" y="6"/>
                  </a:cubicBezTo>
                  <a:cubicBezTo>
                    <a:pt x="962" y="3"/>
                    <a:pt x="950" y="1"/>
                    <a:pt x="9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815;p43">
              <a:extLst>
                <a:ext uri="{FF2B5EF4-FFF2-40B4-BE49-F238E27FC236}">
                  <a16:creationId xmlns:a16="http://schemas.microsoft.com/office/drawing/2014/main" id="{FD4AAF30-8C63-43BD-BD1D-A754CF37CB96}"/>
                </a:ext>
              </a:extLst>
            </p:cNvPr>
            <p:cNvSpPr/>
            <p:nvPr/>
          </p:nvSpPr>
          <p:spPr>
            <a:xfrm>
              <a:off x="2972250" y="3006875"/>
              <a:ext cx="358375" cy="288450"/>
            </a:xfrm>
            <a:custGeom>
              <a:avLst/>
              <a:gdLst/>
              <a:ahLst/>
              <a:cxnLst/>
              <a:rect l="l" t="t" r="r" b="b"/>
              <a:pathLst>
                <a:path w="14335" h="11538" extrusionOk="0">
                  <a:moveTo>
                    <a:pt x="2374" y="0"/>
                  </a:moveTo>
                  <a:cubicBezTo>
                    <a:pt x="2120" y="0"/>
                    <a:pt x="1847" y="126"/>
                    <a:pt x="1550" y="432"/>
                  </a:cubicBezTo>
                  <a:cubicBezTo>
                    <a:pt x="0" y="2026"/>
                    <a:pt x="2120" y="4081"/>
                    <a:pt x="1611" y="5484"/>
                  </a:cubicBezTo>
                  <a:cubicBezTo>
                    <a:pt x="1144" y="6776"/>
                    <a:pt x="1524" y="8294"/>
                    <a:pt x="3263" y="8294"/>
                  </a:cubicBezTo>
                  <a:cubicBezTo>
                    <a:pt x="3415" y="8294"/>
                    <a:pt x="3578" y="8283"/>
                    <a:pt x="3752" y="8258"/>
                  </a:cubicBezTo>
                  <a:cubicBezTo>
                    <a:pt x="4059" y="8215"/>
                    <a:pt x="4308" y="8193"/>
                    <a:pt x="4512" y="8193"/>
                  </a:cubicBezTo>
                  <a:cubicBezTo>
                    <a:pt x="5739" y="8193"/>
                    <a:pt x="5346" y="8971"/>
                    <a:pt x="6257" y="10466"/>
                  </a:cubicBezTo>
                  <a:cubicBezTo>
                    <a:pt x="6728" y="11244"/>
                    <a:pt x="7604" y="11538"/>
                    <a:pt x="8577" y="11538"/>
                  </a:cubicBezTo>
                  <a:cubicBezTo>
                    <a:pt x="9958" y="11538"/>
                    <a:pt x="11535" y="10946"/>
                    <a:pt x="12430" y="10303"/>
                  </a:cubicBezTo>
                  <a:cubicBezTo>
                    <a:pt x="12430" y="10303"/>
                    <a:pt x="14335" y="8576"/>
                    <a:pt x="14134" y="7105"/>
                  </a:cubicBezTo>
                  <a:cubicBezTo>
                    <a:pt x="13929" y="5634"/>
                    <a:pt x="11154" y="5644"/>
                    <a:pt x="9502" y="5572"/>
                  </a:cubicBezTo>
                  <a:cubicBezTo>
                    <a:pt x="8495" y="5525"/>
                    <a:pt x="8400" y="3224"/>
                    <a:pt x="7366" y="2661"/>
                  </a:cubicBezTo>
                  <a:cubicBezTo>
                    <a:pt x="7070" y="2500"/>
                    <a:pt x="6813" y="2448"/>
                    <a:pt x="6576" y="2448"/>
                  </a:cubicBezTo>
                  <a:cubicBezTo>
                    <a:pt x="6155" y="2448"/>
                    <a:pt x="5797" y="2611"/>
                    <a:pt x="5396" y="2611"/>
                  </a:cubicBezTo>
                  <a:cubicBezTo>
                    <a:pt x="5235" y="2611"/>
                    <a:pt x="5067" y="2585"/>
                    <a:pt x="4885" y="2511"/>
                  </a:cubicBezTo>
                  <a:cubicBezTo>
                    <a:pt x="4168" y="2221"/>
                    <a:pt x="3442" y="0"/>
                    <a:pt x="2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816;p43">
              <a:extLst>
                <a:ext uri="{FF2B5EF4-FFF2-40B4-BE49-F238E27FC236}">
                  <a16:creationId xmlns:a16="http://schemas.microsoft.com/office/drawing/2014/main" id="{1B76F6AF-5C46-432B-8F35-EAF895EF8D95}"/>
                </a:ext>
              </a:extLst>
            </p:cNvPr>
            <p:cNvSpPr/>
            <p:nvPr/>
          </p:nvSpPr>
          <p:spPr>
            <a:xfrm>
              <a:off x="3016525" y="3024600"/>
              <a:ext cx="285425" cy="224075"/>
            </a:xfrm>
            <a:custGeom>
              <a:avLst/>
              <a:gdLst/>
              <a:ahLst/>
              <a:cxnLst/>
              <a:rect l="l" t="t" r="r" b="b"/>
              <a:pathLst>
                <a:path w="11417" h="8963" extrusionOk="0">
                  <a:moveTo>
                    <a:pt x="138" y="1"/>
                  </a:moveTo>
                  <a:cubicBezTo>
                    <a:pt x="129" y="1"/>
                    <a:pt x="121" y="2"/>
                    <a:pt x="113" y="3"/>
                  </a:cubicBezTo>
                  <a:cubicBezTo>
                    <a:pt x="45" y="13"/>
                    <a:pt x="1" y="78"/>
                    <a:pt x="15" y="144"/>
                  </a:cubicBezTo>
                  <a:cubicBezTo>
                    <a:pt x="206" y="1167"/>
                    <a:pt x="3295" y="8126"/>
                    <a:pt x="11278" y="8959"/>
                  </a:cubicBezTo>
                  <a:cubicBezTo>
                    <a:pt x="11281" y="8959"/>
                    <a:pt x="11288" y="8962"/>
                    <a:pt x="11291" y="8962"/>
                  </a:cubicBezTo>
                  <a:cubicBezTo>
                    <a:pt x="11352" y="8962"/>
                    <a:pt x="11407" y="8915"/>
                    <a:pt x="11410" y="8850"/>
                  </a:cubicBezTo>
                  <a:cubicBezTo>
                    <a:pt x="11417" y="8785"/>
                    <a:pt x="11369" y="8724"/>
                    <a:pt x="11305" y="8716"/>
                  </a:cubicBezTo>
                  <a:cubicBezTo>
                    <a:pt x="3465" y="7897"/>
                    <a:pt x="441" y="1099"/>
                    <a:pt x="253" y="98"/>
                  </a:cubicBezTo>
                  <a:cubicBezTo>
                    <a:pt x="245" y="42"/>
                    <a:pt x="194" y="1"/>
                    <a:pt x="13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817;p43">
              <a:extLst>
                <a:ext uri="{FF2B5EF4-FFF2-40B4-BE49-F238E27FC236}">
                  <a16:creationId xmlns:a16="http://schemas.microsoft.com/office/drawing/2014/main" id="{468D3F5A-8B76-44F7-8D23-6317710C690F}"/>
                </a:ext>
              </a:extLst>
            </p:cNvPr>
            <p:cNvSpPr/>
            <p:nvPr/>
          </p:nvSpPr>
          <p:spPr>
            <a:xfrm>
              <a:off x="3195780" y="2573084"/>
              <a:ext cx="1910987" cy="1143842"/>
            </a:xfrm>
            <a:custGeom>
              <a:avLst/>
              <a:gdLst/>
              <a:ahLst/>
              <a:cxnLst/>
              <a:rect l="l" t="t" r="r" b="b"/>
              <a:pathLst>
                <a:path w="70738" h="42341" extrusionOk="0">
                  <a:moveTo>
                    <a:pt x="40554" y="0"/>
                  </a:moveTo>
                  <a:cubicBezTo>
                    <a:pt x="40190" y="0"/>
                    <a:pt x="39826" y="81"/>
                    <a:pt x="39548" y="243"/>
                  </a:cubicBezTo>
                  <a:lnTo>
                    <a:pt x="1004" y="22497"/>
                  </a:lnTo>
                  <a:cubicBezTo>
                    <a:pt x="449" y="22817"/>
                    <a:pt x="0" y="23562"/>
                    <a:pt x="0" y="24165"/>
                  </a:cubicBezTo>
                  <a:cubicBezTo>
                    <a:pt x="0" y="24767"/>
                    <a:pt x="449" y="25515"/>
                    <a:pt x="1004" y="25835"/>
                  </a:cubicBezTo>
                  <a:lnTo>
                    <a:pt x="29175" y="42098"/>
                  </a:lnTo>
                  <a:cubicBezTo>
                    <a:pt x="29452" y="42260"/>
                    <a:pt x="29816" y="42340"/>
                    <a:pt x="30180" y="42340"/>
                  </a:cubicBezTo>
                  <a:cubicBezTo>
                    <a:pt x="30544" y="42340"/>
                    <a:pt x="30909" y="42260"/>
                    <a:pt x="31186" y="42098"/>
                  </a:cubicBezTo>
                  <a:lnTo>
                    <a:pt x="69730" y="19844"/>
                  </a:lnTo>
                  <a:cubicBezTo>
                    <a:pt x="70285" y="19524"/>
                    <a:pt x="70737" y="18775"/>
                    <a:pt x="70737" y="18177"/>
                  </a:cubicBezTo>
                  <a:cubicBezTo>
                    <a:pt x="70737" y="17574"/>
                    <a:pt x="70285" y="16826"/>
                    <a:pt x="69730" y="16506"/>
                  </a:cubicBezTo>
                  <a:lnTo>
                    <a:pt x="41559" y="243"/>
                  </a:lnTo>
                  <a:cubicBezTo>
                    <a:pt x="41282" y="81"/>
                    <a:pt x="40918" y="0"/>
                    <a:pt x="4055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818;p43">
              <a:extLst>
                <a:ext uri="{FF2B5EF4-FFF2-40B4-BE49-F238E27FC236}">
                  <a16:creationId xmlns:a16="http://schemas.microsoft.com/office/drawing/2014/main" id="{03BB5A5F-B948-4547-B75D-3069A4921A8A}"/>
                </a:ext>
              </a:extLst>
            </p:cNvPr>
            <p:cNvSpPr/>
            <p:nvPr/>
          </p:nvSpPr>
          <p:spPr>
            <a:xfrm>
              <a:off x="3207910" y="2573084"/>
              <a:ext cx="1886620" cy="1084949"/>
            </a:xfrm>
            <a:custGeom>
              <a:avLst/>
              <a:gdLst/>
              <a:ahLst/>
              <a:cxnLst/>
              <a:rect l="l" t="t" r="r" b="b"/>
              <a:pathLst>
                <a:path w="69836" h="40161" extrusionOk="0">
                  <a:moveTo>
                    <a:pt x="40105" y="0"/>
                  </a:moveTo>
                  <a:cubicBezTo>
                    <a:pt x="39741" y="0"/>
                    <a:pt x="39377" y="81"/>
                    <a:pt x="39099" y="243"/>
                  </a:cubicBezTo>
                  <a:lnTo>
                    <a:pt x="555" y="22497"/>
                  </a:lnTo>
                  <a:cubicBezTo>
                    <a:pt x="0" y="22817"/>
                    <a:pt x="0" y="23338"/>
                    <a:pt x="555" y="23658"/>
                  </a:cubicBezTo>
                  <a:lnTo>
                    <a:pt x="28726" y="39921"/>
                  </a:lnTo>
                  <a:cubicBezTo>
                    <a:pt x="29003" y="40081"/>
                    <a:pt x="29367" y="40160"/>
                    <a:pt x="29731" y="40160"/>
                  </a:cubicBezTo>
                  <a:cubicBezTo>
                    <a:pt x="30095" y="40160"/>
                    <a:pt x="30460" y="40081"/>
                    <a:pt x="30737" y="39921"/>
                  </a:cubicBezTo>
                  <a:lnTo>
                    <a:pt x="69281" y="17667"/>
                  </a:lnTo>
                  <a:cubicBezTo>
                    <a:pt x="69836" y="17347"/>
                    <a:pt x="69836" y="16826"/>
                    <a:pt x="69281" y="16506"/>
                  </a:cubicBezTo>
                  <a:lnTo>
                    <a:pt x="41110" y="243"/>
                  </a:lnTo>
                  <a:cubicBezTo>
                    <a:pt x="40833" y="81"/>
                    <a:pt x="40469" y="0"/>
                    <a:pt x="40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819;p43">
              <a:extLst>
                <a:ext uri="{FF2B5EF4-FFF2-40B4-BE49-F238E27FC236}">
                  <a16:creationId xmlns:a16="http://schemas.microsoft.com/office/drawing/2014/main" id="{905BFAD2-C0D1-4618-9A8F-3937C03E40FF}"/>
                </a:ext>
              </a:extLst>
            </p:cNvPr>
            <p:cNvSpPr/>
            <p:nvPr/>
          </p:nvSpPr>
          <p:spPr>
            <a:xfrm>
              <a:off x="3136750" y="3098850"/>
              <a:ext cx="16750" cy="90000"/>
            </a:xfrm>
            <a:custGeom>
              <a:avLst/>
              <a:gdLst/>
              <a:ahLst/>
              <a:cxnLst/>
              <a:rect l="l" t="t" r="r" b="b"/>
              <a:pathLst>
                <a:path w="670" h="3600" extrusionOk="0">
                  <a:moveTo>
                    <a:pt x="311" y="0"/>
                  </a:moveTo>
                  <a:cubicBezTo>
                    <a:pt x="304" y="0"/>
                    <a:pt x="296" y="1"/>
                    <a:pt x="288" y="3"/>
                  </a:cubicBezTo>
                  <a:cubicBezTo>
                    <a:pt x="223" y="13"/>
                    <a:pt x="175" y="74"/>
                    <a:pt x="189" y="139"/>
                  </a:cubicBezTo>
                  <a:cubicBezTo>
                    <a:pt x="189" y="156"/>
                    <a:pt x="420" y="1644"/>
                    <a:pt x="14" y="3450"/>
                  </a:cubicBezTo>
                  <a:cubicBezTo>
                    <a:pt x="1" y="3514"/>
                    <a:pt x="42" y="3583"/>
                    <a:pt x="107" y="3596"/>
                  </a:cubicBezTo>
                  <a:cubicBezTo>
                    <a:pt x="116" y="3599"/>
                    <a:pt x="124" y="3599"/>
                    <a:pt x="134" y="3599"/>
                  </a:cubicBezTo>
                  <a:cubicBezTo>
                    <a:pt x="189" y="3599"/>
                    <a:pt x="239" y="3563"/>
                    <a:pt x="253" y="3504"/>
                  </a:cubicBezTo>
                  <a:cubicBezTo>
                    <a:pt x="669" y="1651"/>
                    <a:pt x="438" y="163"/>
                    <a:pt x="428" y="102"/>
                  </a:cubicBezTo>
                  <a:cubicBezTo>
                    <a:pt x="418" y="44"/>
                    <a:pt x="369" y="0"/>
                    <a:pt x="3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820;p43">
              <a:extLst>
                <a:ext uri="{FF2B5EF4-FFF2-40B4-BE49-F238E27FC236}">
                  <a16:creationId xmlns:a16="http://schemas.microsoft.com/office/drawing/2014/main" id="{176BC42D-2632-418B-A3A0-4229F6B9C2BA}"/>
                </a:ext>
              </a:extLst>
            </p:cNvPr>
            <p:cNvSpPr/>
            <p:nvPr/>
          </p:nvSpPr>
          <p:spPr>
            <a:xfrm>
              <a:off x="3205350" y="1654900"/>
              <a:ext cx="1114125" cy="1569325"/>
            </a:xfrm>
            <a:custGeom>
              <a:avLst/>
              <a:gdLst/>
              <a:ahLst/>
              <a:cxnLst/>
              <a:rect l="l" t="t" r="r" b="b"/>
              <a:pathLst>
                <a:path w="44565" h="62773" extrusionOk="0">
                  <a:moveTo>
                    <a:pt x="42610" y="0"/>
                  </a:moveTo>
                  <a:cubicBezTo>
                    <a:pt x="42225" y="0"/>
                    <a:pt x="41831" y="89"/>
                    <a:pt x="41527" y="265"/>
                  </a:cubicBezTo>
                  <a:lnTo>
                    <a:pt x="1058" y="23631"/>
                  </a:lnTo>
                  <a:cubicBezTo>
                    <a:pt x="475" y="23969"/>
                    <a:pt x="1" y="24784"/>
                    <a:pt x="1" y="25460"/>
                  </a:cubicBezTo>
                  <a:lnTo>
                    <a:pt x="1" y="60757"/>
                  </a:lnTo>
                  <a:cubicBezTo>
                    <a:pt x="1" y="61430"/>
                    <a:pt x="444" y="62231"/>
                    <a:pt x="990" y="62545"/>
                  </a:cubicBezTo>
                  <a:cubicBezTo>
                    <a:pt x="1254" y="62698"/>
                    <a:pt x="1601" y="62773"/>
                    <a:pt x="1956" y="62773"/>
                  </a:cubicBezTo>
                  <a:cubicBezTo>
                    <a:pt x="2341" y="62773"/>
                    <a:pt x="2735" y="62684"/>
                    <a:pt x="3038" y="62508"/>
                  </a:cubicBezTo>
                  <a:lnTo>
                    <a:pt x="43509" y="39143"/>
                  </a:lnTo>
                  <a:cubicBezTo>
                    <a:pt x="44093" y="38808"/>
                    <a:pt x="44564" y="37989"/>
                    <a:pt x="44564" y="37313"/>
                  </a:cubicBezTo>
                  <a:lnTo>
                    <a:pt x="44564" y="2016"/>
                  </a:lnTo>
                  <a:cubicBezTo>
                    <a:pt x="44564" y="1344"/>
                    <a:pt x="44120" y="542"/>
                    <a:pt x="43575" y="228"/>
                  </a:cubicBezTo>
                  <a:cubicBezTo>
                    <a:pt x="43313" y="76"/>
                    <a:pt x="42965" y="0"/>
                    <a:pt x="426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821;p43">
              <a:extLst>
                <a:ext uri="{FF2B5EF4-FFF2-40B4-BE49-F238E27FC236}">
                  <a16:creationId xmlns:a16="http://schemas.microsoft.com/office/drawing/2014/main" id="{37C277D4-334C-4400-9F58-F033ECFE6EFC}"/>
                </a:ext>
              </a:extLst>
            </p:cNvPr>
            <p:cNvSpPr/>
            <p:nvPr/>
          </p:nvSpPr>
          <p:spPr>
            <a:xfrm>
              <a:off x="3205350" y="2265375"/>
              <a:ext cx="191325" cy="958850"/>
            </a:xfrm>
            <a:custGeom>
              <a:avLst/>
              <a:gdLst/>
              <a:ahLst/>
              <a:cxnLst/>
              <a:rect l="l" t="t" r="r" b="b"/>
              <a:pathLst>
                <a:path w="7653" h="38354" extrusionOk="0">
                  <a:moveTo>
                    <a:pt x="311" y="0"/>
                  </a:moveTo>
                  <a:cubicBezTo>
                    <a:pt x="121" y="331"/>
                    <a:pt x="1" y="703"/>
                    <a:pt x="1" y="1041"/>
                  </a:cubicBezTo>
                  <a:lnTo>
                    <a:pt x="1" y="36338"/>
                  </a:lnTo>
                  <a:cubicBezTo>
                    <a:pt x="1" y="37011"/>
                    <a:pt x="444" y="37812"/>
                    <a:pt x="990" y="38126"/>
                  </a:cubicBezTo>
                  <a:cubicBezTo>
                    <a:pt x="1254" y="38279"/>
                    <a:pt x="1601" y="38354"/>
                    <a:pt x="1956" y="38354"/>
                  </a:cubicBezTo>
                  <a:cubicBezTo>
                    <a:pt x="2341" y="38354"/>
                    <a:pt x="2735" y="38265"/>
                    <a:pt x="3038" y="38089"/>
                  </a:cubicBezTo>
                  <a:lnTo>
                    <a:pt x="7652" y="35423"/>
                  </a:lnTo>
                  <a:lnTo>
                    <a:pt x="4953" y="267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822;p43">
              <a:extLst>
                <a:ext uri="{FF2B5EF4-FFF2-40B4-BE49-F238E27FC236}">
                  <a16:creationId xmlns:a16="http://schemas.microsoft.com/office/drawing/2014/main" id="{5EB63632-EA20-4044-9D97-3968CA8137D9}"/>
                </a:ext>
              </a:extLst>
            </p:cNvPr>
            <p:cNvSpPr/>
            <p:nvPr/>
          </p:nvSpPr>
          <p:spPr>
            <a:xfrm>
              <a:off x="3254950" y="1686475"/>
              <a:ext cx="1064525" cy="1534775"/>
            </a:xfrm>
            <a:custGeom>
              <a:avLst/>
              <a:gdLst/>
              <a:ahLst/>
              <a:cxnLst/>
              <a:rect l="l" t="t" r="r" b="b"/>
              <a:pathLst>
                <a:path w="42581" h="61391" extrusionOk="0">
                  <a:moveTo>
                    <a:pt x="41998" y="1"/>
                  </a:moveTo>
                  <a:cubicBezTo>
                    <a:pt x="41856" y="1"/>
                    <a:pt x="41695" y="47"/>
                    <a:pt x="41525" y="146"/>
                  </a:cubicBezTo>
                  <a:lnTo>
                    <a:pt x="1054" y="23511"/>
                  </a:lnTo>
                  <a:cubicBezTo>
                    <a:pt x="471" y="23849"/>
                    <a:pt x="0" y="24664"/>
                    <a:pt x="0" y="25340"/>
                  </a:cubicBezTo>
                  <a:lnTo>
                    <a:pt x="0" y="60638"/>
                  </a:lnTo>
                  <a:cubicBezTo>
                    <a:pt x="0" y="61114"/>
                    <a:pt x="237" y="61390"/>
                    <a:pt x="582" y="61390"/>
                  </a:cubicBezTo>
                  <a:cubicBezTo>
                    <a:pt x="724" y="61390"/>
                    <a:pt x="884" y="61344"/>
                    <a:pt x="1054" y="61245"/>
                  </a:cubicBezTo>
                  <a:lnTo>
                    <a:pt x="41525" y="37880"/>
                  </a:lnTo>
                  <a:cubicBezTo>
                    <a:pt x="42109" y="37545"/>
                    <a:pt x="42580" y="36726"/>
                    <a:pt x="42580" y="36050"/>
                  </a:cubicBezTo>
                  <a:lnTo>
                    <a:pt x="42580" y="753"/>
                  </a:lnTo>
                  <a:cubicBezTo>
                    <a:pt x="42580" y="277"/>
                    <a:pt x="42344" y="1"/>
                    <a:pt x="419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823;p43">
              <a:extLst>
                <a:ext uri="{FF2B5EF4-FFF2-40B4-BE49-F238E27FC236}">
                  <a16:creationId xmlns:a16="http://schemas.microsoft.com/office/drawing/2014/main" id="{AF21055B-01BC-4F74-9309-3F57F8F6062A}"/>
                </a:ext>
              </a:extLst>
            </p:cNvPr>
            <p:cNvSpPr/>
            <p:nvPr/>
          </p:nvSpPr>
          <p:spPr>
            <a:xfrm>
              <a:off x="3279675" y="1753325"/>
              <a:ext cx="1015050" cy="1372500"/>
            </a:xfrm>
            <a:custGeom>
              <a:avLst/>
              <a:gdLst/>
              <a:ahLst/>
              <a:cxnLst/>
              <a:rect l="l" t="t" r="r" b="b"/>
              <a:pathLst>
                <a:path w="40602" h="54900" extrusionOk="0">
                  <a:moveTo>
                    <a:pt x="40251" y="0"/>
                  </a:moveTo>
                  <a:cubicBezTo>
                    <a:pt x="40165" y="0"/>
                    <a:pt x="40069" y="28"/>
                    <a:pt x="39967" y="86"/>
                  </a:cubicBezTo>
                  <a:lnTo>
                    <a:pt x="632" y="22796"/>
                  </a:lnTo>
                  <a:cubicBezTo>
                    <a:pt x="284" y="22997"/>
                    <a:pt x="1" y="23489"/>
                    <a:pt x="1" y="23892"/>
                  </a:cubicBezTo>
                  <a:lnTo>
                    <a:pt x="1" y="54448"/>
                  </a:lnTo>
                  <a:cubicBezTo>
                    <a:pt x="1" y="54734"/>
                    <a:pt x="143" y="54899"/>
                    <a:pt x="351" y="54899"/>
                  </a:cubicBezTo>
                  <a:cubicBezTo>
                    <a:pt x="435" y="54899"/>
                    <a:pt x="531" y="54872"/>
                    <a:pt x="632" y="54813"/>
                  </a:cubicBezTo>
                  <a:lnTo>
                    <a:pt x="39967" y="32103"/>
                  </a:lnTo>
                  <a:cubicBezTo>
                    <a:pt x="40318" y="31902"/>
                    <a:pt x="40602" y="31410"/>
                    <a:pt x="40602" y="31008"/>
                  </a:cubicBezTo>
                  <a:lnTo>
                    <a:pt x="40602" y="451"/>
                  </a:lnTo>
                  <a:cubicBezTo>
                    <a:pt x="40602" y="165"/>
                    <a:pt x="40459" y="0"/>
                    <a:pt x="40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824;p43">
              <a:extLst>
                <a:ext uri="{FF2B5EF4-FFF2-40B4-BE49-F238E27FC236}">
                  <a16:creationId xmlns:a16="http://schemas.microsoft.com/office/drawing/2014/main" id="{5F18458A-D036-4153-8C53-FEDA388DCF97}"/>
                </a:ext>
              </a:extLst>
            </p:cNvPr>
            <p:cNvSpPr/>
            <p:nvPr/>
          </p:nvSpPr>
          <p:spPr>
            <a:xfrm>
              <a:off x="3359775" y="2679875"/>
              <a:ext cx="1028200" cy="591375"/>
            </a:xfrm>
            <a:custGeom>
              <a:avLst/>
              <a:gdLst/>
              <a:ahLst/>
              <a:cxnLst/>
              <a:rect l="l" t="t" r="r" b="b"/>
              <a:pathLst>
                <a:path w="41128" h="23655" extrusionOk="0">
                  <a:moveTo>
                    <a:pt x="38387" y="1"/>
                  </a:moveTo>
                  <a:cubicBezTo>
                    <a:pt x="38196" y="1"/>
                    <a:pt x="38005" y="43"/>
                    <a:pt x="37858" y="126"/>
                  </a:cubicBezTo>
                  <a:lnTo>
                    <a:pt x="295" y="21817"/>
                  </a:lnTo>
                  <a:cubicBezTo>
                    <a:pt x="1" y="21984"/>
                    <a:pt x="1" y="22256"/>
                    <a:pt x="295" y="22423"/>
                  </a:cubicBezTo>
                  <a:lnTo>
                    <a:pt x="2209" y="23529"/>
                  </a:lnTo>
                  <a:cubicBezTo>
                    <a:pt x="2354" y="23613"/>
                    <a:pt x="2546" y="23655"/>
                    <a:pt x="2737" y="23655"/>
                  </a:cubicBezTo>
                  <a:cubicBezTo>
                    <a:pt x="2928" y="23655"/>
                    <a:pt x="3119" y="23613"/>
                    <a:pt x="3264" y="23529"/>
                  </a:cubicBezTo>
                  <a:lnTo>
                    <a:pt x="40838" y="1846"/>
                  </a:lnTo>
                  <a:cubicBezTo>
                    <a:pt x="41128" y="1676"/>
                    <a:pt x="41128" y="1403"/>
                    <a:pt x="40838" y="1236"/>
                  </a:cubicBezTo>
                  <a:lnTo>
                    <a:pt x="38916" y="126"/>
                  </a:lnTo>
                  <a:cubicBezTo>
                    <a:pt x="38769" y="43"/>
                    <a:pt x="38578" y="1"/>
                    <a:pt x="38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825;p43">
              <a:extLst>
                <a:ext uri="{FF2B5EF4-FFF2-40B4-BE49-F238E27FC236}">
                  <a16:creationId xmlns:a16="http://schemas.microsoft.com/office/drawing/2014/main" id="{989E6AE6-311F-4733-BA2A-F4C5A4A2F0D2}"/>
                </a:ext>
              </a:extLst>
            </p:cNvPr>
            <p:cNvSpPr/>
            <p:nvPr/>
          </p:nvSpPr>
          <p:spPr>
            <a:xfrm>
              <a:off x="3483600" y="2751325"/>
              <a:ext cx="1275625" cy="733675"/>
            </a:xfrm>
            <a:custGeom>
              <a:avLst/>
              <a:gdLst/>
              <a:ahLst/>
              <a:cxnLst/>
              <a:rect l="l" t="t" r="r" b="b"/>
              <a:pathLst>
                <a:path w="51025" h="29347" extrusionOk="0">
                  <a:moveTo>
                    <a:pt x="38386" y="0"/>
                  </a:moveTo>
                  <a:cubicBezTo>
                    <a:pt x="38195" y="0"/>
                    <a:pt x="38004" y="42"/>
                    <a:pt x="37857" y="125"/>
                  </a:cubicBezTo>
                  <a:lnTo>
                    <a:pt x="294" y="21815"/>
                  </a:lnTo>
                  <a:cubicBezTo>
                    <a:pt x="0" y="21985"/>
                    <a:pt x="0" y="22255"/>
                    <a:pt x="294" y="22423"/>
                  </a:cubicBezTo>
                  <a:lnTo>
                    <a:pt x="12154" y="29221"/>
                  </a:lnTo>
                  <a:cubicBezTo>
                    <a:pt x="12299" y="29304"/>
                    <a:pt x="12489" y="29346"/>
                    <a:pt x="12679" y="29346"/>
                  </a:cubicBezTo>
                  <a:cubicBezTo>
                    <a:pt x="12871" y="29346"/>
                    <a:pt x="13063" y="29304"/>
                    <a:pt x="13209" y="29218"/>
                  </a:cubicBezTo>
                  <a:lnTo>
                    <a:pt x="50732" y="7559"/>
                  </a:lnTo>
                  <a:cubicBezTo>
                    <a:pt x="51025" y="7392"/>
                    <a:pt x="51025" y="7118"/>
                    <a:pt x="50732" y="6951"/>
                  </a:cubicBezTo>
                  <a:lnTo>
                    <a:pt x="38916" y="125"/>
                  </a:lnTo>
                  <a:cubicBezTo>
                    <a:pt x="38769" y="42"/>
                    <a:pt x="38577" y="0"/>
                    <a:pt x="383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826;p43">
              <a:extLst>
                <a:ext uri="{FF2B5EF4-FFF2-40B4-BE49-F238E27FC236}">
                  <a16:creationId xmlns:a16="http://schemas.microsoft.com/office/drawing/2014/main" id="{A337BBC5-3A56-476F-BF49-479A08335625}"/>
                </a:ext>
              </a:extLst>
            </p:cNvPr>
            <p:cNvSpPr/>
            <p:nvPr/>
          </p:nvSpPr>
          <p:spPr>
            <a:xfrm>
              <a:off x="3511075" y="2774325"/>
              <a:ext cx="1222050" cy="697925"/>
            </a:xfrm>
            <a:custGeom>
              <a:avLst/>
              <a:gdLst/>
              <a:ahLst/>
              <a:cxnLst/>
              <a:rect l="l" t="t" r="r" b="b"/>
              <a:pathLst>
                <a:path w="48882" h="27917" extrusionOk="0">
                  <a:moveTo>
                    <a:pt x="37734" y="1"/>
                  </a:moveTo>
                  <a:cubicBezTo>
                    <a:pt x="37701" y="1"/>
                    <a:pt x="37669" y="8"/>
                    <a:pt x="37646" y="21"/>
                  </a:cubicBezTo>
                  <a:lnTo>
                    <a:pt x="36468" y="700"/>
                  </a:lnTo>
                  <a:cubicBezTo>
                    <a:pt x="36417" y="731"/>
                    <a:pt x="36420" y="779"/>
                    <a:pt x="36475" y="809"/>
                  </a:cubicBezTo>
                  <a:lnTo>
                    <a:pt x="36837" y="1017"/>
                  </a:lnTo>
                  <a:cubicBezTo>
                    <a:pt x="36866" y="1034"/>
                    <a:pt x="36902" y="1042"/>
                    <a:pt x="36938" y="1042"/>
                  </a:cubicBezTo>
                  <a:cubicBezTo>
                    <a:pt x="36969" y="1042"/>
                    <a:pt x="37000" y="1036"/>
                    <a:pt x="37025" y="1021"/>
                  </a:cubicBezTo>
                  <a:lnTo>
                    <a:pt x="38202" y="341"/>
                  </a:lnTo>
                  <a:cubicBezTo>
                    <a:pt x="38250" y="314"/>
                    <a:pt x="38247" y="267"/>
                    <a:pt x="38195" y="236"/>
                  </a:cubicBezTo>
                  <a:lnTo>
                    <a:pt x="37833" y="24"/>
                  </a:lnTo>
                  <a:cubicBezTo>
                    <a:pt x="37805" y="8"/>
                    <a:pt x="37769" y="1"/>
                    <a:pt x="37734" y="1"/>
                  </a:cubicBezTo>
                  <a:close/>
                  <a:moveTo>
                    <a:pt x="36015" y="994"/>
                  </a:moveTo>
                  <a:cubicBezTo>
                    <a:pt x="35983" y="994"/>
                    <a:pt x="35950" y="1001"/>
                    <a:pt x="35925" y="1014"/>
                  </a:cubicBezTo>
                  <a:lnTo>
                    <a:pt x="34748" y="1693"/>
                  </a:lnTo>
                  <a:cubicBezTo>
                    <a:pt x="34700" y="1721"/>
                    <a:pt x="34704" y="1772"/>
                    <a:pt x="34755" y="1803"/>
                  </a:cubicBezTo>
                  <a:lnTo>
                    <a:pt x="35117" y="2011"/>
                  </a:lnTo>
                  <a:cubicBezTo>
                    <a:pt x="35146" y="2027"/>
                    <a:pt x="35183" y="2036"/>
                    <a:pt x="35219" y="2036"/>
                  </a:cubicBezTo>
                  <a:cubicBezTo>
                    <a:pt x="35251" y="2036"/>
                    <a:pt x="35282" y="2029"/>
                    <a:pt x="35305" y="2014"/>
                  </a:cubicBezTo>
                  <a:lnTo>
                    <a:pt x="36482" y="1335"/>
                  </a:lnTo>
                  <a:cubicBezTo>
                    <a:pt x="36533" y="1308"/>
                    <a:pt x="36530" y="1260"/>
                    <a:pt x="36475" y="1226"/>
                  </a:cubicBezTo>
                  <a:lnTo>
                    <a:pt x="36113" y="1017"/>
                  </a:lnTo>
                  <a:cubicBezTo>
                    <a:pt x="36085" y="1002"/>
                    <a:pt x="36050" y="994"/>
                    <a:pt x="36015" y="994"/>
                  </a:cubicBezTo>
                  <a:close/>
                  <a:moveTo>
                    <a:pt x="39591" y="1075"/>
                  </a:moveTo>
                  <a:cubicBezTo>
                    <a:pt x="39558" y="1075"/>
                    <a:pt x="39527" y="1082"/>
                    <a:pt x="39502" y="1096"/>
                  </a:cubicBezTo>
                  <a:lnTo>
                    <a:pt x="38329" y="1775"/>
                  </a:lnTo>
                  <a:cubicBezTo>
                    <a:pt x="38277" y="1803"/>
                    <a:pt x="38280" y="1850"/>
                    <a:pt x="38335" y="1881"/>
                  </a:cubicBezTo>
                  <a:lnTo>
                    <a:pt x="39693" y="2666"/>
                  </a:lnTo>
                  <a:cubicBezTo>
                    <a:pt x="39722" y="2684"/>
                    <a:pt x="39760" y="2693"/>
                    <a:pt x="39795" y="2693"/>
                  </a:cubicBezTo>
                  <a:cubicBezTo>
                    <a:pt x="39827" y="2693"/>
                    <a:pt x="39858" y="2686"/>
                    <a:pt x="39881" y="2673"/>
                  </a:cubicBezTo>
                  <a:lnTo>
                    <a:pt x="41059" y="1994"/>
                  </a:lnTo>
                  <a:cubicBezTo>
                    <a:pt x="41106" y="1963"/>
                    <a:pt x="41106" y="1915"/>
                    <a:pt x="41052" y="1885"/>
                  </a:cubicBezTo>
                  <a:lnTo>
                    <a:pt x="39690" y="1099"/>
                  </a:lnTo>
                  <a:cubicBezTo>
                    <a:pt x="39663" y="1083"/>
                    <a:pt x="39627" y="1075"/>
                    <a:pt x="39591" y="1075"/>
                  </a:cubicBezTo>
                  <a:close/>
                  <a:moveTo>
                    <a:pt x="34294" y="1986"/>
                  </a:moveTo>
                  <a:cubicBezTo>
                    <a:pt x="34262" y="1986"/>
                    <a:pt x="34230" y="1993"/>
                    <a:pt x="34205" y="2008"/>
                  </a:cubicBezTo>
                  <a:lnTo>
                    <a:pt x="33031" y="2687"/>
                  </a:lnTo>
                  <a:cubicBezTo>
                    <a:pt x="32980" y="2714"/>
                    <a:pt x="32984" y="2762"/>
                    <a:pt x="33038" y="2796"/>
                  </a:cubicBezTo>
                  <a:lnTo>
                    <a:pt x="33400" y="3004"/>
                  </a:lnTo>
                  <a:cubicBezTo>
                    <a:pt x="33426" y="3020"/>
                    <a:pt x="33462" y="3027"/>
                    <a:pt x="33497" y="3027"/>
                  </a:cubicBezTo>
                  <a:cubicBezTo>
                    <a:pt x="33530" y="3027"/>
                    <a:pt x="33563" y="3021"/>
                    <a:pt x="33588" y="3008"/>
                  </a:cubicBezTo>
                  <a:lnTo>
                    <a:pt x="34761" y="2328"/>
                  </a:lnTo>
                  <a:cubicBezTo>
                    <a:pt x="34813" y="2301"/>
                    <a:pt x="34810" y="2250"/>
                    <a:pt x="34755" y="2219"/>
                  </a:cubicBezTo>
                  <a:lnTo>
                    <a:pt x="34393" y="2011"/>
                  </a:lnTo>
                  <a:cubicBezTo>
                    <a:pt x="34366" y="1994"/>
                    <a:pt x="34330" y="1986"/>
                    <a:pt x="34294" y="1986"/>
                  </a:cubicBezTo>
                  <a:close/>
                  <a:moveTo>
                    <a:pt x="37868" y="2067"/>
                  </a:moveTo>
                  <a:cubicBezTo>
                    <a:pt x="37837" y="2067"/>
                    <a:pt x="37807" y="2073"/>
                    <a:pt x="37786" y="2086"/>
                  </a:cubicBezTo>
                  <a:lnTo>
                    <a:pt x="36609" y="2769"/>
                  </a:lnTo>
                  <a:cubicBezTo>
                    <a:pt x="36557" y="2796"/>
                    <a:pt x="36560" y="2844"/>
                    <a:pt x="36615" y="2874"/>
                  </a:cubicBezTo>
                  <a:lnTo>
                    <a:pt x="37976" y="3659"/>
                  </a:lnTo>
                  <a:cubicBezTo>
                    <a:pt x="38004" y="3675"/>
                    <a:pt x="38041" y="3684"/>
                    <a:pt x="38077" y="3684"/>
                  </a:cubicBezTo>
                  <a:cubicBezTo>
                    <a:pt x="38109" y="3684"/>
                    <a:pt x="38141" y="3677"/>
                    <a:pt x="38165" y="3663"/>
                  </a:cubicBezTo>
                  <a:lnTo>
                    <a:pt x="39339" y="2983"/>
                  </a:lnTo>
                  <a:cubicBezTo>
                    <a:pt x="39389" y="2956"/>
                    <a:pt x="39386" y="2909"/>
                    <a:pt x="39332" y="2877"/>
                  </a:cubicBezTo>
                  <a:lnTo>
                    <a:pt x="37973" y="2093"/>
                  </a:lnTo>
                  <a:cubicBezTo>
                    <a:pt x="37944" y="2076"/>
                    <a:pt x="37905" y="2067"/>
                    <a:pt x="37868" y="2067"/>
                  </a:cubicBezTo>
                  <a:close/>
                  <a:moveTo>
                    <a:pt x="32575" y="2979"/>
                  </a:moveTo>
                  <a:cubicBezTo>
                    <a:pt x="32542" y="2979"/>
                    <a:pt x="32511" y="2986"/>
                    <a:pt x="32488" y="3000"/>
                  </a:cubicBezTo>
                  <a:lnTo>
                    <a:pt x="31311" y="3679"/>
                  </a:lnTo>
                  <a:cubicBezTo>
                    <a:pt x="31260" y="3707"/>
                    <a:pt x="31264" y="3755"/>
                    <a:pt x="31318" y="3786"/>
                  </a:cubicBezTo>
                  <a:lnTo>
                    <a:pt x="31680" y="3997"/>
                  </a:lnTo>
                  <a:cubicBezTo>
                    <a:pt x="31708" y="4013"/>
                    <a:pt x="31744" y="4020"/>
                    <a:pt x="31778" y="4020"/>
                  </a:cubicBezTo>
                  <a:cubicBezTo>
                    <a:pt x="31811" y="4020"/>
                    <a:pt x="31843" y="4014"/>
                    <a:pt x="31868" y="4000"/>
                  </a:cubicBezTo>
                  <a:lnTo>
                    <a:pt x="33045" y="3321"/>
                  </a:lnTo>
                  <a:cubicBezTo>
                    <a:pt x="33093" y="3290"/>
                    <a:pt x="33090" y="3243"/>
                    <a:pt x="33038" y="3212"/>
                  </a:cubicBezTo>
                  <a:lnTo>
                    <a:pt x="32677" y="3004"/>
                  </a:lnTo>
                  <a:cubicBezTo>
                    <a:pt x="32648" y="2988"/>
                    <a:pt x="32611" y="2979"/>
                    <a:pt x="32575" y="2979"/>
                  </a:cubicBezTo>
                  <a:close/>
                  <a:moveTo>
                    <a:pt x="36155" y="3059"/>
                  </a:moveTo>
                  <a:cubicBezTo>
                    <a:pt x="36123" y="3059"/>
                    <a:pt x="36091" y="3066"/>
                    <a:pt x="36065" y="3079"/>
                  </a:cubicBezTo>
                  <a:lnTo>
                    <a:pt x="34888" y="3758"/>
                  </a:lnTo>
                  <a:cubicBezTo>
                    <a:pt x="34840" y="3789"/>
                    <a:pt x="34843" y="3837"/>
                    <a:pt x="34895" y="3868"/>
                  </a:cubicBezTo>
                  <a:lnTo>
                    <a:pt x="36256" y="4652"/>
                  </a:lnTo>
                  <a:cubicBezTo>
                    <a:pt x="36285" y="4669"/>
                    <a:pt x="36322" y="4677"/>
                    <a:pt x="36358" y="4677"/>
                  </a:cubicBezTo>
                  <a:cubicBezTo>
                    <a:pt x="36390" y="4677"/>
                    <a:pt x="36420" y="4670"/>
                    <a:pt x="36445" y="4656"/>
                  </a:cubicBezTo>
                  <a:lnTo>
                    <a:pt x="37619" y="3977"/>
                  </a:lnTo>
                  <a:cubicBezTo>
                    <a:pt x="37669" y="3950"/>
                    <a:pt x="37666" y="3901"/>
                    <a:pt x="37615" y="3871"/>
                  </a:cubicBezTo>
                  <a:lnTo>
                    <a:pt x="36253" y="3082"/>
                  </a:lnTo>
                  <a:cubicBezTo>
                    <a:pt x="36225" y="3067"/>
                    <a:pt x="36190" y="3059"/>
                    <a:pt x="36155" y="3059"/>
                  </a:cubicBezTo>
                  <a:close/>
                  <a:moveTo>
                    <a:pt x="39816" y="3189"/>
                  </a:moveTo>
                  <a:cubicBezTo>
                    <a:pt x="39784" y="3189"/>
                    <a:pt x="39752" y="3195"/>
                    <a:pt x="39728" y="3208"/>
                  </a:cubicBezTo>
                  <a:lnTo>
                    <a:pt x="38550" y="3888"/>
                  </a:lnTo>
                  <a:cubicBezTo>
                    <a:pt x="38502" y="3919"/>
                    <a:pt x="38506" y="3966"/>
                    <a:pt x="38557" y="3997"/>
                  </a:cubicBezTo>
                  <a:lnTo>
                    <a:pt x="39919" y="4782"/>
                  </a:lnTo>
                  <a:cubicBezTo>
                    <a:pt x="39947" y="4798"/>
                    <a:pt x="39984" y="4807"/>
                    <a:pt x="40019" y="4807"/>
                  </a:cubicBezTo>
                  <a:cubicBezTo>
                    <a:pt x="40051" y="4807"/>
                    <a:pt x="40082" y="4800"/>
                    <a:pt x="40106" y="4785"/>
                  </a:cubicBezTo>
                  <a:lnTo>
                    <a:pt x="41281" y="4106"/>
                  </a:lnTo>
                  <a:cubicBezTo>
                    <a:pt x="41332" y="4079"/>
                    <a:pt x="41328" y="4027"/>
                    <a:pt x="41273" y="3997"/>
                  </a:cubicBezTo>
                  <a:lnTo>
                    <a:pt x="39915" y="3212"/>
                  </a:lnTo>
                  <a:cubicBezTo>
                    <a:pt x="39887" y="3196"/>
                    <a:pt x="39851" y="3189"/>
                    <a:pt x="39816" y="3189"/>
                  </a:cubicBezTo>
                  <a:close/>
                  <a:moveTo>
                    <a:pt x="41533" y="2196"/>
                  </a:moveTo>
                  <a:cubicBezTo>
                    <a:pt x="41501" y="2196"/>
                    <a:pt x="41470" y="2203"/>
                    <a:pt x="41448" y="2216"/>
                  </a:cubicBezTo>
                  <a:lnTo>
                    <a:pt x="40270" y="2895"/>
                  </a:lnTo>
                  <a:cubicBezTo>
                    <a:pt x="40219" y="2926"/>
                    <a:pt x="40223" y="2973"/>
                    <a:pt x="40277" y="3004"/>
                  </a:cubicBezTo>
                  <a:lnTo>
                    <a:pt x="43581" y="4912"/>
                  </a:lnTo>
                  <a:cubicBezTo>
                    <a:pt x="43609" y="4928"/>
                    <a:pt x="43644" y="4935"/>
                    <a:pt x="43679" y="4935"/>
                  </a:cubicBezTo>
                  <a:cubicBezTo>
                    <a:pt x="43712" y="4935"/>
                    <a:pt x="43744" y="4929"/>
                    <a:pt x="43768" y="4915"/>
                  </a:cubicBezTo>
                  <a:lnTo>
                    <a:pt x="44943" y="4236"/>
                  </a:lnTo>
                  <a:cubicBezTo>
                    <a:pt x="44994" y="4209"/>
                    <a:pt x="44991" y="4158"/>
                    <a:pt x="44936" y="4127"/>
                  </a:cubicBezTo>
                  <a:lnTo>
                    <a:pt x="41635" y="2222"/>
                  </a:lnTo>
                  <a:cubicBezTo>
                    <a:pt x="41607" y="2204"/>
                    <a:pt x="41569" y="2196"/>
                    <a:pt x="41533" y="2196"/>
                  </a:cubicBezTo>
                  <a:close/>
                  <a:moveTo>
                    <a:pt x="29997" y="3892"/>
                  </a:moveTo>
                  <a:cubicBezTo>
                    <a:pt x="29964" y="3892"/>
                    <a:pt x="29932" y="3898"/>
                    <a:pt x="29908" y="3912"/>
                  </a:cubicBezTo>
                  <a:lnTo>
                    <a:pt x="28731" y="4591"/>
                  </a:lnTo>
                  <a:cubicBezTo>
                    <a:pt x="28684" y="4621"/>
                    <a:pt x="28684" y="4670"/>
                    <a:pt x="28738" y="4700"/>
                  </a:cubicBezTo>
                  <a:lnTo>
                    <a:pt x="30100" y="5486"/>
                  </a:lnTo>
                  <a:cubicBezTo>
                    <a:pt x="30127" y="5501"/>
                    <a:pt x="30163" y="5510"/>
                    <a:pt x="30199" y="5510"/>
                  </a:cubicBezTo>
                  <a:cubicBezTo>
                    <a:pt x="30231" y="5510"/>
                    <a:pt x="30263" y="5503"/>
                    <a:pt x="30287" y="5489"/>
                  </a:cubicBezTo>
                  <a:lnTo>
                    <a:pt x="31461" y="4810"/>
                  </a:lnTo>
                  <a:cubicBezTo>
                    <a:pt x="31513" y="4782"/>
                    <a:pt x="31510" y="4734"/>
                    <a:pt x="31455" y="4700"/>
                  </a:cubicBezTo>
                  <a:lnTo>
                    <a:pt x="30097" y="3915"/>
                  </a:lnTo>
                  <a:cubicBezTo>
                    <a:pt x="30068" y="3899"/>
                    <a:pt x="30032" y="3892"/>
                    <a:pt x="29997" y="3892"/>
                  </a:cubicBezTo>
                  <a:close/>
                  <a:moveTo>
                    <a:pt x="34437" y="4052"/>
                  </a:moveTo>
                  <a:cubicBezTo>
                    <a:pt x="34403" y="4052"/>
                    <a:pt x="34370" y="4059"/>
                    <a:pt x="34345" y="4073"/>
                  </a:cubicBezTo>
                  <a:lnTo>
                    <a:pt x="33172" y="4752"/>
                  </a:lnTo>
                  <a:cubicBezTo>
                    <a:pt x="33120" y="4782"/>
                    <a:pt x="33123" y="4830"/>
                    <a:pt x="33178" y="4861"/>
                  </a:cubicBezTo>
                  <a:lnTo>
                    <a:pt x="34536" y="5645"/>
                  </a:lnTo>
                  <a:cubicBezTo>
                    <a:pt x="34565" y="5661"/>
                    <a:pt x="34601" y="5669"/>
                    <a:pt x="34636" y="5669"/>
                  </a:cubicBezTo>
                  <a:cubicBezTo>
                    <a:pt x="34669" y="5669"/>
                    <a:pt x="34701" y="5662"/>
                    <a:pt x="34725" y="5649"/>
                  </a:cubicBezTo>
                  <a:lnTo>
                    <a:pt x="35902" y="4969"/>
                  </a:lnTo>
                  <a:cubicBezTo>
                    <a:pt x="35949" y="4942"/>
                    <a:pt x="35949" y="4892"/>
                    <a:pt x="35895" y="4861"/>
                  </a:cubicBezTo>
                  <a:lnTo>
                    <a:pt x="34533" y="4076"/>
                  </a:lnTo>
                  <a:cubicBezTo>
                    <a:pt x="34507" y="4060"/>
                    <a:pt x="34472" y="4052"/>
                    <a:pt x="34437" y="4052"/>
                  </a:cubicBezTo>
                  <a:close/>
                  <a:moveTo>
                    <a:pt x="38098" y="4182"/>
                  </a:moveTo>
                  <a:cubicBezTo>
                    <a:pt x="38065" y="4182"/>
                    <a:pt x="38032" y="4189"/>
                    <a:pt x="38008" y="4202"/>
                  </a:cubicBezTo>
                  <a:lnTo>
                    <a:pt x="36834" y="4881"/>
                  </a:lnTo>
                  <a:cubicBezTo>
                    <a:pt x="36782" y="4908"/>
                    <a:pt x="36785" y="4960"/>
                    <a:pt x="36840" y="4990"/>
                  </a:cubicBezTo>
                  <a:lnTo>
                    <a:pt x="38198" y="5775"/>
                  </a:lnTo>
                  <a:cubicBezTo>
                    <a:pt x="38227" y="5791"/>
                    <a:pt x="38263" y="5799"/>
                    <a:pt x="38298" y="5799"/>
                  </a:cubicBezTo>
                  <a:cubicBezTo>
                    <a:pt x="38331" y="5799"/>
                    <a:pt x="38363" y="5792"/>
                    <a:pt x="38386" y="5779"/>
                  </a:cubicBezTo>
                  <a:lnTo>
                    <a:pt x="39564" y="5100"/>
                  </a:lnTo>
                  <a:cubicBezTo>
                    <a:pt x="39611" y="5069"/>
                    <a:pt x="39608" y="5021"/>
                    <a:pt x="39557" y="4990"/>
                  </a:cubicBezTo>
                  <a:lnTo>
                    <a:pt x="38195" y="4205"/>
                  </a:lnTo>
                  <a:cubicBezTo>
                    <a:pt x="38169" y="4190"/>
                    <a:pt x="38134" y="4182"/>
                    <a:pt x="38098" y="4182"/>
                  </a:cubicBezTo>
                  <a:close/>
                  <a:moveTo>
                    <a:pt x="41757" y="4310"/>
                  </a:moveTo>
                  <a:cubicBezTo>
                    <a:pt x="41725" y="4310"/>
                    <a:pt x="41694" y="4317"/>
                    <a:pt x="41670" y="4331"/>
                  </a:cubicBezTo>
                  <a:lnTo>
                    <a:pt x="40495" y="5010"/>
                  </a:lnTo>
                  <a:cubicBezTo>
                    <a:pt x="40444" y="5038"/>
                    <a:pt x="40448" y="5086"/>
                    <a:pt x="40503" y="5120"/>
                  </a:cubicBezTo>
                  <a:lnTo>
                    <a:pt x="41861" y="5905"/>
                  </a:lnTo>
                  <a:cubicBezTo>
                    <a:pt x="41889" y="5921"/>
                    <a:pt x="41924" y="5929"/>
                    <a:pt x="41959" y="5929"/>
                  </a:cubicBezTo>
                  <a:cubicBezTo>
                    <a:pt x="41992" y="5929"/>
                    <a:pt x="42024" y="5922"/>
                    <a:pt x="42048" y="5908"/>
                  </a:cubicBezTo>
                  <a:lnTo>
                    <a:pt x="43226" y="5229"/>
                  </a:lnTo>
                  <a:cubicBezTo>
                    <a:pt x="43274" y="5199"/>
                    <a:pt x="43270" y="5151"/>
                    <a:pt x="43219" y="5120"/>
                  </a:cubicBezTo>
                  <a:lnTo>
                    <a:pt x="41857" y="4335"/>
                  </a:lnTo>
                  <a:cubicBezTo>
                    <a:pt x="41829" y="4319"/>
                    <a:pt x="41792" y="4310"/>
                    <a:pt x="41757" y="4310"/>
                  </a:cubicBezTo>
                  <a:close/>
                  <a:moveTo>
                    <a:pt x="28278" y="4885"/>
                  </a:moveTo>
                  <a:cubicBezTo>
                    <a:pt x="28245" y="4885"/>
                    <a:pt x="28213" y="4892"/>
                    <a:pt x="28188" y="4905"/>
                  </a:cubicBezTo>
                  <a:lnTo>
                    <a:pt x="27014" y="5584"/>
                  </a:lnTo>
                  <a:cubicBezTo>
                    <a:pt x="26963" y="5615"/>
                    <a:pt x="26967" y="5662"/>
                    <a:pt x="27018" y="5694"/>
                  </a:cubicBezTo>
                  <a:lnTo>
                    <a:pt x="28380" y="6478"/>
                  </a:lnTo>
                  <a:cubicBezTo>
                    <a:pt x="28407" y="6494"/>
                    <a:pt x="28443" y="6502"/>
                    <a:pt x="28477" y="6502"/>
                  </a:cubicBezTo>
                  <a:cubicBezTo>
                    <a:pt x="28510" y="6502"/>
                    <a:pt x="28542" y="6495"/>
                    <a:pt x="28567" y="6482"/>
                  </a:cubicBezTo>
                  <a:lnTo>
                    <a:pt x="29744" y="5803"/>
                  </a:lnTo>
                  <a:cubicBezTo>
                    <a:pt x="29793" y="5775"/>
                    <a:pt x="29789" y="5724"/>
                    <a:pt x="29738" y="5694"/>
                  </a:cubicBezTo>
                  <a:lnTo>
                    <a:pt x="28376" y="4908"/>
                  </a:lnTo>
                  <a:cubicBezTo>
                    <a:pt x="28348" y="4892"/>
                    <a:pt x="28313" y="4885"/>
                    <a:pt x="28278" y="4885"/>
                  </a:cubicBezTo>
                  <a:close/>
                  <a:moveTo>
                    <a:pt x="36376" y="5174"/>
                  </a:moveTo>
                  <a:cubicBezTo>
                    <a:pt x="36344" y="5174"/>
                    <a:pt x="36313" y="5180"/>
                    <a:pt x="36291" y="5195"/>
                  </a:cubicBezTo>
                  <a:lnTo>
                    <a:pt x="35114" y="5875"/>
                  </a:lnTo>
                  <a:cubicBezTo>
                    <a:pt x="35062" y="5902"/>
                    <a:pt x="35065" y="5949"/>
                    <a:pt x="35120" y="5980"/>
                  </a:cubicBezTo>
                  <a:lnTo>
                    <a:pt x="36478" y="6768"/>
                  </a:lnTo>
                  <a:cubicBezTo>
                    <a:pt x="36507" y="6784"/>
                    <a:pt x="36543" y="6792"/>
                    <a:pt x="36578" y="6792"/>
                  </a:cubicBezTo>
                  <a:cubicBezTo>
                    <a:pt x="36611" y="6792"/>
                    <a:pt x="36643" y="6785"/>
                    <a:pt x="36666" y="6772"/>
                  </a:cubicBezTo>
                  <a:lnTo>
                    <a:pt x="37844" y="6092"/>
                  </a:lnTo>
                  <a:cubicBezTo>
                    <a:pt x="37895" y="6062"/>
                    <a:pt x="37891" y="6014"/>
                    <a:pt x="37837" y="5984"/>
                  </a:cubicBezTo>
                  <a:lnTo>
                    <a:pt x="36478" y="5199"/>
                  </a:lnTo>
                  <a:cubicBezTo>
                    <a:pt x="36450" y="5182"/>
                    <a:pt x="36412" y="5174"/>
                    <a:pt x="36376" y="5174"/>
                  </a:cubicBezTo>
                  <a:close/>
                  <a:moveTo>
                    <a:pt x="32355" y="5253"/>
                  </a:moveTo>
                  <a:cubicBezTo>
                    <a:pt x="32322" y="5253"/>
                    <a:pt x="32290" y="5260"/>
                    <a:pt x="32267" y="5273"/>
                  </a:cubicBezTo>
                  <a:lnTo>
                    <a:pt x="31089" y="5952"/>
                  </a:lnTo>
                  <a:cubicBezTo>
                    <a:pt x="31039" y="5984"/>
                    <a:pt x="31042" y="6031"/>
                    <a:pt x="31096" y="6062"/>
                  </a:cubicBezTo>
                  <a:lnTo>
                    <a:pt x="32455" y="6847"/>
                  </a:lnTo>
                  <a:cubicBezTo>
                    <a:pt x="32483" y="6863"/>
                    <a:pt x="32519" y="6871"/>
                    <a:pt x="32554" y="6871"/>
                  </a:cubicBezTo>
                  <a:cubicBezTo>
                    <a:pt x="32587" y="6871"/>
                    <a:pt x="32619" y="6864"/>
                    <a:pt x="32642" y="6850"/>
                  </a:cubicBezTo>
                  <a:lnTo>
                    <a:pt x="33819" y="6171"/>
                  </a:lnTo>
                  <a:cubicBezTo>
                    <a:pt x="33871" y="6144"/>
                    <a:pt x="33868" y="6092"/>
                    <a:pt x="33813" y="6062"/>
                  </a:cubicBezTo>
                  <a:lnTo>
                    <a:pt x="32455" y="5277"/>
                  </a:lnTo>
                  <a:cubicBezTo>
                    <a:pt x="32427" y="5261"/>
                    <a:pt x="32390" y="5253"/>
                    <a:pt x="32355" y="5253"/>
                  </a:cubicBezTo>
                  <a:close/>
                  <a:moveTo>
                    <a:pt x="40039" y="5303"/>
                  </a:moveTo>
                  <a:cubicBezTo>
                    <a:pt x="40006" y="5303"/>
                    <a:pt x="39976" y="5310"/>
                    <a:pt x="39953" y="5325"/>
                  </a:cubicBezTo>
                  <a:lnTo>
                    <a:pt x="38775" y="6004"/>
                  </a:lnTo>
                  <a:cubicBezTo>
                    <a:pt x="38724" y="6031"/>
                    <a:pt x="38728" y="6079"/>
                    <a:pt x="38782" y="6110"/>
                  </a:cubicBezTo>
                  <a:lnTo>
                    <a:pt x="40141" y="6894"/>
                  </a:lnTo>
                  <a:cubicBezTo>
                    <a:pt x="40171" y="6911"/>
                    <a:pt x="40210" y="6920"/>
                    <a:pt x="40246" y="6920"/>
                  </a:cubicBezTo>
                  <a:cubicBezTo>
                    <a:pt x="40277" y="6920"/>
                    <a:pt x="40307" y="6914"/>
                    <a:pt x="40328" y="6902"/>
                  </a:cubicBezTo>
                  <a:lnTo>
                    <a:pt x="41506" y="6223"/>
                  </a:lnTo>
                  <a:cubicBezTo>
                    <a:pt x="41557" y="6192"/>
                    <a:pt x="41554" y="6144"/>
                    <a:pt x="41499" y="6113"/>
                  </a:cubicBezTo>
                  <a:lnTo>
                    <a:pt x="40141" y="5328"/>
                  </a:lnTo>
                  <a:cubicBezTo>
                    <a:pt x="40112" y="5312"/>
                    <a:pt x="40074" y="5303"/>
                    <a:pt x="40039" y="5303"/>
                  </a:cubicBezTo>
                  <a:close/>
                  <a:moveTo>
                    <a:pt x="43697" y="5433"/>
                  </a:moveTo>
                  <a:cubicBezTo>
                    <a:pt x="43667" y="5433"/>
                    <a:pt x="43637" y="5439"/>
                    <a:pt x="43615" y="5451"/>
                  </a:cubicBezTo>
                  <a:lnTo>
                    <a:pt x="42437" y="6133"/>
                  </a:lnTo>
                  <a:cubicBezTo>
                    <a:pt x="42387" y="6161"/>
                    <a:pt x="42390" y="6209"/>
                    <a:pt x="42445" y="6239"/>
                  </a:cubicBezTo>
                  <a:lnTo>
                    <a:pt x="43803" y="7025"/>
                  </a:lnTo>
                  <a:cubicBezTo>
                    <a:pt x="43832" y="7041"/>
                    <a:pt x="43869" y="7049"/>
                    <a:pt x="43905" y="7049"/>
                  </a:cubicBezTo>
                  <a:cubicBezTo>
                    <a:pt x="43937" y="7049"/>
                    <a:pt x="43968" y="7042"/>
                    <a:pt x="43990" y="7028"/>
                  </a:cubicBezTo>
                  <a:lnTo>
                    <a:pt x="45168" y="6349"/>
                  </a:lnTo>
                  <a:cubicBezTo>
                    <a:pt x="45219" y="6321"/>
                    <a:pt x="45216" y="6274"/>
                    <a:pt x="45161" y="6243"/>
                  </a:cubicBezTo>
                  <a:lnTo>
                    <a:pt x="43800" y="5458"/>
                  </a:lnTo>
                  <a:cubicBezTo>
                    <a:pt x="43772" y="5441"/>
                    <a:pt x="43734" y="5433"/>
                    <a:pt x="43697" y="5433"/>
                  </a:cubicBezTo>
                  <a:close/>
                  <a:moveTo>
                    <a:pt x="45419" y="4440"/>
                  </a:moveTo>
                  <a:cubicBezTo>
                    <a:pt x="45387" y="4440"/>
                    <a:pt x="45356" y="4447"/>
                    <a:pt x="45332" y="4462"/>
                  </a:cubicBezTo>
                  <a:lnTo>
                    <a:pt x="44158" y="5141"/>
                  </a:lnTo>
                  <a:cubicBezTo>
                    <a:pt x="44107" y="5168"/>
                    <a:pt x="44110" y="5215"/>
                    <a:pt x="44165" y="5246"/>
                  </a:cubicBezTo>
                  <a:lnTo>
                    <a:pt x="47465" y="7154"/>
                  </a:lnTo>
                  <a:cubicBezTo>
                    <a:pt x="47494" y="7170"/>
                    <a:pt x="47531" y="7179"/>
                    <a:pt x="47567" y="7179"/>
                  </a:cubicBezTo>
                  <a:cubicBezTo>
                    <a:pt x="47599" y="7179"/>
                    <a:pt x="47630" y="7172"/>
                    <a:pt x="47653" y="7157"/>
                  </a:cubicBezTo>
                  <a:lnTo>
                    <a:pt x="48830" y="6478"/>
                  </a:lnTo>
                  <a:cubicBezTo>
                    <a:pt x="48881" y="6451"/>
                    <a:pt x="48878" y="6403"/>
                    <a:pt x="48823" y="6373"/>
                  </a:cubicBezTo>
                  <a:lnTo>
                    <a:pt x="45520" y="4465"/>
                  </a:lnTo>
                  <a:cubicBezTo>
                    <a:pt x="45491" y="4449"/>
                    <a:pt x="45454" y="4440"/>
                    <a:pt x="45419" y="4440"/>
                  </a:cubicBezTo>
                  <a:close/>
                  <a:moveTo>
                    <a:pt x="26557" y="5877"/>
                  </a:moveTo>
                  <a:cubicBezTo>
                    <a:pt x="26524" y="5877"/>
                    <a:pt x="26492" y="5884"/>
                    <a:pt x="26468" y="5898"/>
                  </a:cubicBezTo>
                  <a:lnTo>
                    <a:pt x="25294" y="6577"/>
                  </a:lnTo>
                  <a:cubicBezTo>
                    <a:pt x="25243" y="6604"/>
                    <a:pt x="25247" y="6653"/>
                    <a:pt x="25301" y="6686"/>
                  </a:cubicBezTo>
                  <a:lnTo>
                    <a:pt x="26660" y="7472"/>
                  </a:lnTo>
                  <a:cubicBezTo>
                    <a:pt x="26687" y="7487"/>
                    <a:pt x="26724" y="7495"/>
                    <a:pt x="26759" y="7495"/>
                  </a:cubicBezTo>
                  <a:cubicBezTo>
                    <a:pt x="26792" y="7495"/>
                    <a:pt x="26824" y="7488"/>
                    <a:pt x="26847" y="7475"/>
                  </a:cubicBezTo>
                  <a:lnTo>
                    <a:pt x="28024" y="6796"/>
                  </a:lnTo>
                  <a:cubicBezTo>
                    <a:pt x="28073" y="6765"/>
                    <a:pt x="28073" y="6717"/>
                    <a:pt x="28018" y="6686"/>
                  </a:cubicBezTo>
                  <a:lnTo>
                    <a:pt x="26656" y="5902"/>
                  </a:lnTo>
                  <a:cubicBezTo>
                    <a:pt x="26629" y="5885"/>
                    <a:pt x="26593" y="5877"/>
                    <a:pt x="26557" y="5877"/>
                  </a:cubicBezTo>
                  <a:close/>
                  <a:moveTo>
                    <a:pt x="30634" y="6245"/>
                  </a:moveTo>
                  <a:cubicBezTo>
                    <a:pt x="30602" y="6245"/>
                    <a:pt x="30571" y="6252"/>
                    <a:pt x="30547" y="6267"/>
                  </a:cubicBezTo>
                  <a:lnTo>
                    <a:pt x="29369" y="6946"/>
                  </a:lnTo>
                  <a:cubicBezTo>
                    <a:pt x="29322" y="6973"/>
                    <a:pt x="29325" y="7025"/>
                    <a:pt x="29376" y="7055"/>
                  </a:cubicBezTo>
                  <a:lnTo>
                    <a:pt x="30738" y="7840"/>
                  </a:lnTo>
                  <a:cubicBezTo>
                    <a:pt x="30766" y="7856"/>
                    <a:pt x="30802" y="7864"/>
                    <a:pt x="30836" y="7864"/>
                  </a:cubicBezTo>
                  <a:cubicBezTo>
                    <a:pt x="30869" y="7864"/>
                    <a:pt x="30901" y="7857"/>
                    <a:pt x="30926" y="7844"/>
                  </a:cubicBezTo>
                  <a:lnTo>
                    <a:pt x="32099" y="7165"/>
                  </a:lnTo>
                  <a:cubicBezTo>
                    <a:pt x="32151" y="7134"/>
                    <a:pt x="32148" y="7086"/>
                    <a:pt x="32093" y="7055"/>
                  </a:cubicBezTo>
                  <a:lnTo>
                    <a:pt x="30735" y="6270"/>
                  </a:lnTo>
                  <a:cubicBezTo>
                    <a:pt x="30706" y="6254"/>
                    <a:pt x="30669" y="6245"/>
                    <a:pt x="30634" y="6245"/>
                  </a:cubicBezTo>
                  <a:close/>
                  <a:moveTo>
                    <a:pt x="38320" y="6295"/>
                  </a:moveTo>
                  <a:cubicBezTo>
                    <a:pt x="38288" y="6295"/>
                    <a:pt x="38257" y="6302"/>
                    <a:pt x="38233" y="6314"/>
                  </a:cubicBezTo>
                  <a:lnTo>
                    <a:pt x="37055" y="6994"/>
                  </a:lnTo>
                  <a:cubicBezTo>
                    <a:pt x="37007" y="7025"/>
                    <a:pt x="37011" y="7072"/>
                    <a:pt x="37062" y="7103"/>
                  </a:cubicBezTo>
                  <a:lnTo>
                    <a:pt x="38424" y="7888"/>
                  </a:lnTo>
                  <a:cubicBezTo>
                    <a:pt x="38451" y="7904"/>
                    <a:pt x="38488" y="7913"/>
                    <a:pt x="38524" y="7913"/>
                  </a:cubicBezTo>
                  <a:cubicBezTo>
                    <a:pt x="38556" y="7913"/>
                    <a:pt x="38587" y="7906"/>
                    <a:pt x="38611" y="7891"/>
                  </a:cubicBezTo>
                  <a:lnTo>
                    <a:pt x="39786" y="7212"/>
                  </a:lnTo>
                  <a:cubicBezTo>
                    <a:pt x="39837" y="7185"/>
                    <a:pt x="39833" y="7137"/>
                    <a:pt x="39779" y="7107"/>
                  </a:cubicBezTo>
                  <a:lnTo>
                    <a:pt x="38420" y="6321"/>
                  </a:lnTo>
                  <a:cubicBezTo>
                    <a:pt x="38392" y="6303"/>
                    <a:pt x="38355" y="6295"/>
                    <a:pt x="38320" y="6295"/>
                  </a:cubicBezTo>
                  <a:close/>
                  <a:moveTo>
                    <a:pt x="34296" y="6375"/>
                  </a:moveTo>
                  <a:cubicBezTo>
                    <a:pt x="34264" y="6375"/>
                    <a:pt x="34233" y="6382"/>
                    <a:pt x="34209" y="6396"/>
                  </a:cubicBezTo>
                  <a:lnTo>
                    <a:pt x="33031" y="7075"/>
                  </a:lnTo>
                  <a:cubicBezTo>
                    <a:pt x="32984" y="7103"/>
                    <a:pt x="32987" y="7151"/>
                    <a:pt x="33038" y="7185"/>
                  </a:cubicBezTo>
                  <a:lnTo>
                    <a:pt x="34400" y="7970"/>
                  </a:lnTo>
                  <a:cubicBezTo>
                    <a:pt x="34426" y="7986"/>
                    <a:pt x="34462" y="7993"/>
                    <a:pt x="34497" y="7993"/>
                  </a:cubicBezTo>
                  <a:cubicBezTo>
                    <a:pt x="34530" y="7993"/>
                    <a:pt x="34563" y="7986"/>
                    <a:pt x="34588" y="7973"/>
                  </a:cubicBezTo>
                  <a:lnTo>
                    <a:pt x="35762" y="7294"/>
                  </a:lnTo>
                  <a:cubicBezTo>
                    <a:pt x="35813" y="7263"/>
                    <a:pt x="35810" y="7216"/>
                    <a:pt x="35755" y="7185"/>
                  </a:cubicBezTo>
                  <a:lnTo>
                    <a:pt x="34397" y="6400"/>
                  </a:lnTo>
                  <a:cubicBezTo>
                    <a:pt x="34368" y="6384"/>
                    <a:pt x="34332" y="6375"/>
                    <a:pt x="34296" y="6375"/>
                  </a:cubicBezTo>
                  <a:close/>
                  <a:moveTo>
                    <a:pt x="41984" y="6424"/>
                  </a:moveTo>
                  <a:cubicBezTo>
                    <a:pt x="41951" y="6424"/>
                    <a:pt x="41920" y="6431"/>
                    <a:pt x="41895" y="6444"/>
                  </a:cubicBezTo>
                  <a:lnTo>
                    <a:pt x="40717" y="7124"/>
                  </a:lnTo>
                  <a:cubicBezTo>
                    <a:pt x="40670" y="7154"/>
                    <a:pt x="40670" y="7202"/>
                    <a:pt x="40725" y="7233"/>
                  </a:cubicBezTo>
                  <a:lnTo>
                    <a:pt x="42086" y="8017"/>
                  </a:lnTo>
                  <a:cubicBezTo>
                    <a:pt x="42113" y="8034"/>
                    <a:pt x="42150" y="8042"/>
                    <a:pt x="42185" y="8042"/>
                  </a:cubicBezTo>
                  <a:cubicBezTo>
                    <a:pt x="42218" y="8042"/>
                    <a:pt x="42250" y="8035"/>
                    <a:pt x="42274" y="8021"/>
                  </a:cubicBezTo>
                  <a:lnTo>
                    <a:pt x="43448" y="7342"/>
                  </a:lnTo>
                  <a:cubicBezTo>
                    <a:pt x="43499" y="7315"/>
                    <a:pt x="43496" y="7267"/>
                    <a:pt x="43441" y="7236"/>
                  </a:cubicBezTo>
                  <a:lnTo>
                    <a:pt x="42083" y="6448"/>
                  </a:lnTo>
                  <a:cubicBezTo>
                    <a:pt x="42054" y="6432"/>
                    <a:pt x="42019" y="6424"/>
                    <a:pt x="41984" y="6424"/>
                  </a:cubicBezTo>
                  <a:close/>
                  <a:moveTo>
                    <a:pt x="45646" y="6554"/>
                  </a:moveTo>
                  <a:cubicBezTo>
                    <a:pt x="45613" y="6554"/>
                    <a:pt x="45581" y="6561"/>
                    <a:pt x="45557" y="6574"/>
                  </a:cubicBezTo>
                  <a:lnTo>
                    <a:pt x="44380" y="7253"/>
                  </a:lnTo>
                  <a:cubicBezTo>
                    <a:pt x="44332" y="7283"/>
                    <a:pt x="44332" y="7332"/>
                    <a:pt x="44386" y="7362"/>
                  </a:cubicBezTo>
                  <a:lnTo>
                    <a:pt x="45748" y="8148"/>
                  </a:lnTo>
                  <a:cubicBezTo>
                    <a:pt x="45775" y="8164"/>
                    <a:pt x="45812" y="8172"/>
                    <a:pt x="45848" y="8172"/>
                  </a:cubicBezTo>
                  <a:cubicBezTo>
                    <a:pt x="45880" y="8172"/>
                    <a:pt x="45912" y="8165"/>
                    <a:pt x="45936" y="8151"/>
                  </a:cubicBezTo>
                  <a:lnTo>
                    <a:pt x="47110" y="7472"/>
                  </a:lnTo>
                  <a:cubicBezTo>
                    <a:pt x="47161" y="7444"/>
                    <a:pt x="47158" y="7393"/>
                    <a:pt x="47103" y="7362"/>
                  </a:cubicBezTo>
                  <a:lnTo>
                    <a:pt x="45745" y="6577"/>
                  </a:lnTo>
                  <a:cubicBezTo>
                    <a:pt x="45717" y="6561"/>
                    <a:pt x="45681" y="6554"/>
                    <a:pt x="45646" y="6554"/>
                  </a:cubicBezTo>
                  <a:close/>
                  <a:moveTo>
                    <a:pt x="24457" y="7088"/>
                  </a:moveTo>
                  <a:cubicBezTo>
                    <a:pt x="24425" y="7088"/>
                    <a:pt x="24393" y="7095"/>
                    <a:pt x="24369" y="7110"/>
                  </a:cubicBezTo>
                  <a:lnTo>
                    <a:pt x="23196" y="7789"/>
                  </a:lnTo>
                  <a:cubicBezTo>
                    <a:pt x="23144" y="7816"/>
                    <a:pt x="23147" y="7868"/>
                    <a:pt x="23202" y="7898"/>
                  </a:cubicBezTo>
                  <a:lnTo>
                    <a:pt x="24560" y="8683"/>
                  </a:lnTo>
                  <a:cubicBezTo>
                    <a:pt x="24588" y="8699"/>
                    <a:pt x="24625" y="8707"/>
                    <a:pt x="24660" y="8707"/>
                  </a:cubicBezTo>
                  <a:cubicBezTo>
                    <a:pt x="24693" y="8707"/>
                    <a:pt x="24725" y="8700"/>
                    <a:pt x="24748" y="8687"/>
                  </a:cubicBezTo>
                  <a:lnTo>
                    <a:pt x="25926" y="8008"/>
                  </a:lnTo>
                  <a:cubicBezTo>
                    <a:pt x="25973" y="7976"/>
                    <a:pt x="25973" y="7929"/>
                    <a:pt x="25919" y="7898"/>
                  </a:cubicBezTo>
                  <a:lnTo>
                    <a:pt x="24557" y="7113"/>
                  </a:lnTo>
                  <a:cubicBezTo>
                    <a:pt x="24530" y="7097"/>
                    <a:pt x="24493" y="7088"/>
                    <a:pt x="24457" y="7088"/>
                  </a:cubicBezTo>
                  <a:close/>
                  <a:moveTo>
                    <a:pt x="28915" y="7239"/>
                  </a:moveTo>
                  <a:cubicBezTo>
                    <a:pt x="28883" y="7239"/>
                    <a:pt x="28851" y="7245"/>
                    <a:pt x="28827" y="7260"/>
                  </a:cubicBezTo>
                  <a:lnTo>
                    <a:pt x="27652" y="7939"/>
                  </a:lnTo>
                  <a:cubicBezTo>
                    <a:pt x="27602" y="7967"/>
                    <a:pt x="27605" y="8014"/>
                    <a:pt x="27660" y="8045"/>
                  </a:cubicBezTo>
                  <a:lnTo>
                    <a:pt x="29018" y="8830"/>
                  </a:lnTo>
                  <a:cubicBezTo>
                    <a:pt x="29047" y="8848"/>
                    <a:pt x="29084" y="8857"/>
                    <a:pt x="29120" y="8857"/>
                  </a:cubicBezTo>
                  <a:cubicBezTo>
                    <a:pt x="29152" y="8857"/>
                    <a:pt x="29183" y="8850"/>
                    <a:pt x="29205" y="8837"/>
                  </a:cubicBezTo>
                  <a:lnTo>
                    <a:pt x="30383" y="8157"/>
                  </a:lnTo>
                  <a:cubicBezTo>
                    <a:pt x="30431" y="8127"/>
                    <a:pt x="30431" y="8079"/>
                    <a:pt x="30376" y="8049"/>
                  </a:cubicBezTo>
                  <a:lnTo>
                    <a:pt x="29015" y="7263"/>
                  </a:lnTo>
                  <a:cubicBezTo>
                    <a:pt x="28987" y="7247"/>
                    <a:pt x="28951" y="7239"/>
                    <a:pt x="28915" y="7239"/>
                  </a:cubicBezTo>
                  <a:close/>
                  <a:moveTo>
                    <a:pt x="32577" y="7368"/>
                  </a:moveTo>
                  <a:cubicBezTo>
                    <a:pt x="32545" y="7368"/>
                    <a:pt x="32513" y="7375"/>
                    <a:pt x="32488" y="7390"/>
                  </a:cubicBezTo>
                  <a:lnTo>
                    <a:pt x="31315" y="8069"/>
                  </a:lnTo>
                  <a:cubicBezTo>
                    <a:pt x="31264" y="8096"/>
                    <a:pt x="31267" y="8144"/>
                    <a:pt x="31321" y="8175"/>
                  </a:cubicBezTo>
                  <a:lnTo>
                    <a:pt x="32680" y="8959"/>
                  </a:lnTo>
                  <a:cubicBezTo>
                    <a:pt x="32710" y="8976"/>
                    <a:pt x="32747" y="8985"/>
                    <a:pt x="32784" y="8985"/>
                  </a:cubicBezTo>
                  <a:cubicBezTo>
                    <a:pt x="32815" y="8985"/>
                    <a:pt x="32844" y="8979"/>
                    <a:pt x="32868" y="8967"/>
                  </a:cubicBezTo>
                  <a:lnTo>
                    <a:pt x="34045" y="8287"/>
                  </a:lnTo>
                  <a:cubicBezTo>
                    <a:pt x="34093" y="8257"/>
                    <a:pt x="34090" y="8209"/>
                    <a:pt x="34038" y="8178"/>
                  </a:cubicBezTo>
                  <a:lnTo>
                    <a:pt x="32677" y="7393"/>
                  </a:lnTo>
                  <a:cubicBezTo>
                    <a:pt x="32650" y="7377"/>
                    <a:pt x="32613" y="7368"/>
                    <a:pt x="32577" y="7368"/>
                  </a:cubicBezTo>
                  <a:close/>
                  <a:moveTo>
                    <a:pt x="40264" y="7418"/>
                  </a:moveTo>
                  <a:cubicBezTo>
                    <a:pt x="40232" y="7418"/>
                    <a:pt x="40200" y="7424"/>
                    <a:pt x="40175" y="7437"/>
                  </a:cubicBezTo>
                  <a:lnTo>
                    <a:pt x="39000" y="8117"/>
                  </a:lnTo>
                  <a:cubicBezTo>
                    <a:pt x="38950" y="8148"/>
                    <a:pt x="38953" y="8195"/>
                    <a:pt x="39008" y="8225"/>
                  </a:cubicBezTo>
                  <a:lnTo>
                    <a:pt x="40366" y="9011"/>
                  </a:lnTo>
                  <a:cubicBezTo>
                    <a:pt x="40394" y="9027"/>
                    <a:pt x="40429" y="9034"/>
                    <a:pt x="40464" y="9034"/>
                  </a:cubicBezTo>
                  <a:cubicBezTo>
                    <a:pt x="40497" y="9034"/>
                    <a:pt x="40529" y="9027"/>
                    <a:pt x="40553" y="9014"/>
                  </a:cubicBezTo>
                  <a:lnTo>
                    <a:pt x="41731" y="8335"/>
                  </a:lnTo>
                  <a:cubicBezTo>
                    <a:pt x="41779" y="8307"/>
                    <a:pt x="41776" y="8257"/>
                    <a:pt x="41724" y="8225"/>
                  </a:cubicBezTo>
                  <a:lnTo>
                    <a:pt x="40363" y="7441"/>
                  </a:lnTo>
                  <a:cubicBezTo>
                    <a:pt x="40334" y="7425"/>
                    <a:pt x="40299" y="7418"/>
                    <a:pt x="40264" y="7418"/>
                  </a:cubicBezTo>
                  <a:close/>
                  <a:moveTo>
                    <a:pt x="22738" y="8082"/>
                  </a:moveTo>
                  <a:cubicBezTo>
                    <a:pt x="22706" y="8082"/>
                    <a:pt x="22675" y="8088"/>
                    <a:pt x="22652" y="8103"/>
                  </a:cubicBezTo>
                  <a:lnTo>
                    <a:pt x="21475" y="8782"/>
                  </a:lnTo>
                  <a:cubicBezTo>
                    <a:pt x="21424" y="8810"/>
                    <a:pt x="21427" y="8857"/>
                    <a:pt x="21482" y="8888"/>
                  </a:cubicBezTo>
                  <a:lnTo>
                    <a:pt x="22843" y="9673"/>
                  </a:lnTo>
                  <a:cubicBezTo>
                    <a:pt x="22870" y="9691"/>
                    <a:pt x="22907" y="9700"/>
                    <a:pt x="22943" y="9700"/>
                  </a:cubicBezTo>
                  <a:cubicBezTo>
                    <a:pt x="22975" y="9700"/>
                    <a:pt x="23007" y="9693"/>
                    <a:pt x="23032" y="9679"/>
                  </a:cubicBezTo>
                  <a:lnTo>
                    <a:pt x="24205" y="9000"/>
                  </a:lnTo>
                  <a:cubicBezTo>
                    <a:pt x="24256" y="8970"/>
                    <a:pt x="24253" y="8922"/>
                    <a:pt x="24199" y="8891"/>
                  </a:cubicBezTo>
                  <a:lnTo>
                    <a:pt x="22840" y="8107"/>
                  </a:lnTo>
                  <a:cubicBezTo>
                    <a:pt x="22811" y="8090"/>
                    <a:pt x="22774" y="8082"/>
                    <a:pt x="22738" y="8082"/>
                  </a:cubicBezTo>
                  <a:close/>
                  <a:moveTo>
                    <a:pt x="30858" y="8360"/>
                  </a:moveTo>
                  <a:cubicBezTo>
                    <a:pt x="30826" y="8360"/>
                    <a:pt x="30795" y="8367"/>
                    <a:pt x="30772" y="8379"/>
                  </a:cubicBezTo>
                  <a:lnTo>
                    <a:pt x="29594" y="9059"/>
                  </a:lnTo>
                  <a:cubicBezTo>
                    <a:pt x="29544" y="9090"/>
                    <a:pt x="29547" y="9137"/>
                    <a:pt x="29601" y="9167"/>
                  </a:cubicBezTo>
                  <a:lnTo>
                    <a:pt x="30960" y="9953"/>
                  </a:lnTo>
                  <a:cubicBezTo>
                    <a:pt x="30988" y="9969"/>
                    <a:pt x="31026" y="9977"/>
                    <a:pt x="31062" y="9977"/>
                  </a:cubicBezTo>
                  <a:cubicBezTo>
                    <a:pt x="31094" y="9977"/>
                    <a:pt x="31125" y="9971"/>
                    <a:pt x="31148" y="9956"/>
                  </a:cubicBezTo>
                  <a:lnTo>
                    <a:pt x="32325" y="9277"/>
                  </a:lnTo>
                  <a:cubicBezTo>
                    <a:pt x="32376" y="9249"/>
                    <a:pt x="32373" y="9202"/>
                    <a:pt x="32318" y="9172"/>
                  </a:cubicBezTo>
                  <a:lnTo>
                    <a:pt x="30960" y="8386"/>
                  </a:lnTo>
                  <a:cubicBezTo>
                    <a:pt x="30931" y="8368"/>
                    <a:pt x="30894" y="8360"/>
                    <a:pt x="30858" y="8360"/>
                  </a:cubicBezTo>
                  <a:close/>
                  <a:moveTo>
                    <a:pt x="43927" y="7547"/>
                  </a:moveTo>
                  <a:cubicBezTo>
                    <a:pt x="43894" y="7547"/>
                    <a:pt x="43862" y="7554"/>
                    <a:pt x="43837" y="7567"/>
                  </a:cubicBezTo>
                  <a:lnTo>
                    <a:pt x="40943" y="9240"/>
                  </a:lnTo>
                  <a:cubicBezTo>
                    <a:pt x="40892" y="9267"/>
                    <a:pt x="40895" y="9315"/>
                    <a:pt x="40950" y="9345"/>
                  </a:cubicBezTo>
                  <a:lnTo>
                    <a:pt x="42308" y="10134"/>
                  </a:lnTo>
                  <a:cubicBezTo>
                    <a:pt x="42336" y="10150"/>
                    <a:pt x="42372" y="10157"/>
                    <a:pt x="42407" y="10157"/>
                  </a:cubicBezTo>
                  <a:cubicBezTo>
                    <a:pt x="42441" y="10157"/>
                    <a:pt x="42472" y="10150"/>
                    <a:pt x="42496" y="10137"/>
                  </a:cubicBezTo>
                  <a:lnTo>
                    <a:pt x="45394" y="8465"/>
                  </a:lnTo>
                  <a:cubicBezTo>
                    <a:pt x="45441" y="8434"/>
                    <a:pt x="45438" y="8386"/>
                    <a:pt x="45386" y="8356"/>
                  </a:cubicBezTo>
                  <a:lnTo>
                    <a:pt x="44025" y="7570"/>
                  </a:lnTo>
                  <a:cubicBezTo>
                    <a:pt x="43997" y="7555"/>
                    <a:pt x="43961" y="7547"/>
                    <a:pt x="43927" y="7547"/>
                  </a:cubicBezTo>
                  <a:close/>
                  <a:moveTo>
                    <a:pt x="26833" y="8440"/>
                  </a:moveTo>
                  <a:cubicBezTo>
                    <a:pt x="26801" y="8440"/>
                    <a:pt x="26770" y="8447"/>
                    <a:pt x="26748" y="8461"/>
                  </a:cubicBezTo>
                  <a:lnTo>
                    <a:pt x="24755" y="9611"/>
                  </a:lnTo>
                  <a:cubicBezTo>
                    <a:pt x="24707" y="9638"/>
                    <a:pt x="24711" y="9687"/>
                    <a:pt x="24762" y="9717"/>
                  </a:cubicBezTo>
                  <a:lnTo>
                    <a:pt x="26124" y="10503"/>
                  </a:lnTo>
                  <a:cubicBezTo>
                    <a:pt x="26152" y="10519"/>
                    <a:pt x="26189" y="10527"/>
                    <a:pt x="26224" y="10527"/>
                  </a:cubicBezTo>
                  <a:cubicBezTo>
                    <a:pt x="26256" y="10527"/>
                    <a:pt x="26287" y="10520"/>
                    <a:pt x="26311" y="10506"/>
                  </a:cubicBezTo>
                  <a:lnTo>
                    <a:pt x="28301" y="9359"/>
                  </a:lnTo>
                  <a:cubicBezTo>
                    <a:pt x="28352" y="9328"/>
                    <a:pt x="28349" y="9281"/>
                    <a:pt x="28295" y="9249"/>
                  </a:cubicBezTo>
                  <a:lnTo>
                    <a:pt x="26936" y="8465"/>
                  </a:lnTo>
                  <a:cubicBezTo>
                    <a:pt x="26907" y="8449"/>
                    <a:pt x="26869" y="8440"/>
                    <a:pt x="26833" y="8440"/>
                  </a:cubicBezTo>
                  <a:close/>
                  <a:moveTo>
                    <a:pt x="21019" y="9075"/>
                  </a:moveTo>
                  <a:cubicBezTo>
                    <a:pt x="20988" y="9075"/>
                    <a:pt x="20957" y="9082"/>
                    <a:pt x="20932" y="9096"/>
                  </a:cubicBezTo>
                  <a:lnTo>
                    <a:pt x="19755" y="9772"/>
                  </a:lnTo>
                  <a:cubicBezTo>
                    <a:pt x="19707" y="9802"/>
                    <a:pt x="19710" y="9851"/>
                    <a:pt x="19762" y="9881"/>
                  </a:cubicBezTo>
                  <a:lnTo>
                    <a:pt x="21123" y="10666"/>
                  </a:lnTo>
                  <a:cubicBezTo>
                    <a:pt x="21152" y="10682"/>
                    <a:pt x="21188" y="10691"/>
                    <a:pt x="21224" y="10691"/>
                  </a:cubicBezTo>
                  <a:cubicBezTo>
                    <a:pt x="21256" y="10691"/>
                    <a:pt x="21287" y="10684"/>
                    <a:pt x="21312" y="10670"/>
                  </a:cubicBezTo>
                  <a:lnTo>
                    <a:pt x="22485" y="9991"/>
                  </a:lnTo>
                  <a:cubicBezTo>
                    <a:pt x="22536" y="9963"/>
                    <a:pt x="22533" y="9915"/>
                    <a:pt x="22482" y="9884"/>
                  </a:cubicBezTo>
                  <a:lnTo>
                    <a:pt x="21120" y="9099"/>
                  </a:lnTo>
                  <a:cubicBezTo>
                    <a:pt x="21091" y="9083"/>
                    <a:pt x="21055" y="9075"/>
                    <a:pt x="21019" y="9075"/>
                  </a:cubicBezTo>
                  <a:close/>
                  <a:moveTo>
                    <a:pt x="36462" y="9611"/>
                  </a:moveTo>
                  <a:cubicBezTo>
                    <a:pt x="36430" y="9611"/>
                    <a:pt x="36399" y="9618"/>
                    <a:pt x="36376" y="9632"/>
                  </a:cubicBezTo>
                  <a:lnTo>
                    <a:pt x="35199" y="10311"/>
                  </a:lnTo>
                  <a:cubicBezTo>
                    <a:pt x="35151" y="10339"/>
                    <a:pt x="35151" y="10390"/>
                    <a:pt x="35205" y="10421"/>
                  </a:cubicBezTo>
                  <a:lnTo>
                    <a:pt x="36568" y="11205"/>
                  </a:lnTo>
                  <a:cubicBezTo>
                    <a:pt x="36594" y="11221"/>
                    <a:pt x="36629" y="11229"/>
                    <a:pt x="36664" y="11229"/>
                  </a:cubicBezTo>
                  <a:cubicBezTo>
                    <a:pt x="36697" y="11229"/>
                    <a:pt x="36730" y="11222"/>
                    <a:pt x="36755" y="11209"/>
                  </a:cubicBezTo>
                  <a:lnTo>
                    <a:pt x="37929" y="10530"/>
                  </a:lnTo>
                  <a:cubicBezTo>
                    <a:pt x="37981" y="10499"/>
                    <a:pt x="37976" y="10451"/>
                    <a:pt x="37922" y="10421"/>
                  </a:cubicBezTo>
                  <a:lnTo>
                    <a:pt x="36564" y="9635"/>
                  </a:lnTo>
                  <a:cubicBezTo>
                    <a:pt x="36535" y="9619"/>
                    <a:pt x="36498" y="9611"/>
                    <a:pt x="36462" y="9611"/>
                  </a:cubicBezTo>
                  <a:close/>
                  <a:moveTo>
                    <a:pt x="40123" y="9740"/>
                  </a:moveTo>
                  <a:cubicBezTo>
                    <a:pt x="40091" y="9740"/>
                    <a:pt x="40061" y="9747"/>
                    <a:pt x="40038" y="9761"/>
                  </a:cubicBezTo>
                  <a:lnTo>
                    <a:pt x="38861" y="10441"/>
                  </a:lnTo>
                  <a:cubicBezTo>
                    <a:pt x="38810" y="10468"/>
                    <a:pt x="38813" y="10516"/>
                    <a:pt x="38868" y="10550"/>
                  </a:cubicBezTo>
                  <a:lnTo>
                    <a:pt x="40229" y="11335"/>
                  </a:lnTo>
                  <a:cubicBezTo>
                    <a:pt x="40256" y="11351"/>
                    <a:pt x="40291" y="11359"/>
                    <a:pt x="40326" y="11359"/>
                  </a:cubicBezTo>
                  <a:cubicBezTo>
                    <a:pt x="40359" y="11359"/>
                    <a:pt x="40392" y="11352"/>
                    <a:pt x="40417" y="11338"/>
                  </a:cubicBezTo>
                  <a:lnTo>
                    <a:pt x="41591" y="10659"/>
                  </a:lnTo>
                  <a:cubicBezTo>
                    <a:pt x="41642" y="10629"/>
                    <a:pt x="41639" y="10580"/>
                    <a:pt x="41585" y="10550"/>
                  </a:cubicBezTo>
                  <a:lnTo>
                    <a:pt x="40226" y="9765"/>
                  </a:lnTo>
                  <a:cubicBezTo>
                    <a:pt x="40197" y="9749"/>
                    <a:pt x="40160" y="9740"/>
                    <a:pt x="40123" y="9740"/>
                  </a:cubicBezTo>
                  <a:close/>
                  <a:moveTo>
                    <a:pt x="24303" y="9902"/>
                  </a:moveTo>
                  <a:cubicBezTo>
                    <a:pt x="24270" y="9902"/>
                    <a:pt x="24237" y="9909"/>
                    <a:pt x="24212" y="9922"/>
                  </a:cubicBezTo>
                  <a:lnTo>
                    <a:pt x="23038" y="10601"/>
                  </a:lnTo>
                  <a:cubicBezTo>
                    <a:pt x="22987" y="10632"/>
                    <a:pt x="22991" y="10680"/>
                    <a:pt x="23045" y="10711"/>
                  </a:cubicBezTo>
                  <a:lnTo>
                    <a:pt x="24404" y="11495"/>
                  </a:lnTo>
                  <a:cubicBezTo>
                    <a:pt x="24432" y="11512"/>
                    <a:pt x="24469" y="11520"/>
                    <a:pt x="24505" y="11520"/>
                  </a:cubicBezTo>
                  <a:cubicBezTo>
                    <a:pt x="24537" y="11520"/>
                    <a:pt x="24568" y="11513"/>
                    <a:pt x="24591" y="11499"/>
                  </a:cubicBezTo>
                  <a:lnTo>
                    <a:pt x="25768" y="10820"/>
                  </a:lnTo>
                  <a:cubicBezTo>
                    <a:pt x="25817" y="10793"/>
                    <a:pt x="25817" y="10744"/>
                    <a:pt x="25762" y="10714"/>
                  </a:cubicBezTo>
                  <a:lnTo>
                    <a:pt x="24400" y="9925"/>
                  </a:lnTo>
                  <a:cubicBezTo>
                    <a:pt x="24374" y="9910"/>
                    <a:pt x="24338" y="9902"/>
                    <a:pt x="24303" y="9902"/>
                  </a:cubicBezTo>
                  <a:close/>
                  <a:moveTo>
                    <a:pt x="19303" y="10066"/>
                  </a:moveTo>
                  <a:cubicBezTo>
                    <a:pt x="19270" y="10066"/>
                    <a:pt x="19237" y="10073"/>
                    <a:pt x="19212" y="10086"/>
                  </a:cubicBezTo>
                  <a:lnTo>
                    <a:pt x="18038" y="10765"/>
                  </a:lnTo>
                  <a:cubicBezTo>
                    <a:pt x="17987" y="10796"/>
                    <a:pt x="17990" y="10843"/>
                    <a:pt x="18045" y="10875"/>
                  </a:cubicBezTo>
                  <a:lnTo>
                    <a:pt x="19403" y="11659"/>
                  </a:lnTo>
                  <a:cubicBezTo>
                    <a:pt x="19432" y="11676"/>
                    <a:pt x="19469" y="11684"/>
                    <a:pt x="19505" y="11684"/>
                  </a:cubicBezTo>
                  <a:cubicBezTo>
                    <a:pt x="19537" y="11684"/>
                    <a:pt x="19569" y="11677"/>
                    <a:pt x="19591" y="11662"/>
                  </a:cubicBezTo>
                  <a:lnTo>
                    <a:pt x="20768" y="10983"/>
                  </a:lnTo>
                  <a:cubicBezTo>
                    <a:pt x="20816" y="10956"/>
                    <a:pt x="20816" y="10908"/>
                    <a:pt x="20762" y="10878"/>
                  </a:cubicBezTo>
                  <a:lnTo>
                    <a:pt x="19400" y="10089"/>
                  </a:lnTo>
                  <a:cubicBezTo>
                    <a:pt x="19374" y="10073"/>
                    <a:pt x="19338" y="10066"/>
                    <a:pt x="19303" y="10066"/>
                  </a:cubicBezTo>
                  <a:close/>
                  <a:moveTo>
                    <a:pt x="26876" y="10658"/>
                  </a:moveTo>
                  <a:cubicBezTo>
                    <a:pt x="26845" y="10658"/>
                    <a:pt x="26813" y="10665"/>
                    <a:pt x="26789" y="10680"/>
                  </a:cubicBezTo>
                  <a:lnTo>
                    <a:pt x="25615" y="11359"/>
                  </a:lnTo>
                  <a:cubicBezTo>
                    <a:pt x="25564" y="11386"/>
                    <a:pt x="25567" y="11434"/>
                    <a:pt x="25622" y="11468"/>
                  </a:cubicBezTo>
                  <a:lnTo>
                    <a:pt x="26980" y="12253"/>
                  </a:lnTo>
                  <a:cubicBezTo>
                    <a:pt x="27008" y="12269"/>
                    <a:pt x="27043" y="12277"/>
                    <a:pt x="27078" y="12277"/>
                  </a:cubicBezTo>
                  <a:cubicBezTo>
                    <a:pt x="27111" y="12277"/>
                    <a:pt x="27143" y="12270"/>
                    <a:pt x="27168" y="12256"/>
                  </a:cubicBezTo>
                  <a:lnTo>
                    <a:pt x="28345" y="11577"/>
                  </a:lnTo>
                  <a:cubicBezTo>
                    <a:pt x="28393" y="11547"/>
                    <a:pt x="28390" y="11499"/>
                    <a:pt x="28339" y="11468"/>
                  </a:cubicBezTo>
                  <a:lnTo>
                    <a:pt x="26977" y="10683"/>
                  </a:lnTo>
                  <a:cubicBezTo>
                    <a:pt x="26948" y="10667"/>
                    <a:pt x="26912" y="10658"/>
                    <a:pt x="26876" y="10658"/>
                  </a:cubicBezTo>
                  <a:close/>
                  <a:moveTo>
                    <a:pt x="38405" y="10733"/>
                  </a:moveTo>
                  <a:cubicBezTo>
                    <a:pt x="38373" y="10733"/>
                    <a:pt x="38342" y="10740"/>
                    <a:pt x="38318" y="10755"/>
                  </a:cubicBezTo>
                  <a:lnTo>
                    <a:pt x="37141" y="11434"/>
                  </a:lnTo>
                  <a:cubicBezTo>
                    <a:pt x="37093" y="11461"/>
                    <a:pt x="37096" y="11509"/>
                    <a:pt x="37148" y="11540"/>
                  </a:cubicBezTo>
                  <a:lnTo>
                    <a:pt x="38509" y="12325"/>
                  </a:lnTo>
                  <a:cubicBezTo>
                    <a:pt x="38539" y="12342"/>
                    <a:pt x="38576" y="12350"/>
                    <a:pt x="38613" y="12350"/>
                  </a:cubicBezTo>
                  <a:cubicBezTo>
                    <a:pt x="38644" y="12350"/>
                    <a:pt x="38674" y="12344"/>
                    <a:pt x="38697" y="12332"/>
                  </a:cubicBezTo>
                  <a:lnTo>
                    <a:pt x="39874" y="11653"/>
                  </a:lnTo>
                  <a:cubicBezTo>
                    <a:pt x="39922" y="11622"/>
                    <a:pt x="39919" y="11574"/>
                    <a:pt x="39868" y="11543"/>
                  </a:cubicBezTo>
                  <a:lnTo>
                    <a:pt x="38506" y="10758"/>
                  </a:lnTo>
                  <a:cubicBezTo>
                    <a:pt x="38477" y="10742"/>
                    <a:pt x="38441" y="10733"/>
                    <a:pt x="38405" y="10733"/>
                  </a:cubicBezTo>
                  <a:close/>
                  <a:moveTo>
                    <a:pt x="22584" y="10895"/>
                  </a:moveTo>
                  <a:cubicBezTo>
                    <a:pt x="22551" y="10895"/>
                    <a:pt x="22519" y="10902"/>
                    <a:pt x="22495" y="10915"/>
                  </a:cubicBezTo>
                  <a:lnTo>
                    <a:pt x="21318" y="11595"/>
                  </a:lnTo>
                  <a:cubicBezTo>
                    <a:pt x="21266" y="11622"/>
                    <a:pt x="21271" y="11673"/>
                    <a:pt x="21325" y="11703"/>
                  </a:cubicBezTo>
                  <a:lnTo>
                    <a:pt x="22684" y="12489"/>
                  </a:lnTo>
                  <a:cubicBezTo>
                    <a:pt x="22711" y="12505"/>
                    <a:pt x="22747" y="12512"/>
                    <a:pt x="22782" y="12512"/>
                  </a:cubicBezTo>
                  <a:cubicBezTo>
                    <a:pt x="22816" y="12512"/>
                    <a:pt x="22848" y="12505"/>
                    <a:pt x="22871" y="12492"/>
                  </a:cubicBezTo>
                  <a:lnTo>
                    <a:pt x="24048" y="11813"/>
                  </a:lnTo>
                  <a:cubicBezTo>
                    <a:pt x="24100" y="11785"/>
                    <a:pt x="24097" y="11735"/>
                    <a:pt x="24042" y="11703"/>
                  </a:cubicBezTo>
                  <a:lnTo>
                    <a:pt x="22684" y="10919"/>
                  </a:lnTo>
                  <a:cubicBezTo>
                    <a:pt x="22655" y="10903"/>
                    <a:pt x="22619" y="10895"/>
                    <a:pt x="22584" y="10895"/>
                  </a:cubicBezTo>
                  <a:close/>
                  <a:moveTo>
                    <a:pt x="16833" y="11491"/>
                  </a:moveTo>
                  <a:cubicBezTo>
                    <a:pt x="16801" y="11491"/>
                    <a:pt x="16771" y="11498"/>
                    <a:pt x="16748" y="11513"/>
                  </a:cubicBezTo>
                  <a:lnTo>
                    <a:pt x="15570" y="12192"/>
                  </a:lnTo>
                  <a:cubicBezTo>
                    <a:pt x="15520" y="12219"/>
                    <a:pt x="15523" y="12267"/>
                    <a:pt x="15578" y="12297"/>
                  </a:cubicBezTo>
                  <a:lnTo>
                    <a:pt x="16936" y="13083"/>
                  </a:lnTo>
                  <a:cubicBezTo>
                    <a:pt x="16965" y="13101"/>
                    <a:pt x="17002" y="13109"/>
                    <a:pt x="17038" y="13109"/>
                  </a:cubicBezTo>
                  <a:cubicBezTo>
                    <a:pt x="17070" y="13109"/>
                    <a:pt x="17101" y="13102"/>
                    <a:pt x="17123" y="13089"/>
                  </a:cubicBezTo>
                  <a:lnTo>
                    <a:pt x="18301" y="12410"/>
                  </a:lnTo>
                  <a:cubicBezTo>
                    <a:pt x="18352" y="12379"/>
                    <a:pt x="18349" y="12332"/>
                    <a:pt x="18294" y="12301"/>
                  </a:cubicBezTo>
                  <a:lnTo>
                    <a:pt x="16936" y="11516"/>
                  </a:lnTo>
                  <a:cubicBezTo>
                    <a:pt x="16907" y="11500"/>
                    <a:pt x="16869" y="11491"/>
                    <a:pt x="16833" y="11491"/>
                  </a:cubicBezTo>
                  <a:close/>
                  <a:moveTo>
                    <a:pt x="28777" y="9561"/>
                  </a:moveTo>
                  <a:cubicBezTo>
                    <a:pt x="28745" y="9561"/>
                    <a:pt x="28714" y="9568"/>
                    <a:pt x="28690" y="9581"/>
                  </a:cubicBezTo>
                  <a:lnTo>
                    <a:pt x="27332" y="10366"/>
                  </a:lnTo>
                  <a:cubicBezTo>
                    <a:pt x="27284" y="10393"/>
                    <a:pt x="27287" y="10444"/>
                    <a:pt x="27339" y="10475"/>
                  </a:cubicBezTo>
                  <a:lnTo>
                    <a:pt x="29089" y="11486"/>
                  </a:lnTo>
                  <a:cubicBezTo>
                    <a:pt x="29141" y="11516"/>
                    <a:pt x="29144" y="11563"/>
                    <a:pt x="29096" y="11591"/>
                  </a:cubicBezTo>
                  <a:lnTo>
                    <a:pt x="28008" y="12219"/>
                  </a:lnTo>
                  <a:cubicBezTo>
                    <a:pt x="27960" y="12247"/>
                    <a:pt x="27963" y="12297"/>
                    <a:pt x="28014" y="12328"/>
                  </a:cubicBezTo>
                  <a:lnTo>
                    <a:pt x="29376" y="13113"/>
                  </a:lnTo>
                  <a:cubicBezTo>
                    <a:pt x="29404" y="13129"/>
                    <a:pt x="29439" y="13137"/>
                    <a:pt x="29474" y="13137"/>
                  </a:cubicBezTo>
                  <a:cubicBezTo>
                    <a:pt x="29507" y="13137"/>
                    <a:pt x="29539" y="13130"/>
                    <a:pt x="29564" y="13116"/>
                  </a:cubicBezTo>
                  <a:lnTo>
                    <a:pt x="32189" y="11601"/>
                  </a:lnTo>
                  <a:cubicBezTo>
                    <a:pt x="32236" y="11574"/>
                    <a:pt x="32233" y="11522"/>
                    <a:pt x="32181" y="11492"/>
                  </a:cubicBezTo>
                  <a:lnTo>
                    <a:pt x="28878" y="9588"/>
                  </a:lnTo>
                  <a:cubicBezTo>
                    <a:pt x="28849" y="9570"/>
                    <a:pt x="28812" y="9561"/>
                    <a:pt x="28777" y="9561"/>
                  </a:cubicBezTo>
                  <a:close/>
                  <a:moveTo>
                    <a:pt x="25158" y="11651"/>
                  </a:moveTo>
                  <a:cubicBezTo>
                    <a:pt x="25126" y="11651"/>
                    <a:pt x="25095" y="11658"/>
                    <a:pt x="25072" y="11673"/>
                  </a:cubicBezTo>
                  <a:lnTo>
                    <a:pt x="23895" y="12352"/>
                  </a:lnTo>
                  <a:cubicBezTo>
                    <a:pt x="23843" y="12379"/>
                    <a:pt x="23847" y="12428"/>
                    <a:pt x="23902" y="12458"/>
                  </a:cubicBezTo>
                  <a:lnTo>
                    <a:pt x="25260" y="13243"/>
                  </a:lnTo>
                  <a:cubicBezTo>
                    <a:pt x="25290" y="13260"/>
                    <a:pt x="25329" y="13268"/>
                    <a:pt x="25366" y="13268"/>
                  </a:cubicBezTo>
                  <a:cubicBezTo>
                    <a:pt x="25397" y="13268"/>
                    <a:pt x="25426" y="13262"/>
                    <a:pt x="25448" y="13250"/>
                  </a:cubicBezTo>
                  <a:lnTo>
                    <a:pt x="26625" y="12571"/>
                  </a:lnTo>
                  <a:cubicBezTo>
                    <a:pt x="26677" y="12540"/>
                    <a:pt x="26673" y="12492"/>
                    <a:pt x="26619" y="12461"/>
                  </a:cubicBezTo>
                  <a:lnTo>
                    <a:pt x="25256" y="11676"/>
                  </a:lnTo>
                  <a:cubicBezTo>
                    <a:pt x="25230" y="11660"/>
                    <a:pt x="25193" y="11651"/>
                    <a:pt x="25158" y="11651"/>
                  </a:cubicBezTo>
                  <a:close/>
                  <a:moveTo>
                    <a:pt x="36686" y="11725"/>
                  </a:moveTo>
                  <a:cubicBezTo>
                    <a:pt x="36654" y="11725"/>
                    <a:pt x="36622" y="11732"/>
                    <a:pt x="36598" y="11744"/>
                  </a:cubicBezTo>
                  <a:lnTo>
                    <a:pt x="35424" y="12423"/>
                  </a:lnTo>
                  <a:cubicBezTo>
                    <a:pt x="35373" y="12455"/>
                    <a:pt x="35376" y="12502"/>
                    <a:pt x="35431" y="12533"/>
                  </a:cubicBezTo>
                  <a:lnTo>
                    <a:pt x="36789" y="13318"/>
                  </a:lnTo>
                  <a:cubicBezTo>
                    <a:pt x="36818" y="13334"/>
                    <a:pt x="36855" y="13343"/>
                    <a:pt x="36891" y="13343"/>
                  </a:cubicBezTo>
                  <a:cubicBezTo>
                    <a:pt x="36923" y="13343"/>
                    <a:pt x="36954" y="13336"/>
                    <a:pt x="36977" y="13321"/>
                  </a:cubicBezTo>
                  <a:lnTo>
                    <a:pt x="38154" y="12642"/>
                  </a:lnTo>
                  <a:cubicBezTo>
                    <a:pt x="38202" y="12615"/>
                    <a:pt x="38202" y="12567"/>
                    <a:pt x="38148" y="12536"/>
                  </a:cubicBezTo>
                  <a:lnTo>
                    <a:pt x="36785" y="11752"/>
                  </a:lnTo>
                  <a:cubicBezTo>
                    <a:pt x="36759" y="11734"/>
                    <a:pt x="36722" y="11725"/>
                    <a:pt x="36686" y="11725"/>
                  </a:cubicBezTo>
                  <a:close/>
                  <a:moveTo>
                    <a:pt x="20863" y="11887"/>
                  </a:moveTo>
                  <a:cubicBezTo>
                    <a:pt x="20831" y="11887"/>
                    <a:pt x="20799" y="11894"/>
                    <a:pt x="20775" y="11908"/>
                  </a:cubicBezTo>
                  <a:lnTo>
                    <a:pt x="19598" y="12587"/>
                  </a:lnTo>
                  <a:cubicBezTo>
                    <a:pt x="19550" y="12615"/>
                    <a:pt x="19554" y="12666"/>
                    <a:pt x="19605" y="12697"/>
                  </a:cubicBezTo>
                  <a:lnTo>
                    <a:pt x="20967" y="13482"/>
                  </a:lnTo>
                  <a:cubicBezTo>
                    <a:pt x="20994" y="13498"/>
                    <a:pt x="21030" y="13506"/>
                    <a:pt x="21064" y="13506"/>
                  </a:cubicBezTo>
                  <a:cubicBezTo>
                    <a:pt x="21097" y="13506"/>
                    <a:pt x="21129" y="13499"/>
                    <a:pt x="21154" y="13485"/>
                  </a:cubicBezTo>
                  <a:lnTo>
                    <a:pt x="22328" y="12806"/>
                  </a:lnTo>
                  <a:cubicBezTo>
                    <a:pt x="22380" y="12776"/>
                    <a:pt x="22376" y="12727"/>
                    <a:pt x="22322" y="12697"/>
                  </a:cubicBezTo>
                  <a:lnTo>
                    <a:pt x="20963" y="11912"/>
                  </a:lnTo>
                  <a:cubicBezTo>
                    <a:pt x="20935" y="11896"/>
                    <a:pt x="20898" y="11887"/>
                    <a:pt x="20863" y="11887"/>
                  </a:cubicBezTo>
                  <a:close/>
                  <a:moveTo>
                    <a:pt x="15111" y="12484"/>
                  </a:moveTo>
                  <a:cubicBezTo>
                    <a:pt x="15081" y="12484"/>
                    <a:pt x="15051" y="12490"/>
                    <a:pt x="15028" y="12502"/>
                  </a:cubicBezTo>
                  <a:lnTo>
                    <a:pt x="13850" y="13181"/>
                  </a:lnTo>
                  <a:cubicBezTo>
                    <a:pt x="13803" y="13212"/>
                    <a:pt x="13806" y="13260"/>
                    <a:pt x="13858" y="13291"/>
                  </a:cubicBezTo>
                  <a:lnTo>
                    <a:pt x="15219" y="14076"/>
                  </a:lnTo>
                  <a:cubicBezTo>
                    <a:pt x="15246" y="14092"/>
                    <a:pt x="15283" y="14101"/>
                    <a:pt x="15318" y="14101"/>
                  </a:cubicBezTo>
                  <a:cubicBezTo>
                    <a:pt x="15351" y="14101"/>
                    <a:pt x="15382" y="14094"/>
                    <a:pt x="15407" y="14079"/>
                  </a:cubicBezTo>
                  <a:lnTo>
                    <a:pt x="16581" y="13400"/>
                  </a:lnTo>
                  <a:cubicBezTo>
                    <a:pt x="16632" y="13373"/>
                    <a:pt x="16629" y="13324"/>
                    <a:pt x="16574" y="13294"/>
                  </a:cubicBezTo>
                  <a:lnTo>
                    <a:pt x="15216" y="12509"/>
                  </a:lnTo>
                  <a:cubicBezTo>
                    <a:pt x="15186" y="12492"/>
                    <a:pt x="15148" y="12484"/>
                    <a:pt x="15111" y="12484"/>
                  </a:cubicBezTo>
                  <a:close/>
                  <a:moveTo>
                    <a:pt x="27553" y="12511"/>
                  </a:moveTo>
                  <a:cubicBezTo>
                    <a:pt x="27521" y="12511"/>
                    <a:pt x="27489" y="12518"/>
                    <a:pt x="27465" y="12533"/>
                  </a:cubicBezTo>
                  <a:lnTo>
                    <a:pt x="26291" y="13212"/>
                  </a:lnTo>
                  <a:cubicBezTo>
                    <a:pt x="26239" y="13239"/>
                    <a:pt x="26243" y="13288"/>
                    <a:pt x="26298" y="13321"/>
                  </a:cubicBezTo>
                  <a:lnTo>
                    <a:pt x="27656" y="14107"/>
                  </a:lnTo>
                  <a:cubicBezTo>
                    <a:pt x="27684" y="14122"/>
                    <a:pt x="27720" y="14130"/>
                    <a:pt x="27755" y="14130"/>
                  </a:cubicBezTo>
                  <a:cubicBezTo>
                    <a:pt x="27788" y="14130"/>
                    <a:pt x="27821" y="14123"/>
                    <a:pt x="27844" y="14110"/>
                  </a:cubicBezTo>
                  <a:lnTo>
                    <a:pt x="29021" y="13431"/>
                  </a:lnTo>
                  <a:cubicBezTo>
                    <a:pt x="29069" y="13400"/>
                    <a:pt x="29065" y="13352"/>
                    <a:pt x="29015" y="13321"/>
                  </a:cubicBezTo>
                  <a:lnTo>
                    <a:pt x="27652" y="12536"/>
                  </a:lnTo>
                  <a:cubicBezTo>
                    <a:pt x="27626" y="12520"/>
                    <a:pt x="27589" y="12511"/>
                    <a:pt x="27553" y="12511"/>
                  </a:cubicBezTo>
                  <a:close/>
                  <a:moveTo>
                    <a:pt x="23439" y="12643"/>
                  </a:moveTo>
                  <a:cubicBezTo>
                    <a:pt x="23408" y="12643"/>
                    <a:pt x="23376" y="12650"/>
                    <a:pt x="23352" y="12663"/>
                  </a:cubicBezTo>
                  <a:lnTo>
                    <a:pt x="22175" y="13342"/>
                  </a:lnTo>
                  <a:cubicBezTo>
                    <a:pt x="22127" y="13373"/>
                    <a:pt x="22127" y="13420"/>
                    <a:pt x="22181" y="13451"/>
                  </a:cubicBezTo>
                  <a:lnTo>
                    <a:pt x="23544" y="14236"/>
                  </a:lnTo>
                  <a:cubicBezTo>
                    <a:pt x="23571" y="14252"/>
                    <a:pt x="23607" y="14261"/>
                    <a:pt x="23643" y="14261"/>
                  </a:cubicBezTo>
                  <a:cubicBezTo>
                    <a:pt x="23675" y="14261"/>
                    <a:pt x="23707" y="14254"/>
                    <a:pt x="23731" y="14239"/>
                  </a:cubicBezTo>
                  <a:lnTo>
                    <a:pt x="24905" y="13560"/>
                  </a:lnTo>
                  <a:cubicBezTo>
                    <a:pt x="24957" y="13533"/>
                    <a:pt x="24953" y="13485"/>
                    <a:pt x="24898" y="13455"/>
                  </a:cubicBezTo>
                  <a:lnTo>
                    <a:pt x="23540" y="12669"/>
                  </a:lnTo>
                  <a:cubicBezTo>
                    <a:pt x="23511" y="12651"/>
                    <a:pt x="23475" y="12643"/>
                    <a:pt x="23439" y="12643"/>
                  </a:cubicBezTo>
                  <a:close/>
                  <a:moveTo>
                    <a:pt x="19144" y="12880"/>
                  </a:moveTo>
                  <a:cubicBezTo>
                    <a:pt x="19111" y="12880"/>
                    <a:pt x="19079" y="12887"/>
                    <a:pt x="19055" y="12902"/>
                  </a:cubicBezTo>
                  <a:lnTo>
                    <a:pt x="17881" y="13581"/>
                  </a:lnTo>
                  <a:cubicBezTo>
                    <a:pt x="17830" y="13608"/>
                    <a:pt x="17834" y="13656"/>
                    <a:pt x="17888" y="13687"/>
                  </a:cubicBezTo>
                  <a:lnTo>
                    <a:pt x="19247" y="14471"/>
                  </a:lnTo>
                  <a:cubicBezTo>
                    <a:pt x="19275" y="14489"/>
                    <a:pt x="19312" y="14498"/>
                    <a:pt x="19347" y="14498"/>
                  </a:cubicBezTo>
                  <a:cubicBezTo>
                    <a:pt x="19379" y="14498"/>
                    <a:pt x="19410" y="14491"/>
                    <a:pt x="19434" y="14479"/>
                  </a:cubicBezTo>
                  <a:lnTo>
                    <a:pt x="20611" y="13800"/>
                  </a:lnTo>
                  <a:cubicBezTo>
                    <a:pt x="20660" y="13768"/>
                    <a:pt x="20660" y="13721"/>
                    <a:pt x="20605" y="13690"/>
                  </a:cubicBezTo>
                  <a:lnTo>
                    <a:pt x="19243" y="12905"/>
                  </a:lnTo>
                  <a:cubicBezTo>
                    <a:pt x="19216" y="12889"/>
                    <a:pt x="19180" y="12880"/>
                    <a:pt x="19144" y="12880"/>
                  </a:cubicBezTo>
                  <a:close/>
                  <a:moveTo>
                    <a:pt x="32662" y="11805"/>
                  </a:moveTo>
                  <a:cubicBezTo>
                    <a:pt x="32630" y="11805"/>
                    <a:pt x="32598" y="11812"/>
                    <a:pt x="32574" y="11826"/>
                  </a:cubicBezTo>
                  <a:lnTo>
                    <a:pt x="29137" y="13809"/>
                  </a:lnTo>
                  <a:cubicBezTo>
                    <a:pt x="29086" y="13841"/>
                    <a:pt x="29089" y="13888"/>
                    <a:pt x="29144" y="13918"/>
                  </a:cubicBezTo>
                  <a:lnTo>
                    <a:pt x="30502" y="14704"/>
                  </a:lnTo>
                  <a:cubicBezTo>
                    <a:pt x="30531" y="14720"/>
                    <a:pt x="30568" y="14728"/>
                    <a:pt x="30605" y="14728"/>
                  </a:cubicBezTo>
                  <a:cubicBezTo>
                    <a:pt x="30637" y="14728"/>
                    <a:pt x="30669" y="14721"/>
                    <a:pt x="30694" y="14707"/>
                  </a:cubicBezTo>
                  <a:lnTo>
                    <a:pt x="34131" y="12724"/>
                  </a:lnTo>
                  <a:cubicBezTo>
                    <a:pt x="34178" y="12694"/>
                    <a:pt x="34178" y="12645"/>
                    <a:pt x="34123" y="12615"/>
                  </a:cubicBezTo>
                  <a:lnTo>
                    <a:pt x="32762" y="11830"/>
                  </a:lnTo>
                  <a:cubicBezTo>
                    <a:pt x="32735" y="11814"/>
                    <a:pt x="32698" y="11805"/>
                    <a:pt x="32662" y="11805"/>
                  </a:cubicBezTo>
                  <a:close/>
                  <a:moveTo>
                    <a:pt x="34605" y="12927"/>
                  </a:moveTo>
                  <a:cubicBezTo>
                    <a:pt x="34573" y="12927"/>
                    <a:pt x="34542" y="12933"/>
                    <a:pt x="34520" y="12946"/>
                  </a:cubicBezTo>
                  <a:lnTo>
                    <a:pt x="32707" y="13994"/>
                  </a:lnTo>
                  <a:cubicBezTo>
                    <a:pt x="32660" y="14021"/>
                    <a:pt x="32663" y="14069"/>
                    <a:pt x="32714" y="14099"/>
                  </a:cubicBezTo>
                  <a:lnTo>
                    <a:pt x="34076" y="14885"/>
                  </a:lnTo>
                  <a:cubicBezTo>
                    <a:pt x="34105" y="14901"/>
                    <a:pt x="34141" y="14909"/>
                    <a:pt x="34177" y="14909"/>
                  </a:cubicBezTo>
                  <a:cubicBezTo>
                    <a:pt x="34208" y="14909"/>
                    <a:pt x="34239" y="14903"/>
                    <a:pt x="34263" y="14888"/>
                  </a:cubicBezTo>
                  <a:lnTo>
                    <a:pt x="36072" y="13844"/>
                  </a:lnTo>
                  <a:cubicBezTo>
                    <a:pt x="36124" y="13816"/>
                    <a:pt x="36120" y="13768"/>
                    <a:pt x="36065" y="13738"/>
                  </a:cubicBezTo>
                  <a:lnTo>
                    <a:pt x="34707" y="12953"/>
                  </a:lnTo>
                  <a:cubicBezTo>
                    <a:pt x="34678" y="12935"/>
                    <a:pt x="34641" y="12927"/>
                    <a:pt x="34605" y="12927"/>
                  </a:cubicBezTo>
                  <a:close/>
                  <a:moveTo>
                    <a:pt x="13397" y="13475"/>
                  </a:moveTo>
                  <a:cubicBezTo>
                    <a:pt x="13365" y="13475"/>
                    <a:pt x="13333" y="13482"/>
                    <a:pt x="13308" y="13496"/>
                  </a:cubicBezTo>
                  <a:lnTo>
                    <a:pt x="12133" y="14175"/>
                  </a:lnTo>
                  <a:cubicBezTo>
                    <a:pt x="12083" y="14205"/>
                    <a:pt x="12086" y="14253"/>
                    <a:pt x="12141" y="14284"/>
                  </a:cubicBezTo>
                  <a:lnTo>
                    <a:pt x="13499" y="15069"/>
                  </a:lnTo>
                  <a:cubicBezTo>
                    <a:pt x="13528" y="15085"/>
                    <a:pt x="13564" y="15094"/>
                    <a:pt x="13600" y="15094"/>
                  </a:cubicBezTo>
                  <a:cubicBezTo>
                    <a:pt x="13631" y="15094"/>
                    <a:pt x="13662" y="15087"/>
                    <a:pt x="13686" y="15072"/>
                  </a:cubicBezTo>
                  <a:lnTo>
                    <a:pt x="14864" y="14393"/>
                  </a:lnTo>
                  <a:cubicBezTo>
                    <a:pt x="14912" y="14366"/>
                    <a:pt x="14909" y="14318"/>
                    <a:pt x="14857" y="14284"/>
                  </a:cubicBezTo>
                  <a:lnTo>
                    <a:pt x="13496" y="13499"/>
                  </a:lnTo>
                  <a:cubicBezTo>
                    <a:pt x="13467" y="13483"/>
                    <a:pt x="13432" y="13475"/>
                    <a:pt x="13397" y="13475"/>
                  </a:cubicBezTo>
                  <a:close/>
                  <a:moveTo>
                    <a:pt x="25834" y="13505"/>
                  </a:moveTo>
                  <a:cubicBezTo>
                    <a:pt x="25802" y="13505"/>
                    <a:pt x="25771" y="13512"/>
                    <a:pt x="25748" y="13526"/>
                  </a:cubicBezTo>
                  <a:lnTo>
                    <a:pt x="24571" y="14205"/>
                  </a:lnTo>
                  <a:cubicBezTo>
                    <a:pt x="24519" y="14233"/>
                    <a:pt x="24522" y="14280"/>
                    <a:pt x="24577" y="14312"/>
                  </a:cubicBezTo>
                  <a:lnTo>
                    <a:pt x="25935" y="15096"/>
                  </a:lnTo>
                  <a:cubicBezTo>
                    <a:pt x="25965" y="15112"/>
                    <a:pt x="26002" y="15121"/>
                    <a:pt x="26038" y="15121"/>
                  </a:cubicBezTo>
                  <a:cubicBezTo>
                    <a:pt x="26070" y="15121"/>
                    <a:pt x="26101" y="15114"/>
                    <a:pt x="26124" y="15100"/>
                  </a:cubicBezTo>
                  <a:lnTo>
                    <a:pt x="27301" y="14420"/>
                  </a:lnTo>
                  <a:cubicBezTo>
                    <a:pt x="27353" y="14393"/>
                    <a:pt x="27348" y="14345"/>
                    <a:pt x="27294" y="14315"/>
                  </a:cubicBezTo>
                  <a:lnTo>
                    <a:pt x="25935" y="13529"/>
                  </a:lnTo>
                  <a:cubicBezTo>
                    <a:pt x="25907" y="13513"/>
                    <a:pt x="25870" y="13505"/>
                    <a:pt x="25834" y="13505"/>
                  </a:cubicBezTo>
                  <a:close/>
                  <a:moveTo>
                    <a:pt x="21722" y="13636"/>
                  </a:moveTo>
                  <a:cubicBezTo>
                    <a:pt x="21689" y="13636"/>
                    <a:pt x="21657" y="13643"/>
                    <a:pt x="21632" y="13656"/>
                  </a:cubicBezTo>
                  <a:lnTo>
                    <a:pt x="20458" y="14335"/>
                  </a:lnTo>
                  <a:cubicBezTo>
                    <a:pt x="20406" y="14366"/>
                    <a:pt x="20411" y="14414"/>
                    <a:pt x="20465" y="14444"/>
                  </a:cubicBezTo>
                  <a:lnTo>
                    <a:pt x="21823" y="15229"/>
                  </a:lnTo>
                  <a:cubicBezTo>
                    <a:pt x="21852" y="15245"/>
                    <a:pt x="21889" y="15254"/>
                    <a:pt x="21924" y="15254"/>
                  </a:cubicBezTo>
                  <a:cubicBezTo>
                    <a:pt x="21956" y="15254"/>
                    <a:pt x="21987" y="15247"/>
                    <a:pt x="22011" y="15233"/>
                  </a:cubicBezTo>
                  <a:lnTo>
                    <a:pt x="23188" y="14553"/>
                  </a:lnTo>
                  <a:cubicBezTo>
                    <a:pt x="23236" y="14526"/>
                    <a:pt x="23232" y="14479"/>
                    <a:pt x="23182" y="14444"/>
                  </a:cubicBezTo>
                  <a:lnTo>
                    <a:pt x="21819" y="13660"/>
                  </a:lnTo>
                  <a:cubicBezTo>
                    <a:pt x="21792" y="13644"/>
                    <a:pt x="21756" y="13636"/>
                    <a:pt x="21722" y="13636"/>
                  </a:cubicBezTo>
                  <a:close/>
                  <a:moveTo>
                    <a:pt x="17421" y="13873"/>
                  </a:moveTo>
                  <a:cubicBezTo>
                    <a:pt x="17390" y="13873"/>
                    <a:pt x="17361" y="13879"/>
                    <a:pt x="17339" y="13891"/>
                  </a:cubicBezTo>
                  <a:lnTo>
                    <a:pt x="16161" y="14570"/>
                  </a:lnTo>
                  <a:cubicBezTo>
                    <a:pt x="16110" y="14601"/>
                    <a:pt x="16113" y="14649"/>
                    <a:pt x="16167" y="14680"/>
                  </a:cubicBezTo>
                  <a:lnTo>
                    <a:pt x="17526" y="15465"/>
                  </a:lnTo>
                  <a:cubicBezTo>
                    <a:pt x="17555" y="15481"/>
                    <a:pt x="17593" y="15490"/>
                    <a:pt x="17629" y="15490"/>
                  </a:cubicBezTo>
                  <a:cubicBezTo>
                    <a:pt x="17661" y="15490"/>
                    <a:pt x="17692" y="15483"/>
                    <a:pt x="17714" y="15468"/>
                  </a:cubicBezTo>
                  <a:lnTo>
                    <a:pt x="18891" y="14789"/>
                  </a:lnTo>
                  <a:cubicBezTo>
                    <a:pt x="18943" y="14762"/>
                    <a:pt x="18939" y="14714"/>
                    <a:pt x="18885" y="14683"/>
                  </a:cubicBezTo>
                  <a:lnTo>
                    <a:pt x="17526" y="13898"/>
                  </a:lnTo>
                  <a:cubicBezTo>
                    <a:pt x="17497" y="13881"/>
                    <a:pt x="17458" y="13873"/>
                    <a:pt x="17421" y="13873"/>
                  </a:cubicBezTo>
                  <a:close/>
                  <a:moveTo>
                    <a:pt x="28684" y="14103"/>
                  </a:moveTo>
                  <a:cubicBezTo>
                    <a:pt x="28651" y="14103"/>
                    <a:pt x="28619" y="14110"/>
                    <a:pt x="28594" y="14123"/>
                  </a:cubicBezTo>
                  <a:lnTo>
                    <a:pt x="27417" y="14803"/>
                  </a:lnTo>
                  <a:cubicBezTo>
                    <a:pt x="27369" y="14833"/>
                    <a:pt x="27373" y="14881"/>
                    <a:pt x="27424" y="14912"/>
                  </a:cubicBezTo>
                  <a:lnTo>
                    <a:pt x="28786" y="15697"/>
                  </a:lnTo>
                  <a:cubicBezTo>
                    <a:pt x="28814" y="15713"/>
                    <a:pt x="28851" y="15722"/>
                    <a:pt x="28886" y="15722"/>
                  </a:cubicBezTo>
                  <a:cubicBezTo>
                    <a:pt x="28918" y="15722"/>
                    <a:pt x="28949" y="15715"/>
                    <a:pt x="28974" y="15700"/>
                  </a:cubicBezTo>
                  <a:lnTo>
                    <a:pt x="30147" y="15021"/>
                  </a:lnTo>
                  <a:cubicBezTo>
                    <a:pt x="30199" y="14994"/>
                    <a:pt x="30195" y="14942"/>
                    <a:pt x="30141" y="14912"/>
                  </a:cubicBezTo>
                  <a:lnTo>
                    <a:pt x="28782" y="14127"/>
                  </a:lnTo>
                  <a:cubicBezTo>
                    <a:pt x="28754" y="14111"/>
                    <a:pt x="28718" y="14103"/>
                    <a:pt x="28684" y="14103"/>
                  </a:cubicBezTo>
                  <a:close/>
                  <a:moveTo>
                    <a:pt x="32255" y="14284"/>
                  </a:moveTo>
                  <a:cubicBezTo>
                    <a:pt x="32222" y="14284"/>
                    <a:pt x="32190" y="14291"/>
                    <a:pt x="32165" y="14304"/>
                  </a:cubicBezTo>
                  <a:lnTo>
                    <a:pt x="30717" y="15140"/>
                  </a:lnTo>
                  <a:cubicBezTo>
                    <a:pt x="30670" y="15172"/>
                    <a:pt x="30673" y="15219"/>
                    <a:pt x="30724" y="15249"/>
                  </a:cubicBezTo>
                  <a:lnTo>
                    <a:pt x="32086" y="16035"/>
                  </a:lnTo>
                  <a:cubicBezTo>
                    <a:pt x="32113" y="16051"/>
                    <a:pt x="32149" y="16059"/>
                    <a:pt x="32185" y="16059"/>
                  </a:cubicBezTo>
                  <a:cubicBezTo>
                    <a:pt x="32217" y="16059"/>
                    <a:pt x="32249" y="16053"/>
                    <a:pt x="32274" y="16038"/>
                  </a:cubicBezTo>
                  <a:lnTo>
                    <a:pt x="33721" y="15202"/>
                  </a:lnTo>
                  <a:cubicBezTo>
                    <a:pt x="33772" y="15175"/>
                    <a:pt x="33769" y="15127"/>
                    <a:pt x="33714" y="15096"/>
                  </a:cubicBezTo>
                  <a:lnTo>
                    <a:pt x="32352" y="14307"/>
                  </a:lnTo>
                  <a:cubicBezTo>
                    <a:pt x="32326" y="14292"/>
                    <a:pt x="32290" y="14284"/>
                    <a:pt x="32255" y="14284"/>
                  </a:cubicBezTo>
                  <a:close/>
                  <a:moveTo>
                    <a:pt x="11679" y="14469"/>
                  </a:moveTo>
                  <a:cubicBezTo>
                    <a:pt x="11646" y="14469"/>
                    <a:pt x="11614" y="14475"/>
                    <a:pt x="11591" y="14488"/>
                  </a:cubicBezTo>
                  <a:lnTo>
                    <a:pt x="10413" y="15168"/>
                  </a:lnTo>
                  <a:cubicBezTo>
                    <a:pt x="10362" y="15195"/>
                    <a:pt x="10366" y="15246"/>
                    <a:pt x="10421" y="15277"/>
                  </a:cubicBezTo>
                  <a:lnTo>
                    <a:pt x="11779" y="16062"/>
                  </a:lnTo>
                  <a:cubicBezTo>
                    <a:pt x="11807" y="16078"/>
                    <a:pt x="11843" y="16086"/>
                    <a:pt x="11878" y="16086"/>
                  </a:cubicBezTo>
                  <a:cubicBezTo>
                    <a:pt x="11911" y="16086"/>
                    <a:pt x="11943" y="16079"/>
                    <a:pt x="11966" y="16065"/>
                  </a:cubicBezTo>
                  <a:lnTo>
                    <a:pt x="13144" y="15386"/>
                  </a:lnTo>
                  <a:cubicBezTo>
                    <a:pt x="13195" y="15359"/>
                    <a:pt x="13192" y="15308"/>
                    <a:pt x="13137" y="15277"/>
                  </a:cubicBezTo>
                  <a:lnTo>
                    <a:pt x="11779" y="14492"/>
                  </a:lnTo>
                  <a:cubicBezTo>
                    <a:pt x="11750" y="14476"/>
                    <a:pt x="11714" y="14469"/>
                    <a:pt x="11679" y="14469"/>
                  </a:cubicBezTo>
                  <a:close/>
                  <a:moveTo>
                    <a:pt x="24118" y="14496"/>
                  </a:moveTo>
                  <a:cubicBezTo>
                    <a:pt x="24085" y="14496"/>
                    <a:pt x="24053" y="14503"/>
                    <a:pt x="24028" y="14516"/>
                  </a:cubicBezTo>
                  <a:lnTo>
                    <a:pt x="22851" y="15195"/>
                  </a:lnTo>
                  <a:cubicBezTo>
                    <a:pt x="22802" y="15226"/>
                    <a:pt x="22806" y="15274"/>
                    <a:pt x="22857" y="15304"/>
                  </a:cubicBezTo>
                  <a:lnTo>
                    <a:pt x="24219" y="16089"/>
                  </a:lnTo>
                  <a:cubicBezTo>
                    <a:pt x="24248" y="16106"/>
                    <a:pt x="24285" y="16114"/>
                    <a:pt x="24320" y="16114"/>
                  </a:cubicBezTo>
                  <a:cubicBezTo>
                    <a:pt x="24352" y="16114"/>
                    <a:pt x="24383" y="16107"/>
                    <a:pt x="24407" y="16093"/>
                  </a:cubicBezTo>
                  <a:lnTo>
                    <a:pt x="25581" y="15413"/>
                  </a:lnTo>
                  <a:cubicBezTo>
                    <a:pt x="25632" y="15386"/>
                    <a:pt x="25628" y="15339"/>
                    <a:pt x="25574" y="15308"/>
                  </a:cubicBezTo>
                  <a:lnTo>
                    <a:pt x="24215" y="14520"/>
                  </a:lnTo>
                  <a:cubicBezTo>
                    <a:pt x="24188" y="14504"/>
                    <a:pt x="24152" y="14496"/>
                    <a:pt x="24118" y="14496"/>
                  </a:cubicBezTo>
                  <a:close/>
                  <a:moveTo>
                    <a:pt x="20003" y="14629"/>
                  </a:moveTo>
                  <a:cubicBezTo>
                    <a:pt x="19971" y="14629"/>
                    <a:pt x="19938" y="14636"/>
                    <a:pt x="19915" y="14649"/>
                  </a:cubicBezTo>
                  <a:lnTo>
                    <a:pt x="18738" y="15328"/>
                  </a:lnTo>
                  <a:cubicBezTo>
                    <a:pt x="18686" y="15356"/>
                    <a:pt x="18690" y="15407"/>
                    <a:pt x="18744" y="15438"/>
                  </a:cubicBezTo>
                  <a:lnTo>
                    <a:pt x="20103" y="16223"/>
                  </a:lnTo>
                  <a:cubicBezTo>
                    <a:pt x="20131" y="16238"/>
                    <a:pt x="20167" y="16246"/>
                    <a:pt x="20202" y="16246"/>
                  </a:cubicBezTo>
                  <a:cubicBezTo>
                    <a:pt x="20235" y="16246"/>
                    <a:pt x="20267" y="16239"/>
                    <a:pt x="20291" y="16226"/>
                  </a:cubicBezTo>
                  <a:lnTo>
                    <a:pt x="21468" y="15547"/>
                  </a:lnTo>
                  <a:cubicBezTo>
                    <a:pt x="21520" y="15516"/>
                    <a:pt x="21516" y="15468"/>
                    <a:pt x="21461" y="15438"/>
                  </a:cubicBezTo>
                  <a:lnTo>
                    <a:pt x="20099" y="14652"/>
                  </a:lnTo>
                  <a:cubicBezTo>
                    <a:pt x="20073" y="14637"/>
                    <a:pt x="20038" y="14629"/>
                    <a:pt x="20003" y="14629"/>
                  </a:cubicBezTo>
                  <a:close/>
                  <a:moveTo>
                    <a:pt x="15708" y="14864"/>
                  </a:moveTo>
                  <a:cubicBezTo>
                    <a:pt x="15675" y="14864"/>
                    <a:pt x="15643" y="14871"/>
                    <a:pt x="15619" y="14885"/>
                  </a:cubicBezTo>
                  <a:lnTo>
                    <a:pt x="14441" y="15564"/>
                  </a:lnTo>
                  <a:cubicBezTo>
                    <a:pt x="14393" y="15594"/>
                    <a:pt x="14397" y="15643"/>
                    <a:pt x="14447" y="15673"/>
                  </a:cubicBezTo>
                  <a:lnTo>
                    <a:pt x="15810" y="16458"/>
                  </a:lnTo>
                  <a:cubicBezTo>
                    <a:pt x="15839" y="16474"/>
                    <a:pt x="15875" y="16483"/>
                    <a:pt x="15911" y="16483"/>
                  </a:cubicBezTo>
                  <a:cubicBezTo>
                    <a:pt x="15942" y="16483"/>
                    <a:pt x="15973" y="16476"/>
                    <a:pt x="15997" y="16462"/>
                  </a:cubicBezTo>
                  <a:lnTo>
                    <a:pt x="17171" y="15782"/>
                  </a:lnTo>
                  <a:cubicBezTo>
                    <a:pt x="17223" y="15755"/>
                    <a:pt x="17219" y="15707"/>
                    <a:pt x="17164" y="15673"/>
                  </a:cubicBezTo>
                  <a:lnTo>
                    <a:pt x="15806" y="14888"/>
                  </a:lnTo>
                  <a:cubicBezTo>
                    <a:pt x="15778" y="14872"/>
                    <a:pt x="15743" y="14864"/>
                    <a:pt x="15708" y="14864"/>
                  </a:cubicBezTo>
                  <a:close/>
                  <a:moveTo>
                    <a:pt x="26965" y="15097"/>
                  </a:moveTo>
                  <a:cubicBezTo>
                    <a:pt x="26932" y="15097"/>
                    <a:pt x="26899" y="15104"/>
                    <a:pt x="26874" y="15117"/>
                  </a:cubicBezTo>
                  <a:lnTo>
                    <a:pt x="25700" y="15796"/>
                  </a:lnTo>
                  <a:cubicBezTo>
                    <a:pt x="25649" y="15823"/>
                    <a:pt x="25653" y="15874"/>
                    <a:pt x="25707" y="15905"/>
                  </a:cubicBezTo>
                  <a:lnTo>
                    <a:pt x="27066" y="16690"/>
                  </a:lnTo>
                  <a:cubicBezTo>
                    <a:pt x="27094" y="16706"/>
                    <a:pt x="27129" y="16713"/>
                    <a:pt x="27163" y="16713"/>
                  </a:cubicBezTo>
                  <a:cubicBezTo>
                    <a:pt x="27196" y="16713"/>
                    <a:pt x="27228" y="16707"/>
                    <a:pt x="27253" y="16694"/>
                  </a:cubicBezTo>
                  <a:lnTo>
                    <a:pt x="28430" y="16014"/>
                  </a:lnTo>
                  <a:cubicBezTo>
                    <a:pt x="28479" y="15983"/>
                    <a:pt x="28475" y="15936"/>
                    <a:pt x="28424" y="15905"/>
                  </a:cubicBezTo>
                  <a:lnTo>
                    <a:pt x="27062" y="15120"/>
                  </a:lnTo>
                  <a:cubicBezTo>
                    <a:pt x="27036" y="15104"/>
                    <a:pt x="27000" y="15097"/>
                    <a:pt x="26965" y="15097"/>
                  </a:cubicBezTo>
                  <a:close/>
                  <a:moveTo>
                    <a:pt x="22399" y="15489"/>
                  </a:moveTo>
                  <a:cubicBezTo>
                    <a:pt x="22366" y="15489"/>
                    <a:pt x="22333" y="15496"/>
                    <a:pt x="22308" y="15509"/>
                  </a:cubicBezTo>
                  <a:lnTo>
                    <a:pt x="21134" y="16188"/>
                  </a:lnTo>
                  <a:cubicBezTo>
                    <a:pt x="21082" y="16219"/>
                    <a:pt x="21086" y="16267"/>
                    <a:pt x="21140" y="16298"/>
                  </a:cubicBezTo>
                  <a:lnTo>
                    <a:pt x="22499" y="17083"/>
                  </a:lnTo>
                  <a:cubicBezTo>
                    <a:pt x="22528" y="17099"/>
                    <a:pt x="22564" y="17107"/>
                    <a:pt x="22600" y="17107"/>
                  </a:cubicBezTo>
                  <a:cubicBezTo>
                    <a:pt x="22632" y="17107"/>
                    <a:pt x="22663" y="17101"/>
                    <a:pt x="22687" y="17086"/>
                  </a:cubicBezTo>
                  <a:lnTo>
                    <a:pt x="23864" y="16407"/>
                  </a:lnTo>
                  <a:cubicBezTo>
                    <a:pt x="23912" y="16380"/>
                    <a:pt x="23912" y="16328"/>
                    <a:pt x="23857" y="16298"/>
                  </a:cubicBezTo>
                  <a:lnTo>
                    <a:pt x="22495" y="15512"/>
                  </a:lnTo>
                  <a:cubicBezTo>
                    <a:pt x="22469" y="15497"/>
                    <a:pt x="22434" y="15489"/>
                    <a:pt x="22399" y="15489"/>
                  </a:cubicBezTo>
                  <a:close/>
                  <a:moveTo>
                    <a:pt x="30265" y="15434"/>
                  </a:moveTo>
                  <a:cubicBezTo>
                    <a:pt x="30232" y="15434"/>
                    <a:pt x="30199" y="15441"/>
                    <a:pt x="30174" y="15454"/>
                  </a:cubicBezTo>
                  <a:lnTo>
                    <a:pt x="28728" y="16291"/>
                  </a:lnTo>
                  <a:cubicBezTo>
                    <a:pt x="28676" y="16318"/>
                    <a:pt x="28680" y="16369"/>
                    <a:pt x="28734" y="16400"/>
                  </a:cubicBezTo>
                  <a:lnTo>
                    <a:pt x="30097" y="17185"/>
                  </a:lnTo>
                  <a:cubicBezTo>
                    <a:pt x="30123" y="17201"/>
                    <a:pt x="30158" y="17208"/>
                    <a:pt x="30193" y="17208"/>
                  </a:cubicBezTo>
                  <a:cubicBezTo>
                    <a:pt x="30226" y="17208"/>
                    <a:pt x="30259" y="17201"/>
                    <a:pt x="30284" y="17188"/>
                  </a:cubicBezTo>
                  <a:lnTo>
                    <a:pt x="31731" y="16352"/>
                  </a:lnTo>
                  <a:cubicBezTo>
                    <a:pt x="31779" y="16325"/>
                    <a:pt x="31776" y="16273"/>
                    <a:pt x="31724" y="16243"/>
                  </a:cubicBezTo>
                  <a:lnTo>
                    <a:pt x="30363" y="15458"/>
                  </a:lnTo>
                  <a:cubicBezTo>
                    <a:pt x="30336" y="15442"/>
                    <a:pt x="30300" y="15434"/>
                    <a:pt x="30265" y="15434"/>
                  </a:cubicBezTo>
                  <a:close/>
                  <a:moveTo>
                    <a:pt x="18281" y="15621"/>
                  </a:moveTo>
                  <a:cubicBezTo>
                    <a:pt x="18249" y="15621"/>
                    <a:pt x="18218" y="15628"/>
                    <a:pt x="18195" y="15643"/>
                  </a:cubicBezTo>
                  <a:lnTo>
                    <a:pt x="17018" y="16322"/>
                  </a:lnTo>
                  <a:cubicBezTo>
                    <a:pt x="16970" y="16349"/>
                    <a:pt x="16970" y="16396"/>
                    <a:pt x="17024" y="16431"/>
                  </a:cubicBezTo>
                  <a:lnTo>
                    <a:pt x="18386" y="17215"/>
                  </a:lnTo>
                  <a:cubicBezTo>
                    <a:pt x="18413" y="17231"/>
                    <a:pt x="18448" y="17239"/>
                    <a:pt x="18484" y="17239"/>
                  </a:cubicBezTo>
                  <a:cubicBezTo>
                    <a:pt x="18516" y="17239"/>
                    <a:pt x="18549" y="17232"/>
                    <a:pt x="18574" y="17219"/>
                  </a:cubicBezTo>
                  <a:lnTo>
                    <a:pt x="19748" y="16540"/>
                  </a:lnTo>
                  <a:cubicBezTo>
                    <a:pt x="19799" y="16509"/>
                    <a:pt x="19796" y="16462"/>
                    <a:pt x="19741" y="16431"/>
                  </a:cubicBezTo>
                  <a:lnTo>
                    <a:pt x="18383" y="15646"/>
                  </a:lnTo>
                  <a:cubicBezTo>
                    <a:pt x="18354" y="15629"/>
                    <a:pt x="18317" y="15621"/>
                    <a:pt x="18281" y="15621"/>
                  </a:cubicBezTo>
                  <a:close/>
                  <a:moveTo>
                    <a:pt x="13989" y="15858"/>
                  </a:moveTo>
                  <a:cubicBezTo>
                    <a:pt x="13956" y="15858"/>
                    <a:pt x="13923" y="15865"/>
                    <a:pt x="13899" y="15878"/>
                  </a:cubicBezTo>
                  <a:lnTo>
                    <a:pt x="12724" y="16557"/>
                  </a:lnTo>
                  <a:cubicBezTo>
                    <a:pt x="12673" y="16585"/>
                    <a:pt x="12676" y="16635"/>
                    <a:pt x="12731" y="16666"/>
                  </a:cubicBezTo>
                  <a:lnTo>
                    <a:pt x="14089" y="17451"/>
                  </a:lnTo>
                  <a:cubicBezTo>
                    <a:pt x="14118" y="17467"/>
                    <a:pt x="14153" y="17474"/>
                    <a:pt x="14188" y="17474"/>
                  </a:cubicBezTo>
                  <a:cubicBezTo>
                    <a:pt x="14220" y="17474"/>
                    <a:pt x="14252" y="17468"/>
                    <a:pt x="14277" y="17454"/>
                  </a:cubicBezTo>
                  <a:lnTo>
                    <a:pt x="15455" y="16775"/>
                  </a:lnTo>
                  <a:cubicBezTo>
                    <a:pt x="15502" y="16748"/>
                    <a:pt x="15502" y="16697"/>
                    <a:pt x="15447" y="16666"/>
                  </a:cubicBezTo>
                  <a:lnTo>
                    <a:pt x="14086" y="15881"/>
                  </a:lnTo>
                  <a:cubicBezTo>
                    <a:pt x="14060" y="15865"/>
                    <a:pt x="14024" y="15858"/>
                    <a:pt x="13989" y="15858"/>
                  </a:cubicBezTo>
                  <a:close/>
                  <a:moveTo>
                    <a:pt x="9212" y="15892"/>
                  </a:moveTo>
                  <a:cubicBezTo>
                    <a:pt x="9179" y="15892"/>
                    <a:pt x="9147" y="15899"/>
                    <a:pt x="9123" y="15912"/>
                  </a:cubicBezTo>
                  <a:lnTo>
                    <a:pt x="7946" y="16591"/>
                  </a:lnTo>
                  <a:cubicBezTo>
                    <a:pt x="7894" y="16621"/>
                    <a:pt x="7899" y="16670"/>
                    <a:pt x="7953" y="16700"/>
                  </a:cubicBezTo>
                  <a:lnTo>
                    <a:pt x="9315" y="17486"/>
                  </a:lnTo>
                  <a:cubicBezTo>
                    <a:pt x="9342" y="17502"/>
                    <a:pt x="9378" y="17510"/>
                    <a:pt x="9414" y="17510"/>
                  </a:cubicBezTo>
                  <a:cubicBezTo>
                    <a:pt x="9446" y="17510"/>
                    <a:pt x="9478" y="17503"/>
                    <a:pt x="9502" y="17489"/>
                  </a:cubicBezTo>
                  <a:lnTo>
                    <a:pt x="10676" y="16810"/>
                  </a:lnTo>
                  <a:cubicBezTo>
                    <a:pt x="10728" y="16782"/>
                    <a:pt x="10724" y="16734"/>
                    <a:pt x="10670" y="16703"/>
                  </a:cubicBezTo>
                  <a:lnTo>
                    <a:pt x="9311" y="15915"/>
                  </a:lnTo>
                  <a:cubicBezTo>
                    <a:pt x="9283" y="15899"/>
                    <a:pt x="9247" y="15892"/>
                    <a:pt x="9212" y="15892"/>
                  </a:cubicBezTo>
                  <a:close/>
                  <a:moveTo>
                    <a:pt x="25243" y="16088"/>
                  </a:moveTo>
                  <a:cubicBezTo>
                    <a:pt x="25211" y="16088"/>
                    <a:pt x="25180" y="16095"/>
                    <a:pt x="25157" y="16109"/>
                  </a:cubicBezTo>
                  <a:lnTo>
                    <a:pt x="23980" y="16789"/>
                  </a:lnTo>
                  <a:cubicBezTo>
                    <a:pt x="23929" y="16816"/>
                    <a:pt x="23933" y="16864"/>
                    <a:pt x="23987" y="16895"/>
                  </a:cubicBezTo>
                  <a:lnTo>
                    <a:pt x="25346" y="17683"/>
                  </a:lnTo>
                  <a:cubicBezTo>
                    <a:pt x="25373" y="17699"/>
                    <a:pt x="25409" y="17707"/>
                    <a:pt x="25444" y="17707"/>
                  </a:cubicBezTo>
                  <a:cubicBezTo>
                    <a:pt x="25478" y="17707"/>
                    <a:pt x="25510" y="17700"/>
                    <a:pt x="25533" y="17686"/>
                  </a:cubicBezTo>
                  <a:lnTo>
                    <a:pt x="26710" y="17007"/>
                  </a:lnTo>
                  <a:cubicBezTo>
                    <a:pt x="26762" y="16977"/>
                    <a:pt x="26759" y="16929"/>
                    <a:pt x="26704" y="16898"/>
                  </a:cubicBezTo>
                  <a:lnTo>
                    <a:pt x="25346" y="16114"/>
                  </a:lnTo>
                  <a:cubicBezTo>
                    <a:pt x="25317" y="16097"/>
                    <a:pt x="25279" y="16088"/>
                    <a:pt x="25243" y="16088"/>
                  </a:cubicBezTo>
                  <a:close/>
                  <a:moveTo>
                    <a:pt x="20677" y="16481"/>
                  </a:moveTo>
                  <a:cubicBezTo>
                    <a:pt x="20645" y="16481"/>
                    <a:pt x="20614" y="16488"/>
                    <a:pt x="20591" y="16503"/>
                  </a:cubicBezTo>
                  <a:lnTo>
                    <a:pt x="19414" y="17182"/>
                  </a:lnTo>
                  <a:cubicBezTo>
                    <a:pt x="19362" y="17209"/>
                    <a:pt x="19366" y="17260"/>
                    <a:pt x="19420" y="17291"/>
                  </a:cubicBezTo>
                  <a:lnTo>
                    <a:pt x="20779" y="18075"/>
                  </a:lnTo>
                  <a:cubicBezTo>
                    <a:pt x="20807" y="18091"/>
                    <a:pt x="20843" y="18099"/>
                    <a:pt x="20879" y="18099"/>
                  </a:cubicBezTo>
                  <a:cubicBezTo>
                    <a:pt x="20912" y="18099"/>
                    <a:pt x="20943" y="18093"/>
                    <a:pt x="20967" y="18079"/>
                  </a:cubicBezTo>
                  <a:lnTo>
                    <a:pt x="22144" y="17400"/>
                  </a:lnTo>
                  <a:cubicBezTo>
                    <a:pt x="22195" y="17369"/>
                    <a:pt x="22192" y="17322"/>
                    <a:pt x="22137" y="17291"/>
                  </a:cubicBezTo>
                  <a:lnTo>
                    <a:pt x="20779" y="16506"/>
                  </a:lnTo>
                  <a:cubicBezTo>
                    <a:pt x="20750" y="16490"/>
                    <a:pt x="20713" y="16481"/>
                    <a:pt x="20677" y="16481"/>
                  </a:cubicBezTo>
                  <a:close/>
                  <a:moveTo>
                    <a:pt x="16562" y="16614"/>
                  </a:moveTo>
                  <a:cubicBezTo>
                    <a:pt x="16530" y="16614"/>
                    <a:pt x="16499" y="16621"/>
                    <a:pt x="16475" y="16635"/>
                  </a:cubicBezTo>
                  <a:lnTo>
                    <a:pt x="15301" y="17314"/>
                  </a:lnTo>
                  <a:cubicBezTo>
                    <a:pt x="15250" y="17342"/>
                    <a:pt x="15253" y="17390"/>
                    <a:pt x="15304" y="17420"/>
                  </a:cubicBezTo>
                  <a:lnTo>
                    <a:pt x="16666" y="18206"/>
                  </a:lnTo>
                  <a:cubicBezTo>
                    <a:pt x="16695" y="18222"/>
                    <a:pt x="16731" y="18230"/>
                    <a:pt x="16766" y="18230"/>
                  </a:cubicBezTo>
                  <a:cubicBezTo>
                    <a:pt x="16798" y="18230"/>
                    <a:pt x="16830" y="18223"/>
                    <a:pt x="16854" y="18209"/>
                  </a:cubicBezTo>
                  <a:lnTo>
                    <a:pt x="18031" y="17533"/>
                  </a:lnTo>
                  <a:cubicBezTo>
                    <a:pt x="18079" y="17502"/>
                    <a:pt x="18076" y="17454"/>
                    <a:pt x="18024" y="17424"/>
                  </a:cubicBezTo>
                  <a:lnTo>
                    <a:pt x="16663" y="16639"/>
                  </a:lnTo>
                  <a:cubicBezTo>
                    <a:pt x="16634" y="16623"/>
                    <a:pt x="16598" y="16614"/>
                    <a:pt x="16562" y="16614"/>
                  </a:cubicBezTo>
                  <a:close/>
                  <a:moveTo>
                    <a:pt x="28272" y="16583"/>
                  </a:moveTo>
                  <a:cubicBezTo>
                    <a:pt x="28240" y="16583"/>
                    <a:pt x="28209" y="16590"/>
                    <a:pt x="28185" y="16605"/>
                  </a:cubicBezTo>
                  <a:lnTo>
                    <a:pt x="26738" y="17441"/>
                  </a:lnTo>
                  <a:cubicBezTo>
                    <a:pt x="26687" y="17468"/>
                    <a:pt x="26690" y="17516"/>
                    <a:pt x="26745" y="17547"/>
                  </a:cubicBezTo>
                  <a:lnTo>
                    <a:pt x="28103" y="18332"/>
                  </a:lnTo>
                  <a:cubicBezTo>
                    <a:pt x="28132" y="18350"/>
                    <a:pt x="28169" y="18358"/>
                    <a:pt x="28205" y="18358"/>
                  </a:cubicBezTo>
                  <a:cubicBezTo>
                    <a:pt x="28237" y="18358"/>
                    <a:pt x="28268" y="18351"/>
                    <a:pt x="28290" y="18338"/>
                  </a:cubicBezTo>
                  <a:lnTo>
                    <a:pt x="29738" y="17502"/>
                  </a:lnTo>
                  <a:cubicBezTo>
                    <a:pt x="29789" y="17472"/>
                    <a:pt x="29785" y="17424"/>
                    <a:pt x="29731" y="17393"/>
                  </a:cubicBezTo>
                  <a:lnTo>
                    <a:pt x="28372" y="16608"/>
                  </a:lnTo>
                  <a:cubicBezTo>
                    <a:pt x="28344" y="16592"/>
                    <a:pt x="28308" y="16583"/>
                    <a:pt x="28272" y="16583"/>
                  </a:cubicBezTo>
                  <a:close/>
                  <a:moveTo>
                    <a:pt x="12267" y="16849"/>
                  </a:moveTo>
                  <a:cubicBezTo>
                    <a:pt x="12235" y="16849"/>
                    <a:pt x="12204" y="16857"/>
                    <a:pt x="12182" y="16871"/>
                  </a:cubicBezTo>
                  <a:lnTo>
                    <a:pt x="11004" y="17550"/>
                  </a:lnTo>
                  <a:cubicBezTo>
                    <a:pt x="10953" y="17577"/>
                    <a:pt x="10956" y="17629"/>
                    <a:pt x="11011" y="17659"/>
                  </a:cubicBezTo>
                  <a:lnTo>
                    <a:pt x="12369" y="18444"/>
                  </a:lnTo>
                  <a:cubicBezTo>
                    <a:pt x="12398" y="18460"/>
                    <a:pt x="12434" y="18468"/>
                    <a:pt x="12469" y="18468"/>
                  </a:cubicBezTo>
                  <a:cubicBezTo>
                    <a:pt x="12502" y="18468"/>
                    <a:pt x="12534" y="18461"/>
                    <a:pt x="12557" y="18448"/>
                  </a:cubicBezTo>
                  <a:lnTo>
                    <a:pt x="13735" y="17768"/>
                  </a:lnTo>
                  <a:cubicBezTo>
                    <a:pt x="13786" y="17738"/>
                    <a:pt x="13782" y="17690"/>
                    <a:pt x="13727" y="17659"/>
                  </a:cubicBezTo>
                  <a:lnTo>
                    <a:pt x="12369" y="16875"/>
                  </a:lnTo>
                  <a:cubicBezTo>
                    <a:pt x="12340" y="16858"/>
                    <a:pt x="12303" y="16849"/>
                    <a:pt x="12267" y="16849"/>
                  </a:cubicBezTo>
                  <a:close/>
                  <a:moveTo>
                    <a:pt x="7493" y="16885"/>
                  </a:moveTo>
                  <a:cubicBezTo>
                    <a:pt x="7460" y="16885"/>
                    <a:pt x="7428" y="16892"/>
                    <a:pt x="7403" y="16905"/>
                  </a:cubicBezTo>
                  <a:lnTo>
                    <a:pt x="6226" y="17584"/>
                  </a:lnTo>
                  <a:cubicBezTo>
                    <a:pt x="6178" y="17615"/>
                    <a:pt x="6182" y="17663"/>
                    <a:pt x="6232" y="17694"/>
                  </a:cubicBezTo>
                  <a:lnTo>
                    <a:pt x="7595" y="18478"/>
                  </a:lnTo>
                  <a:cubicBezTo>
                    <a:pt x="7622" y="18494"/>
                    <a:pt x="7658" y="18502"/>
                    <a:pt x="7692" y="18502"/>
                  </a:cubicBezTo>
                  <a:cubicBezTo>
                    <a:pt x="7725" y="18502"/>
                    <a:pt x="7757" y="18495"/>
                    <a:pt x="7782" y="18482"/>
                  </a:cubicBezTo>
                  <a:lnTo>
                    <a:pt x="8956" y="17803"/>
                  </a:lnTo>
                  <a:cubicBezTo>
                    <a:pt x="9008" y="17776"/>
                    <a:pt x="9004" y="17724"/>
                    <a:pt x="8953" y="17694"/>
                  </a:cubicBezTo>
                  <a:lnTo>
                    <a:pt x="7591" y="16908"/>
                  </a:lnTo>
                  <a:cubicBezTo>
                    <a:pt x="7563" y="16893"/>
                    <a:pt x="7528" y="16885"/>
                    <a:pt x="7493" y="16885"/>
                  </a:cubicBezTo>
                  <a:close/>
                  <a:moveTo>
                    <a:pt x="23524" y="17082"/>
                  </a:moveTo>
                  <a:cubicBezTo>
                    <a:pt x="23492" y="17082"/>
                    <a:pt x="23461" y="17088"/>
                    <a:pt x="23437" y="17103"/>
                  </a:cubicBezTo>
                  <a:lnTo>
                    <a:pt x="22260" y="17782"/>
                  </a:lnTo>
                  <a:cubicBezTo>
                    <a:pt x="22213" y="17809"/>
                    <a:pt x="22216" y="17857"/>
                    <a:pt x="22267" y="17888"/>
                  </a:cubicBezTo>
                  <a:lnTo>
                    <a:pt x="23629" y="18673"/>
                  </a:lnTo>
                  <a:cubicBezTo>
                    <a:pt x="23657" y="18689"/>
                    <a:pt x="23694" y="18698"/>
                    <a:pt x="23729" y="18698"/>
                  </a:cubicBezTo>
                  <a:cubicBezTo>
                    <a:pt x="23761" y="18698"/>
                    <a:pt x="23792" y="18691"/>
                    <a:pt x="23816" y="18677"/>
                  </a:cubicBezTo>
                  <a:lnTo>
                    <a:pt x="24990" y="17998"/>
                  </a:lnTo>
                  <a:cubicBezTo>
                    <a:pt x="25042" y="17970"/>
                    <a:pt x="25039" y="17922"/>
                    <a:pt x="24984" y="17891"/>
                  </a:cubicBezTo>
                  <a:lnTo>
                    <a:pt x="23626" y="17106"/>
                  </a:lnTo>
                  <a:cubicBezTo>
                    <a:pt x="23596" y="17090"/>
                    <a:pt x="23560" y="17082"/>
                    <a:pt x="23524" y="17082"/>
                  </a:cubicBezTo>
                  <a:close/>
                  <a:moveTo>
                    <a:pt x="18958" y="17474"/>
                  </a:moveTo>
                  <a:cubicBezTo>
                    <a:pt x="18926" y="17474"/>
                    <a:pt x="18895" y="17481"/>
                    <a:pt x="18871" y="17495"/>
                  </a:cubicBezTo>
                  <a:lnTo>
                    <a:pt x="17694" y="18174"/>
                  </a:lnTo>
                  <a:cubicBezTo>
                    <a:pt x="17646" y="18202"/>
                    <a:pt x="17649" y="18250"/>
                    <a:pt x="17700" y="18280"/>
                  </a:cubicBezTo>
                  <a:lnTo>
                    <a:pt x="19062" y="19069"/>
                  </a:lnTo>
                  <a:cubicBezTo>
                    <a:pt x="19088" y="19085"/>
                    <a:pt x="19124" y="19092"/>
                    <a:pt x="19159" y="19092"/>
                  </a:cubicBezTo>
                  <a:cubicBezTo>
                    <a:pt x="19192" y="19092"/>
                    <a:pt x="19225" y="19085"/>
                    <a:pt x="19250" y="19072"/>
                  </a:cubicBezTo>
                  <a:lnTo>
                    <a:pt x="20424" y="18393"/>
                  </a:lnTo>
                  <a:cubicBezTo>
                    <a:pt x="20475" y="18362"/>
                    <a:pt x="20472" y="18315"/>
                    <a:pt x="20417" y="18284"/>
                  </a:cubicBezTo>
                  <a:lnTo>
                    <a:pt x="19059" y="17499"/>
                  </a:lnTo>
                  <a:cubicBezTo>
                    <a:pt x="19030" y="17483"/>
                    <a:pt x="18994" y="17474"/>
                    <a:pt x="18958" y="17474"/>
                  </a:cubicBezTo>
                  <a:close/>
                  <a:moveTo>
                    <a:pt x="14840" y="17607"/>
                  </a:moveTo>
                  <a:cubicBezTo>
                    <a:pt x="14810" y="17607"/>
                    <a:pt x="14780" y="17613"/>
                    <a:pt x="14759" y="17625"/>
                  </a:cubicBezTo>
                  <a:lnTo>
                    <a:pt x="13581" y="18305"/>
                  </a:lnTo>
                  <a:cubicBezTo>
                    <a:pt x="13530" y="18335"/>
                    <a:pt x="13533" y="18383"/>
                    <a:pt x="13587" y="18414"/>
                  </a:cubicBezTo>
                  <a:lnTo>
                    <a:pt x="14946" y="19198"/>
                  </a:lnTo>
                  <a:cubicBezTo>
                    <a:pt x="14975" y="19215"/>
                    <a:pt x="15012" y="19223"/>
                    <a:pt x="15048" y="19223"/>
                  </a:cubicBezTo>
                  <a:cubicBezTo>
                    <a:pt x="15080" y="19223"/>
                    <a:pt x="15111" y="19216"/>
                    <a:pt x="15134" y="19202"/>
                  </a:cubicBezTo>
                  <a:lnTo>
                    <a:pt x="16311" y="18523"/>
                  </a:lnTo>
                  <a:cubicBezTo>
                    <a:pt x="16362" y="18496"/>
                    <a:pt x="16359" y="18448"/>
                    <a:pt x="16304" y="18417"/>
                  </a:cubicBezTo>
                  <a:lnTo>
                    <a:pt x="14943" y="17632"/>
                  </a:lnTo>
                  <a:cubicBezTo>
                    <a:pt x="14915" y="17615"/>
                    <a:pt x="14877" y="17607"/>
                    <a:pt x="14840" y="17607"/>
                  </a:cubicBezTo>
                  <a:close/>
                  <a:moveTo>
                    <a:pt x="10548" y="17843"/>
                  </a:moveTo>
                  <a:cubicBezTo>
                    <a:pt x="10517" y="17843"/>
                    <a:pt x="10486" y="17850"/>
                    <a:pt x="10462" y="17864"/>
                  </a:cubicBezTo>
                  <a:lnTo>
                    <a:pt x="9284" y="18543"/>
                  </a:lnTo>
                  <a:cubicBezTo>
                    <a:pt x="9236" y="18571"/>
                    <a:pt x="9239" y="18618"/>
                    <a:pt x="9291" y="18649"/>
                  </a:cubicBezTo>
                  <a:lnTo>
                    <a:pt x="10652" y="19434"/>
                  </a:lnTo>
                  <a:cubicBezTo>
                    <a:pt x="10681" y="19452"/>
                    <a:pt x="10718" y="19460"/>
                    <a:pt x="10753" y="19460"/>
                  </a:cubicBezTo>
                  <a:cubicBezTo>
                    <a:pt x="10785" y="19460"/>
                    <a:pt x="10816" y="19454"/>
                    <a:pt x="10840" y="19441"/>
                  </a:cubicBezTo>
                  <a:lnTo>
                    <a:pt x="12015" y="18762"/>
                  </a:lnTo>
                  <a:cubicBezTo>
                    <a:pt x="12065" y="18731"/>
                    <a:pt x="12062" y="18683"/>
                    <a:pt x="12007" y="18653"/>
                  </a:cubicBezTo>
                  <a:lnTo>
                    <a:pt x="10649" y="17867"/>
                  </a:lnTo>
                  <a:cubicBezTo>
                    <a:pt x="10620" y="17851"/>
                    <a:pt x="10584" y="17843"/>
                    <a:pt x="10548" y="17843"/>
                  </a:cubicBezTo>
                  <a:close/>
                  <a:moveTo>
                    <a:pt x="5772" y="17877"/>
                  </a:moveTo>
                  <a:cubicBezTo>
                    <a:pt x="5739" y="17877"/>
                    <a:pt x="5707" y="17884"/>
                    <a:pt x="5683" y="17898"/>
                  </a:cubicBezTo>
                  <a:lnTo>
                    <a:pt x="4509" y="18577"/>
                  </a:lnTo>
                  <a:cubicBezTo>
                    <a:pt x="4458" y="18605"/>
                    <a:pt x="4461" y="18656"/>
                    <a:pt x="4516" y="18686"/>
                  </a:cubicBezTo>
                  <a:lnTo>
                    <a:pt x="5874" y="19472"/>
                  </a:lnTo>
                  <a:cubicBezTo>
                    <a:pt x="5902" y="19488"/>
                    <a:pt x="5939" y="19495"/>
                    <a:pt x="5974" y="19495"/>
                  </a:cubicBezTo>
                  <a:cubicBezTo>
                    <a:pt x="6007" y="19495"/>
                    <a:pt x="6039" y="19488"/>
                    <a:pt x="6062" y="19475"/>
                  </a:cubicBezTo>
                  <a:lnTo>
                    <a:pt x="7239" y="18796"/>
                  </a:lnTo>
                  <a:cubicBezTo>
                    <a:pt x="7287" y="18765"/>
                    <a:pt x="7287" y="18718"/>
                    <a:pt x="7233" y="18686"/>
                  </a:cubicBezTo>
                  <a:lnTo>
                    <a:pt x="5871" y="17902"/>
                  </a:lnTo>
                  <a:cubicBezTo>
                    <a:pt x="5844" y="17885"/>
                    <a:pt x="5808" y="17877"/>
                    <a:pt x="5772" y="17877"/>
                  </a:cubicBezTo>
                  <a:close/>
                  <a:moveTo>
                    <a:pt x="21808" y="18073"/>
                  </a:moveTo>
                  <a:cubicBezTo>
                    <a:pt x="21775" y="18073"/>
                    <a:pt x="21742" y="18079"/>
                    <a:pt x="21717" y="18093"/>
                  </a:cubicBezTo>
                  <a:lnTo>
                    <a:pt x="20543" y="18772"/>
                  </a:lnTo>
                  <a:cubicBezTo>
                    <a:pt x="20492" y="18803"/>
                    <a:pt x="20496" y="18850"/>
                    <a:pt x="20550" y="18881"/>
                  </a:cubicBezTo>
                  <a:lnTo>
                    <a:pt x="21909" y="19666"/>
                  </a:lnTo>
                  <a:cubicBezTo>
                    <a:pt x="21937" y="19682"/>
                    <a:pt x="21973" y="19691"/>
                    <a:pt x="22009" y="19691"/>
                  </a:cubicBezTo>
                  <a:cubicBezTo>
                    <a:pt x="22041" y="19691"/>
                    <a:pt x="22072" y="19684"/>
                    <a:pt x="22096" y="19669"/>
                  </a:cubicBezTo>
                  <a:lnTo>
                    <a:pt x="23273" y="18990"/>
                  </a:lnTo>
                  <a:cubicBezTo>
                    <a:pt x="23322" y="18963"/>
                    <a:pt x="23322" y="18915"/>
                    <a:pt x="23267" y="18885"/>
                  </a:cubicBezTo>
                  <a:lnTo>
                    <a:pt x="21905" y="18096"/>
                  </a:lnTo>
                  <a:cubicBezTo>
                    <a:pt x="21879" y="18080"/>
                    <a:pt x="21843" y="18073"/>
                    <a:pt x="21808" y="18073"/>
                  </a:cubicBezTo>
                  <a:close/>
                  <a:moveTo>
                    <a:pt x="17239" y="18467"/>
                  </a:moveTo>
                  <a:cubicBezTo>
                    <a:pt x="17207" y="18467"/>
                    <a:pt x="17175" y="18474"/>
                    <a:pt x="17150" y="18489"/>
                  </a:cubicBezTo>
                  <a:lnTo>
                    <a:pt x="15977" y="19165"/>
                  </a:lnTo>
                  <a:cubicBezTo>
                    <a:pt x="15926" y="19195"/>
                    <a:pt x="15929" y="19243"/>
                    <a:pt x="15983" y="19274"/>
                  </a:cubicBezTo>
                  <a:lnTo>
                    <a:pt x="17342" y="20058"/>
                  </a:lnTo>
                  <a:cubicBezTo>
                    <a:pt x="17371" y="20075"/>
                    <a:pt x="17407" y="20084"/>
                    <a:pt x="17442" y="20084"/>
                  </a:cubicBezTo>
                  <a:cubicBezTo>
                    <a:pt x="17474" y="20084"/>
                    <a:pt x="17505" y="20076"/>
                    <a:pt x="17530" y="20062"/>
                  </a:cubicBezTo>
                  <a:lnTo>
                    <a:pt x="18707" y="19383"/>
                  </a:lnTo>
                  <a:cubicBezTo>
                    <a:pt x="18755" y="19356"/>
                    <a:pt x="18752" y="19308"/>
                    <a:pt x="18700" y="19277"/>
                  </a:cubicBezTo>
                  <a:lnTo>
                    <a:pt x="17339" y="18492"/>
                  </a:lnTo>
                  <a:cubicBezTo>
                    <a:pt x="17312" y="18476"/>
                    <a:pt x="17275" y="18467"/>
                    <a:pt x="17239" y="18467"/>
                  </a:cubicBezTo>
                  <a:close/>
                  <a:moveTo>
                    <a:pt x="13127" y="18599"/>
                  </a:moveTo>
                  <a:cubicBezTo>
                    <a:pt x="13094" y="18599"/>
                    <a:pt x="13062" y="18605"/>
                    <a:pt x="13038" y="18618"/>
                  </a:cubicBezTo>
                  <a:lnTo>
                    <a:pt x="11861" y="19297"/>
                  </a:lnTo>
                  <a:cubicBezTo>
                    <a:pt x="11813" y="19329"/>
                    <a:pt x="11813" y="19376"/>
                    <a:pt x="11867" y="19406"/>
                  </a:cubicBezTo>
                  <a:lnTo>
                    <a:pt x="13229" y="20192"/>
                  </a:lnTo>
                  <a:cubicBezTo>
                    <a:pt x="13256" y="20208"/>
                    <a:pt x="13293" y="20216"/>
                    <a:pt x="13329" y="20216"/>
                  </a:cubicBezTo>
                  <a:cubicBezTo>
                    <a:pt x="13361" y="20216"/>
                    <a:pt x="13393" y="20210"/>
                    <a:pt x="13417" y="20195"/>
                  </a:cubicBezTo>
                  <a:lnTo>
                    <a:pt x="14591" y="19516"/>
                  </a:lnTo>
                  <a:cubicBezTo>
                    <a:pt x="14642" y="19488"/>
                    <a:pt x="14639" y="19441"/>
                    <a:pt x="14584" y="19406"/>
                  </a:cubicBezTo>
                  <a:lnTo>
                    <a:pt x="13226" y="18622"/>
                  </a:lnTo>
                  <a:cubicBezTo>
                    <a:pt x="13198" y="18606"/>
                    <a:pt x="13162" y="18599"/>
                    <a:pt x="13127" y="18599"/>
                  </a:cubicBezTo>
                  <a:close/>
                  <a:moveTo>
                    <a:pt x="8826" y="18835"/>
                  </a:moveTo>
                  <a:cubicBezTo>
                    <a:pt x="8795" y="18835"/>
                    <a:pt x="8764" y="18841"/>
                    <a:pt x="8741" y="18854"/>
                  </a:cubicBezTo>
                  <a:lnTo>
                    <a:pt x="7567" y="19533"/>
                  </a:lnTo>
                  <a:cubicBezTo>
                    <a:pt x="7516" y="19564"/>
                    <a:pt x="7519" y="19611"/>
                    <a:pt x="7574" y="19642"/>
                  </a:cubicBezTo>
                  <a:lnTo>
                    <a:pt x="8932" y="20427"/>
                  </a:lnTo>
                  <a:cubicBezTo>
                    <a:pt x="8961" y="20443"/>
                    <a:pt x="8997" y="20452"/>
                    <a:pt x="9033" y="20452"/>
                  </a:cubicBezTo>
                  <a:cubicBezTo>
                    <a:pt x="9065" y="20452"/>
                    <a:pt x="9096" y="20445"/>
                    <a:pt x="9120" y="20430"/>
                  </a:cubicBezTo>
                  <a:lnTo>
                    <a:pt x="10298" y="19751"/>
                  </a:lnTo>
                  <a:cubicBezTo>
                    <a:pt x="10345" y="19724"/>
                    <a:pt x="10342" y="19677"/>
                    <a:pt x="10290" y="19646"/>
                  </a:cubicBezTo>
                  <a:lnTo>
                    <a:pt x="8929" y="18861"/>
                  </a:lnTo>
                  <a:cubicBezTo>
                    <a:pt x="8901" y="18844"/>
                    <a:pt x="8863" y="18835"/>
                    <a:pt x="8826" y="18835"/>
                  </a:cubicBezTo>
                  <a:close/>
                  <a:moveTo>
                    <a:pt x="4052" y="18870"/>
                  </a:moveTo>
                  <a:cubicBezTo>
                    <a:pt x="4020" y="18870"/>
                    <a:pt x="3989" y="18877"/>
                    <a:pt x="3967" y="18891"/>
                  </a:cubicBezTo>
                  <a:lnTo>
                    <a:pt x="2789" y="19570"/>
                  </a:lnTo>
                  <a:cubicBezTo>
                    <a:pt x="2738" y="19598"/>
                    <a:pt x="2741" y="19646"/>
                    <a:pt x="2795" y="19677"/>
                  </a:cubicBezTo>
                  <a:lnTo>
                    <a:pt x="4158" y="20461"/>
                  </a:lnTo>
                  <a:cubicBezTo>
                    <a:pt x="4184" y="20480"/>
                    <a:pt x="4221" y="20488"/>
                    <a:pt x="4257" y="20488"/>
                  </a:cubicBezTo>
                  <a:cubicBezTo>
                    <a:pt x="4289" y="20488"/>
                    <a:pt x="4321" y="20481"/>
                    <a:pt x="4345" y="20468"/>
                  </a:cubicBezTo>
                  <a:lnTo>
                    <a:pt x="5519" y="19789"/>
                  </a:lnTo>
                  <a:cubicBezTo>
                    <a:pt x="5571" y="19759"/>
                    <a:pt x="5567" y="19710"/>
                    <a:pt x="5512" y="19680"/>
                  </a:cubicBezTo>
                  <a:lnTo>
                    <a:pt x="4154" y="18894"/>
                  </a:lnTo>
                  <a:cubicBezTo>
                    <a:pt x="4125" y="18879"/>
                    <a:pt x="4088" y="18870"/>
                    <a:pt x="4052" y="18870"/>
                  </a:cubicBezTo>
                  <a:close/>
                  <a:moveTo>
                    <a:pt x="20089" y="19066"/>
                  </a:moveTo>
                  <a:cubicBezTo>
                    <a:pt x="20056" y="19066"/>
                    <a:pt x="20024" y="19073"/>
                    <a:pt x="20001" y="19086"/>
                  </a:cubicBezTo>
                  <a:lnTo>
                    <a:pt x="18823" y="19765"/>
                  </a:lnTo>
                  <a:cubicBezTo>
                    <a:pt x="18772" y="19796"/>
                    <a:pt x="18776" y="19844"/>
                    <a:pt x="18830" y="19874"/>
                  </a:cubicBezTo>
                  <a:lnTo>
                    <a:pt x="20189" y="20660"/>
                  </a:lnTo>
                  <a:cubicBezTo>
                    <a:pt x="20216" y="20675"/>
                    <a:pt x="20253" y="20683"/>
                    <a:pt x="20288" y="20683"/>
                  </a:cubicBezTo>
                  <a:cubicBezTo>
                    <a:pt x="20321" y="20683"/>
                    <a:pt x="20353" y="20676"/>
                    <a:pt x="20376" y="20663"/>
                  </a:cubicBezTo>
                  <a:lnTo>
                    <a:pt x="21553" y="19984"/>
                  </a:lnTo>
                  <a:cubicBezTo>
                    <a:pt x="21605" y="19956"/>
                    <a:pt x="21602" y="19905"/>
                    <a:pt x="21547" y="19874"/>
                  </a:cubicBezTo>
                  <a:lnTo>
                    <a:pt x="20189" y="19089"/>
                  </a:lnTo>
                  <a:cubicBezTo>
                    <a:pt x="20160" y="19073"/>
                    <a:pt x="20124" y="19066"/>
                    <a:pt x="20089" y="19066"/>
                  </a:cubicBezTo>
                  <a:close/>
                  <a:moveTo>
                    <a:pt x="15522" y="19459"/>
                  </a:moveTo>
                  <a:cubicBezTo>
                    <a:pt x="15489" y="19459"/>
                    <a:pt x="15457" y="19465"/>
                    <a:pt x="15434" y="19479"/>
                  </a:cubicBezTo>
                  <a:lnTo>
                    <a:pt x="14256" y="20158"/>
                  </a:lnTo>
                  <a:cubicBezTo>
                    <a:pt x="14206" y="20189"/>
                    <a:pt x="14209" y="20236"/>
                    <a:pt x="14263" y="20267"/>
                  </a:cubicBezTo>
                  <a:lnTo>
                    <a:pt x="15622" y="21052"/>
                  </a:lnTo>
                  <a:cubicBezTo>
                    <a:pt x="15650" y="21068"/>
                    <a:pt x="15688" y="21076"/>
                    <a:pt x="15724" y="21076"/>
                  </a:cubicBezTo>
                  <a:cubicBezTo>
                    <a:pt x="15756" y="21076"/>
                    <a:pt x="15787" y="21070"/>
                    <a:pt x="15810" y="21055"/>
                  </a:cubicBezTo>
                  <a:lnTo>
                    <a:pt x="16987" y="20376"/>
                  </a:lnTo>
                  <a:cubicBezTo>
                    <a:pt x="17038" y="20348"/>
                    <a:pt x="17035" y="20301"/>
                    <a:pt x="16980" y="20271"/>
                  </a:cubicBezTo>
                  <a:lnTo>
                    <a:pt x="15622" y="19482"/>
                  </a:lnTo>
                  <a:cubicBezTo>
                    <a:pt x="15594" y="19466"/>
                    <a:pt x="15557" y="19459"/>
                    <a:pt x="15522" y="19459"/>
                  </a:cubicBezTo>
                  <a:close/>
                  <a:moveTo>
                    <a:pt x="11405" y="19590"/>
                  </a:moveTo>
                  <a:cubicBezTo>
                    <a:pt x="11373" y="19590"/>
                    <a:pt x="11342" y="19597"/>
                    <a:pt x="11318" y="19611"/>
                  </a:cubicBezTo>
                  <a:lnTo>
                    <a:pt x="10144" y="20291"/>
                  </a:lnTo>
                  <a:cubicBezTo>
                    <a:pt x="10093" y="20318"/>
                    <a:pt x="10096" y="20369"/>
                    <a:pt x="10147" y="20400"/>
                  </a:cubicBezTo>
                  <a:lnTo>
                    <a:pt x="11509" y="21185"/>
                  </a:lnTo>
                  <a:cubicBezTo>
                    <a:pt x="11537" y="21201"/>
                    <a:pt x="11573" y="21209"/>
                    <a:pt x="11607" y="21209"/>
                  </a:cubicBezTo>
                  <a:cubicBezTo>
                    <a:pt x="11640" y="21209"/>
                    <a:pt x="11672" y="21202"/>
                    <a:pt x="11697" y="21188"/>
                  </a:cubicBezTo>
                  <a:lnTo>
                    <a:pt x="12875" y="20509"/>
                  </a:lnTo>
                  <a:cubicBezTo>
                    <a:pt x="12922" y="20479"/>
                    <a:pt x="12919" y="20430"/>
                    <a:pt x="12867" y="20400"/>
                  </a:cubicBezTo>
                  <a:lnTo>
                    <a:pt x="11506" y="19615"/>
                  </a:lnTo>
                  <a:cubicBezTo>
                    <a:pt x="11477" y="19599"/>
                    <a:pt x="11440" y="19590"/>
                    <a:pt x="11405" y="19590"/>
                  </a:cubicBezTo>
                  <a:close/>
                  <a:moveTo>
                    <a:pt x="7113" y="19827"/>
                  </a:moveTo>
                  <a:cubicBezTo>
                    <a:pt x="7080" y="19827"/>
                    <a:pt x="7048" y="19834"/>
                    <a:pt x="7025" y="19847"/>
                  </a:cubicBezTo>
                  <a:lnTo>
                    <a:pt x="5847" y="20526"/>
                  </a:lnTo>
                  <a:cubicBezTo>
                    <a:pt x="5796" y="20557"/>
                    <a:pt x="5799" y="20605"/>
                    <a:pt x="5854" y="20635"/>
                  </a:cubicBezTo>
                  <a:lnTo>
                    <a:pt x="7212" y="21421"/>
                  </a:lnTo>
                  <a:cubicBezTo>
                    <a:pt x="7241" y="21437"/>
                    <a:pt x="7278" y="21445"/>
                    <a:pt x="7314" y="21445"/>
                  </a:cubicBezTo>
                  <a:cubicBezTo>
                    <a:pt x="7346" y="21445"/>
                    <a:pt x="7377" y="21438"/>
                    <a:pt x="7400" y="21424"/>
                  </a:cubicBezTo>
                  <a:lnTo>
                    <a:pt x="8578" y="20745"/>
                  </a:lnTo>
                  <a:cubicBezTo>
                    <a:pt x="8628" y="20717"/>
                    <a:pt x="8625" y="20670"/>
                    <a:pt x="8570" y="20635"/>
                  </a:cubicBezTo>
                  <a:lnTo>
                    <a:pt x="7212" y="19850"/>
                  </a:lnTo>
                  <a:cubicBezTo>
                    <a:pt x="7184" y="19835"/>
                    <a:pt x="7148" y="19827"/>
                    <a:pt x="7113" y="19827"/>
                  </a:cubicBezTo>
                  <a:close/>
                  <a:moveTo>
                    <a:pt x="18370" y="20059"/>
                  </a:moveTo>
                  <a:cubicBezTo>
                    <a:pt x="18337" y="20059"/>
                    <a:pt x="18305" y="20066"/>
                    <a:pt x="18281" y="20079"/>
                  </a:cubicBezTo>
                  <a:lnTo>
                    <a:pt x="17103" y="20758"/>
                  </a:lnTo>
                  <a:cubicBezTo>
                    <a:pt x="17055" y="20786"/>
                    <a:pt x="17059" y="20837"/>
                    <a:pt x="17109" y="20868"/>
                  </a:cubicBezTo>
                  <a:lnTo>
                    <a:pt x="18472" y="21652"/>
                  </a:lnTo>
                  <a:cubicBezTo>
                    <a:pt x="18500" y="21668"/>
                    <a:pt x="18535" y="21676"/>
                    <a:pt x="18570" y="21676"/>
                  </a:cubicBezTo>
                  <a:cubicBezTo>
                    <a:pt x="18603" y="21676"/>
                    <a:pt x="18635" y="21669"/>
                    <a:pt x="18659" y="21656"/>
                  </a:cubicBezTo>
                  <a:lnTo>
                    <a:pt x="19833" y="20977"/>
                  </a:lnTo>
                  <a:cubicBezTo>
                    <a:pt x="19885" y="20946"/>
                    <a:pt x="19881" y="20898"/>
                    <a:pt x="19826" y="20868"/>
                  </a:cubicBezTo>
                  <a:lnTo>
                    <a:pt x="18468" y="20082"/>
                  </a:lnTo>
                  <a:cubicBezTo>
                    <a:pt x="18440" y="20067"/>
                    <a:pt x="18405" y="20059"/>
                    <a:pt x="18370" y="20059"/>
                  </a:cubicBezTo>
                  <a:close/>
                  <a:moveTo>
                    <a:pt x="1589" y="20294"/>
                  </a:moveTo>
                  <a:cubicBezTo>
                    <a:pt x="1556" y="20294"/>
                    <a:pt x="1524" y="20301"/>
                    <a:pt x="1499" y="20315"/>
                  </a:cubicBezTo>
                  <a:lnTo>
                    <a:pt x="51" y="21151"/>
                  </a:lnTo>
                  <a:cubicBezTo>
                    <a:pt x="1" y="21178"/>
                    <a:pt x="4" y="21229"/>
                    <a:pt x="59" y="21260"/>
                  </a:cubicBezTo>
                  <a:lnTo>
                    <a:pt x="1417" y="22045"/>
                  </a:lnTo>
                  <a:cubicBezTo>
                    <a:pt x="1445" y="22061"/>
                    <a:pt x="1481" y="22069"/>
                    <a:pt x="1516" y="22069"/>
                  </a:cubicBezTo>
                  <a:cubicBezTo>
                    <a:pt x="1549" y="22069"/>
                    <a:pt x="1581" y="22062"/>
                    <a:pt x="1604" y="22048"/>
                  </a:cubicBezTo>
                  <a:lnTo>
                    <a:pt x="3052" y="21213"/>
                  </a:lnTo>
                  <a:cubicBezTo>
                    <a:pt x="3103" y="21185"/>
                    <a:pt x="3099" y="21134"/>
                    <a:pt x="3045" y="21103"/>
                  </a:cubicBezTo>
                  <a:lnTo>
                    <a:pt x="1686" y="20318"/>
                  </a:lnTo>
                  <a:cubicBezTo>
                    <a:pt x="1659" y="20302"/>
                    <a:pt x="1623" y="20294"/>
                    <a:pt x="1589" y="20294"/>
                  </a:cubicBezTo>
                  <a:close/>
                  <a:moveTo>
                    <a:pt x="13803" y="20452"/>
                  </a:moveTo>
                  <a:cubicBezTo>
                    <a:pt x="13770" y="20452"/>
                    <a:pt x="13739" y="20458"/>
                    <a:pt x="13714" y="20471"/>
                  </a:cubicBezTo>
                  <a:lnTo>
                    <a:pt x="12536" y="21151"/>
                  </a:lnTo>
                  <a:cubicBezTo>
                    <a:pt x="12489" y="21181"/>
                    <a:pt x="12492" y="21229"/>
                    <a:pt x="12543" y="21260"/>
                  </a:cubicBezTo>
                  <a:lnTo>
                    <a:pt x="13905" y="22045"/>
                  </a:lnTo>
                  <a:cubicBezTo>
                    <a:pt x="13931" y="22061"/>
                    <a:pt x="13967" y="22069"/>
                    <a:pt x="14002" y="22069"/>
                  </a:cubicBezTo>
                  <a:cubicBezTo>
                    <a:pt x="14035" y="22069"/>
                    <a:pt x="14068" y="22062"/>
                    <a:pt x="14093" y="22048"/>
                  </a:cubicBezTo>
                  <a:lnTo>
                    <a:pt x="15266" y="21369"/>
                  </a:lnTo>
                  <a:cubicBezTo>
                    <a:pt x="15318" y="21342"/>
                    <a:pt x="15315" y="21290"/>
                    <a:pt x="15260" y="21260"/>
                  </a:cubicBezTo>
                  <a:lnTo>
                    <a:pt x="13902" y="20475"/>
                  </a:lnTo>
                  <a:cubicBezTo>
                    <a:pt x="13873" y="20459"/>
                    <a:pt x="13838" y="20452"/>
                    <a:pt x="13803" y="20452"/>
                  </a:cubicBezTo>
                  <a:close/>
                  <a:moveTo>
                    <a:pt x="9686" y="20583"/>
                  </a:moveTo>
                  <a:cubicBezTo>
                    <a:pt x="9654" y="20583"/>
                    <a:pt x="9622" y="20590"/>
                    <a:pt x="9598" y="20605"/>
                  </a:cubicBezTo>
                  <a:lnTo>
                    <a:pt x="8424" y="21284"/>
                  </a:lnTo>
                  <a:cubicBezTo>
                    <a:pt x="8373" y="21311"/>
                    <a:pt x="8376" y="21359"/>
                    <a:pt x="8431" y="21393"/>
                  </a:cubicBezTo>
                  <a:lnTo>
                    <a:pt x="9789" y="22178"/>
                  </a:lnTo>
                  <a:cubicBezTo>
                    <a:pt x="9817" y="22194"/>
                    <a:pt x="9853" y="22201"/>
                    <a:pt x="9889" y="22201"/>
                  </a:cubicBezTo>
                  <a:cubicBezTo>
                    <a:pt x="9922" y="22201"/>
                    <a:pt x="9954" y="22195"/>
                    <a:pt x="9977" y="22182"/>
                  </a:cubicBezTo>
                  <a:lnTo>
                    <a:pt x="11154" y="21503"/>
                  </a:lnTo>
                  <a:cubicBezTo>
                    <a:pt x="11205" y="21471"/>
                    <a:pt x="11202" y="21424"/>
                    <a:pt x="11147" y="21393"/>
                  </a:cubicBezTo>
                  <a:lnTo>
                    <a:pt x="9786" y="20608"/>
                  </a:lnTo>
                  <a:cubicBezTo>
                    <a:pt x="9758" y="20592"/>
                    <a:pt x="9722" y="20583"/>
                    <a:pt x="9686" y="20583"/>
                  </a:cubicBezTo>
                  <a:close/>
                  <a:moveTo>
                    <a:pt x="5393" y="20820"/>
                  </a:moveTo>
                  <a:cubicBezTo>
                    <a:pt x="5361" y="20820"/>
                    <a:pt x="5329" y="20827"/>
                    <a:pt x="5304" y="20840"/>
                  </a:cubicBezTo>
                  <a:lnTo>
                    <a:pt x="4126" y="21520"/>
                  </a:lnTo>
                  <a:cubicBezTo>
                    <a:pt x="4079" y="21547"/>
                    <a:pt x="4082" y="21598"/>
                    <a:pt x="4134" y="21629"/>
                  </a:cubicBezTo>
                  <a:lnTo>
                    <a:pt x="5495" y="22413"/>
                  </a:lnTo>
                  <a:cubicBezTo>
                    <a:pt x="5522" y="22429"/>
                    <a:pt x="5557" y="22437"/>
                    <a:pt x="5592" y="22437"/>
                  </a:cubicBezTo>
                  <a:cubicBezTo>
                    <a:pt x="5625" y="22437"/>
                    <a:pt x="5658" y="22430"/>
                    <a:pt x="5683" y="22417"/>
                  </a:cubicBezTo>
                  <a:lnTo>
                    <a:pt x="6857" y="21738"/>
                  </a:lnTo>
                  <a:cubicBezTo>
                    <a:pt x="6908" y="21711"/>
                    <a:pt x="6905" y="21659"/>
                    <a:pt x="6850" y="21629"/>
                  </a:cubicBezTo>
                  <a:lnTo>
                    <a:pt x="5492" y="20844"/>
                  </a:lnTo>
                  <a:cubicBezTo>
                    <a:pt x="5464" y="20828"/>
                    <a:pt x="5428" y="20820"/>
                    <a:pt x="5393" y="20820"/>
                  </a:cubicBezTo>
                  <a:close/>
                  <a:moveTo>
                    <a:pt x="16649" y="21051"/>
                  </a:moveTo>
                  <a:cubicBezTo>
                    <a:pt x="16617" y="21051"/>
                    <a:pt x="16585" y="21058"/>
                    <a:pt x="16561" y="21073"/>
                  </a:cubicBezTo>
                  <a:lnTo>
                    <a:pt x="15386" y="21752"/>
                  </a:lnTo>
                  <a:cubicBezTo>
                    <a:pt x="15335" y="21779"/>
                    <a:pt x="15339" y="21827"/>
                    <a:pt x="15393" y="21857"/>
                  </a:cubicBezTo>
                  <a:lnTo>
                    <a:pt x="16752" y="22646"/>
                  </a:lnTo>
                  <a:cubicBezTo>
                    <a:pt x="16780" y="22662"/>
                    <a:pt x="16815" y="22669"/>
                    <a:pt x="16850" y="22669"/>
                  </a:cubicBezTo>
                  <a:cubicBezTo>
                    <a:pt x="16882" y="22669"/>
                    <a:pt x="16914" y="22662"/>
                    <a:pt x="16939" y="22649"/>
                  </a:cubicBezTo>
                  <a:lnTo>
                    <a:pt x="18117" y="21970"/>
                  </a:lnTo>
                  <a:cubicBezTo>
                    <a:pt x="18165" y="21939"/>
                    <a:pt x="18161" y="21892"/>
                    <a:pt x="18110" y="21861"/>
                  </a:cubicBezTo>
                  <a:lnTo>
                    <a:pt x="16748" y="21076"/>
                  </a:lnTo>
                  <a:cubicBezTo>
                    <a:pt x="16721" y="21059"/>
                    <a:pt x="16685" y="21051"/>
                    <a:pt x="16649" y="21051"/>
                  </a:cubicBezTo>
                  <a:close/>
                  <a:moveTo>
                    <a:pt x="12081" y="21443"/>
                  </a:moveTo>
                  <a:cubicBezTo>
                    <a:pt x="12049" y="21443"/>
                    <a:pt x="12018" y="21450"/>
                    <a:pt x="11994" y="21465"/>
                  </a:cubicBezTo>
                  <a:lnTo>
                    <a:pt x="10819" y="22144"/>
                  </a:lnTo>
                  <a:cubicBezTo>
                    <a:pt x="10769" y="22171"/>
                    <a:pt x="10772" y="22223"/>
                    <a:pt x="10827" y="22253"/>
                  </a:cubicBezTo>
                  <a:lnTo>
                    <a:pt x="12185" y="23038"/>
                  </a:lnTo>
                  <a:cubicBezTo>
                    <a:pt x="12213" y="23054"/>
                    <a:pt x="12249" y="23062"/>
                    <a:pt x="12283" y="23062"/>
                  </a:cubicBezTo>
                  <a:cubicBezTo>
                    <a:pt x="12316" y="23062"/>
                    <a:pt x="12348" y="23055"/>
                    <a:pt x="12373" y="23042"/>
                  </a:cubicBezTo>
                  <a:lnTo>
                    <a:pt x="13550" y="22363"/>
                  </a:lnTo>
                  <a:cubicBezTo>
                    <a:pt x="13598" y="22332"/>
                    <a:pt x="13595" y="22284"/>
                    <a:pt x="13543" y="22253"/>
                  </a:cubicBezTo>
                  <a:lnTo>
                    <a:pt x="12182" y="21468"/>
                  </a:lnTo>
                  <a:cubicBezTo>
                    <a:pt x="12154" y="21452"/>
                    <a:pt x="12118" y="21443"/>
                    <a:pt x="12081" y="21443"/>
                  </a:cubicBezTo>
                  <a:close/>
                  <a:moveTo>
                    <a:pt x="7966" y="21577"/>
                  </a:moveTo>
                  <a:cubicBezTo>
                    <a:pt x="7934" y="21577"/>
                    <a:pt x="7904" y="21583"/>
                    <a:pt x="7881" y="21598"/>
                  </a:cubicBezTo>
                  <a:lnTo>
                    <a:pt x="6703" y="22277"/>
                  </a:lnTo>
                  <a:cubicBezTo>
                    <a:pt x="6656" y="22304"/>
                    <a:pt x="6656" y="22352"/>
                    <a:pt x="6711" y="22383"/>
                  </a:cubicBezTo>
                  <a:lnTo>
                    <a:pt x="8072" y="23168"/>
                  </a:lnTo>
                  <a:cubicBezTo>
                    <a:pt x="8099" y="23184"/>
                    <a:pt x="8136" y="23193"/>
                    <a:pt x="8172" y="23193"/>
                  </a:cubicBezTo>
                  <a:cubicBezTo>
                    <a:pt x="8204" y="23193"/>
                    <a:pt x="8236" y="23186"/>
                    <a:pt x="8260" y="23171"/>
                  </a:cubicBezTo>
                  <a:lnTo>
                    <a:pt x="9434" y="22495"/>
                  </a:lnTo>
                  <a:cubicBezTo>
                    <a:pt x="9485" y="22465"/>
                    <a:pt x="9482" y="22417"/>
                    <a:pt x="9427" y="22386"/>
                  </a:cubicBezTo>
                  <a:lnTo>
                    <a:pt x="8069" y="21602"/>
                  </a:lnTo>
                  <a:cubicBezTo>
                    <a:pt x="8040" y="21585"/>
                    <a:pt x="8002" y="21577"/>
                    <a:pt x="7966" y="21577"/>
                  </a:cubicBezTo>
                  <a:close/>
                  <a:moveTo>
                    <a:pt x="3670" y="21812"/>
                  </a:moveTo>
                  <a:cubicBezTo>
                    <a:pt x="3639" y="21812"/>
                    <a:pt x="3608" y="21819"/>
                    <a:pt x="3584" y="21833"/>
                  </a:cubicBezTo>
                  <a:lnTo>
                    <a:pt x="2410" y="22513"/>
                  </a:lnTo>
                  <a:cubicBezTo>
                    <a:pt x="2359" y="22540"/>
                    <a:pt x="2362" y="22588"/>
                    <a:pt x="2417" y="22621"/>
                  </a:cubicBezTo>
                  <a:lnTo>
                    <a:pt x="3775" y="23407"/>
                  </a:lnTo>
                  <a:cubicBezTo>
                    <a:pt x="3803" y="23423"/>
                    <a:pt x="3839" y="23430"/>
                    <a:pt x="3873" y="23430"/>
                  </a:cubicBezTo>
                  <a:cubicBezTo>
                    <a:pt x="3906" y="23430"/>
                    <a:pt x="3938" y="23423"/>
                    <a:pt x="3963" y="23410"/>
                  </a:cubicBezTo>
                  <a:lnTo>
                    <a:pt x="5141" y="22731"/>
                  </a:lnTo>
                  <a:cubicBezTo>
                    <a:pt x="5188" y="22700"/>
                    <a:pt x="5185" y="22653"/>
                    <a:pt x="5134" y="22621"/>
                  </a:cubicBezTo>
                  <a:lnTo>
                    <a:pt x="3772" y="21837"/>
                  </a:lnTo>
                  <a:cubicBezTo>
                    <a:pt x="3743" y="21821"/>
                    <a:pt x="3706" y="21812"/>
                    <a:pt x="3670" y="21812"/>
                  </a:cubicBezTo>
                  <a:close/>
                  <a:moveTo>
                    <a:pt x="14929" y="22044"/>
                  </a:moveTo>
                  <a:cubicBezTo>
                    <a:pt x="14897" y="22044"/>
                    <a:pt x="14866" y="22051"/>
                    <a:pt x="14844" y="22065"/>
                  </a:cubicBezTo>
                  <a:lnTo>
                    <a:pt x="13666" y="22744"/>
                  </a:lnTo>
                  <a:cubicBezTo>
                    <a:pt x="13615" y="22772"/>
                    <a:pt x="13618" y="22820"/>
                    <a:pt x="13673" y="22851"/>
                  </a:cubicBezTo>
                  <a:lnTo>
                    <a:pt x="15031" y="23636"/>
                  </a:lnTo>
                  <a:cubicBezTo>
                    <a:pt x="15060" y="23652"/>
                    <a:pt x="15098" y="23660"/>
                    <a:pt x="15134" y="23660"/>
                  </a:cubicBezTo>
                  <a:cubicBezTo>
                    <a:pt x="15166" y="23660"/>
                    <a:pt x="15197" y="23653"/>
                    <a:pt x="15219" y="23639"/>
                  </a:cubicBezTo>
                  <a:lnTo>
                    <a:pt x="16397" y="22960"/>
                  </a:lnTo>
                  <a:cubicBezTo>
                    <a:pt x="16448" y="22933"/>
                    <a:pt x="16444" y="22884"/>
                    <a:pt x="16389" y="22854"/>
                  </a:cubicBezTo>
                  <a:lnTo>
                    <a:pt x="15031" y="22069"/>
                  </a:lnTo>
                  <a:cubicBezTo>
                    <a:pt x="15002" y="22053"/>
                    <a:pt x="14965" y="22044"/>
                    <a:pt x="14929" y="22044"/>
                  </a:cubicBezTo>
                  <a:close/>
                  <a:moveTo>
                    <a:pt x="10362" y="22437"/>
                  </a:moveTo>
                  <a:cubicBezTo>
                    <a:pt x="10330" y="22437"/>
                    <a:pt x="10300" y="22443"/>
                    <a:pt x="10277" y="22458"/>
                  </a:cubicBezTo>
                  <a:lnTo>
                    <a:pt x="9099" y="23138"/>
                  </a:lnTo>
                  <a:cubicBezTo>
                    <a:pt x="9049" y="23165"/>
                    <a:pt x="9052" y="23212"/>
                    <a:pt x="9107" y="23243"/>
                  </a:cubicBezTo>
                  <a:lnTo>
                    <a:pt x="10465" y="24031"/>
                  </a:lnTo>
                  <a:cubicBezTo>
                    <a:pt x="10493" y="24047"/>
                    <a:pt x="10529" y="24055"/>
                    <a:pt x="10564" y="24055"/>
                  </a:cubicBezTo>
                  <a:cubicBezTo>
                    <a:pt x="10597" y="24055"/>
                    <a:pt x="10629" y="24048"/>
                    <a:pt x="10652" y="24034"/>
                  </a:cubicBezTo>
                  <a:lnTo>
                    <a:pt x="11830" y="23355"/>
                  </a:lnTo>
                  <a:cubicBezTo>
                    <a:pt x="11881" y="23325"/>
                    <a:pt x="11878" y="23277"/>
                    <a:pt x="11823" y="23246"/>
                  </a:cubicBezTo>
                  <a:lnTo>
                    <a:pt x="10465" y="22462"/>
                  </a:lnTo>
                  <a:cubicBezTo>
                    <a:pt x="10436" y="22445"/>
                    <a:pt x="10398" y="22437"/>
                    <a:pt x="10362" y="22437"/>
                  </a:cubicBezTo>
                  <a:close/>
                  <a:moveTo>
                    <a:pt x="26278" y="17733"/>
                  </a:moveTo>
                  <a:cubicBezTo>
                    <a:pt x="26247" y="17733"/>
                    <a:pt x="26217" y="17739"/>
                    <a:pt x="26195" y="17752"/>
                  </a:cubicBezTo>
                  <a:lnTo>
                    <a:pt x="16512" y="23342"/>
                  </a:lnTo>
                  <a:cubicBezTo>
                    <a:pt x="16465" y="23373"/>
                    <a:pt x="16468" y="23420"/>
                    <a:pt x="16520" y="23451"/>
                  </a:cubicBezTo>
                  <a:lnTo>
                    <a:pt x="17881" y="24236"/>
                  </a:lnTo>
                  <a:cubicBezTo>
                    <a:pt x="17910" y="24252"/>
                    <a:pt x="17946" y="24261"/>
                    <a:pt x="17982" y="24261"/>
                  </a:cubicBezTo>
                  <a:cubicBezTo>
                    <a:pt x="18014" y="24261"/>
                    <a:pt x="18045" y="24254"/>
                    <a:pt x="18069" y="24239"/>
                  </a:cubicBezTo>
                  <a:lnTo>
                    <a:pt x="27748" y="18649"/>
                  </a:lnTo>
                  <a:cubicBezTo>
                    <a:pt x="27799" y="18622"/>
                    <a:pt x="27796" y="18574"/>
                    <a:pt x="27742" y="18543"/>
                  </a:cubicBezTo>
                  <a:lnTo>
                    <a:pt x="26383" y="17758"/>
                  </a:lnTo>
                  <a:cubicBezTo>
                    <a:pt x="26353" y="17742"/>
                    <a:pt x="26315" y="17733"/>
                    <a:pt x="26278" y="17733"/>
                  </a:cubicBezTo>
                  <a:close/>
                  <a:moveTo>
                    <a:pt x="6248" y="22568"/>
                  </a:moveTo>
                  <a:cubicBezTo>
                    <a:pt x="6216" y="22568"/>
                    <a:pt x="6185" y="22575"/>
                    <a:pt x="6161" y="22588"/>
                  </a:cubicBezTo>
                  <a:lnTo>
                    <a:pt x="4352" y="23632"/>
                  </a:lnTo>
                  <a:cubicBezTo>
                    <a:pt x="4301" y="23663"/>
                    <a:pt x="4304" y="23711"/>
                    <a:pt x="4359" y="23741"/>
                  </a:cubicBezTo>
                  <a:lnTo>
                    <a:pt x="5717" y="24526"/>
                  </a:lnTo>
                  <a:cubicBezTo>
                    <a:pt x="5746" y="24542"/>
                    <a:pt x="5784" y="24551"/>
                    <a:pt x="5820" y="24551"/>
                  </a:cubicBezTo>
                  <a:cubicBezTo>
                    <a:pt x="5852" y="24551"/>
                    <a:pt x="5882" y="24544"/>
                    <a:pt x="5905" y="24530"/>
                  </a:cubicBezTo>
                  <a:lnTo>
                    <a:pt x="7717" y="23486"/>
                  </a:lnTo>
                  <a:cubicBezTo>
                    <a:pt x="7765" y="23458"/>
                    <a:pt x="7762" y="23410"/>
                    <a:pt x="7710" y="23379"/>
                  </a:cubicBezTo>
                  <a:lnTo>
                    <a:pt x="6349" y="22594"/>
                  </a:lnTo>
                  <a:cubicBezTo>
                    <a:pt x="6320" y="22576"/>
                    <a:pt x="6283" y="22568"/>
                    <a:pt x="6248" y="22568"/>
                  </a:cubicBezTo>
                  <a:close/>
                  <a:moveTo>
                    <a:pt x="13213" y="23035"/>
                  </a:moveTo>
                  <a:cubicBezTo>
                    <a:pt x="13180" y="23035"/>
                    <a:pt x="13148" y="23042"/>
                    <a:pt x="13124" y="23056"/>
                  </a:cubicBezTo>
                  <a:lnTo>
                    <a:pt x="11946" y="23735"/>
                  </a:lnTo>
                  <a:cubicBezTo>
                    <a:pt x="11898" y="23765"/>
                    <a:pt x="11902" y="23813"/>
                    <a:pt x="11953" y="23844"/>
                  </a:cubicBezTo>
                  <a:lnTo>
                    <a:pt x="13315" y="24628"/>
                  </a:lnTo>
                  <a:cubicBezTo>
                    <a:pt x="13342" y="24645"/>
                    <a:pt x="13379" y="24653"/>
                    <a:pt x="13415" y="24653"/>
                  </a:cubicBezTo>
                  <a:cubicBezTo>
                    <a:pt x="13447" y="24653"/>
                    <a:pt x="13478" y="24647"/>
                    <a:pt x="13502" y="24632"/>
                  </a:cubicBezTo>
                  <a:lnTo>
                    <a:pt x="14677" y="23953"/>
                  </a:lnTo>
                  <a:cubicBezTo>
                    <a:pt x="14727" y="23926"/>
                    <a:pt x="14724" y="23878"/>
                    <a:pt x="14669" y="23847"/>
                  </a:cubicBezTo>
                  <a:lnTo>
                    <a:pt x="13311" y="23059"/>
                  </a:lnTo>
                  <a:cubicBezTo>
                    <a:pt x="13283" y="23043"/>
                    <a:pt x="13248" y="23035"/>
                    <a:pt x="13213" y="23035"/>
                  </a:cubicBezTo>
                  <a:close/>
                  <a:moveTo>
                    <a:pt x="16061" y="23636"/>
                  </a:moveTo>
                  <a:cubicBezTo>
                    <a:pt x="16028" y="23636"/>
                    <a:pt x="15995" y="23643"/>
                    <a:pt x="15970" y="23656"/>
                  </a:cubicBezTo>
                  <a:lnTo>
                    <a:pt x="14523" y="24492"/>
                  </a:lnTo>
                  <a:cubicBezTo>
                    <a:pt x="14475" y="24519"/>
                    <a:pt x="14475" y="24571"/>
                    <a:pt x="14529" y="24601"/>
                  </a:cubicBezTo>
                  <a:lnTo>
                    <a:pt x="15891" y="25386"/>
                  </a:lnTo>
                  <a:cubicBezTo>
                    <a:pt x="15918" y="25402"/>
                    <a:pt x="15953" y="25410"/>
                    <a:pt x="15989" y="25410"/>
                  </a:cubicBezTo>
                  <a:cubicBezTo>
                    <a:pt x="16022" y="25410"/>
                    <a:pt x="16055" y="25403"/>
                    <a:pt x="16079" y="25390"/>
                  </a:cubicBezTo>
                  <a:lnTo>
                    <a:pt x="17526" y="24554"/>
                  </a:lnTo>
                  <a:cubicBezTo>
                    <a:pt x="17574" y="24523"/>
                    <a:pt x="17574" y="24475"/>
                    <a:pt x="17519" y="24444"/>
                  </a:cubicBezTo>
                  <a:lnTo>
                    <a:pt x="16158" y="23659"/>
                  </a:lnTo>
                  <a:cubicBezTo>
                    <a:pt x="16131" y="23644"/>
                    <a:pt x="16096" y="23636"/>
                    <a:pt x="16061" y="23636"/>
                  </a:cubicBezTo>
                  <a:close/>
                  <a:moveTo>
                    <a:pt x="11494" y="24028"/>
                  </a:moveTo>
                  <a:cubicBezTo>
                    <a:pt x="11461" y="24028"/>
                    <a:pt x="11428" y="24035"/>
                    <a:pt x="11404" y="24048"/>
                  </a:cubicBezTo>
                  <a:lnTo>
                    <a:pt x="10229" y="24727"/>
                  </a:lnTo>
                  <a:cubicBezTo>
                    <a:pt x="10178" y="24759"/>
                    <a:pt x="10181" y="24806"/>
                    <a:pt x="10236" y="24837"/>
                  </a:cubicBezTo>
                  <a:lnTo>
                    <a:pt x="11594" y="25622"/>
                  </a:lnTo>
                  <a:cubicBezTo>
                    <a:pt x="11623" y="25637"/>
                    <a:pt x="11658" y="25645"/>
                    <a:pt x="11693" y="25645"/>
                  </a:cubicBezTo>
                  <a:cubicBezTo>
                    <a:pt x="11725" y="25645"/>
                    <a:pt x="11757" y="25638"/>
                    <a:pt x="11782" y="25625"/>
                  </a:cubicBezTo>
                  <a:lnTo>
                    <a:pt x="12960" y="24946"/>
                  </a:lnTo>
                  <a:cubicBezTo>
                    <a:pt x="13007" y="24919"/>
                    <a:pt x="13004" y="24867"/>
                    <a:pt x="12952" y="24837"/>
                  </a:cubicBezTo>
                  <a:lnTo>
                    <a:pt x="11591" y="24052"/>
                  </a:lnTo>
                  <a:cubicBezTo>
                    <a:pt x="11565" y="24036"/>
                    <a:pt x="11529" y="24028"/>
                    <a:pt x="11494" y="24028"/>
                  </a:cubicBezTo>
                  <a:close/>
                  <a:moveTo>
                    <a:pt x="8643" y="23430"/>
                  </a:moveTo>
                  <a:cubicBezTo>
                    <a:pt x="8612" y="23430"/>
                    <a:pt x="8581" y="23437"/>
                    <a:pt x="8557" y="23451"/>
                  </a:cubicBezTo>
                  <a:lnTo>
                    <a:pt x="6294" y="24755"/>
                  </a:lnTo>
                  <a:cubicBezTo>
                    <a:pt x="6246" y="24786"/>
                    <a:pt x="6246" y="24833"/>
                    <a:pt x="6301" y="24864"/>
                  </a:cubicBezTo>
                  <a:lnTo>
                    <a:pt x="7663" y="25649"/>
                  </a:lnTo>
                  <a:cubicBezTo>
                    <a:pt x="7690" y="25665"/>
                    <a:pt x="7726" y="25674"/>
                    <a:pt x="7762" y="25674"/>
                  </a:cubicBezTo>
                  <a:cubicBezTo>
                    <a:pt x="7794" y="25674"/>
                    <a:pt x="7826" y="25667"/>
                    <a:pt x="7850" y="25652"/>
                  </a:cubicBezTo>
                  <a:lnTo>
                    <a:pt x="10110" y="24346"/>
                  </a:lnTo>
                  <a:cubicBezTo>
                    <a:pt x="10161" y="24318"/>
                    <a:pt x="10158" y="24270"/>
                    <a:pt x="10103" y="24239"/>
                  </a:cubicBezTo>
                  <a:lnTo>
                    <a:pt x="8745" y="23455"/>
                  </a:lnTo>
                  <a:cubicBezTo>
                    <a:pt x="8716" y="23438"/>
                    <a:pt x="8679" y="23430"/>
                    <a:pt x="8643" y="23430"/>
                  </a:cubicBezTo>
                  <a:close/>
                  <a:moveTo>
                    <a:pt x="14067" y="24785"/>
                  </a:moveTo>
                  <a:cubicBezTo>
                    <a:pt x="14035" y="24785"/>
                    <a:pt x="14004" y="24792"/>
                    <a:pt x="13980" y="24806"/>
                  </a:cubicBezTo>
                  <a:lnTo>
                    <a:pt x="12533" y="25642"/>
                  </a:lnTo>
                  <a:cubicBezTo>
                    <a:pt x="12481" y="25669"/>
                    <a:pt x="12486" y="25718"/>
                    <a:pt x="12540" y="25748"/>
                  </a:cubicBezTo>
                  <a:lnTo>
                    <a:pt x="13899" y="26533"/>
                  </a:lnTo>
                  <a:cubicBezTo>
                    <a:pt x="13927" y="26549"/>
                    <a:pt x="13965" y="26558"/>
                    <a:pt x="14001" y="26558"/>
                  </a:cubicBezTo>
                  <a:cubicBezTo>
                    <a:pt x="14033" y="26558"/>
                    <a:pt x="14063" y="26551"/>
                    <a:pt x="14086" y="26537"/>
                  </a:cubicBezTo>
                  <a:lnTo>
                    <a:pt x="15537" y="25704"/>
                  </a:lnTo>
                  <a:cubicBezTo>
                    <a:pt x="15584" y="25673"/>
                    <a:pt x="15581" y="25625"/>
                    <a:pt x="15529" y="25595"/>
                  </a:cubicBezTo>
                  <a:lnTo>
                    <a:pt x="14168" y="24809"/>
                  </a:lnTo>
                  <a:cubicBezTo>
                    <a:pt x="14139" y="24793"/>
                    <a:pt x="14103" y="24785"/>
                    <a:pt x="14067" y="24785"/>
                  </a:cubicBezTo>
                  <a:close/>
                  <a:moveTo>
                    <a:pt x="9772" y="25020"/>
                  </a:moveTo>
                  <a:cubicBezTo>
                    <a:pt x="9740" y="25020"/>
                    <a:pt x="9709" y="25027"/>
                    <a:pt x="9687" y="25042"/>
                  </a:cubicBezTo>
                  <a:lnTo>
                    <a:pt x="8236" y="25877"/>
                  </a:lnTo>
                  <a:cubicBezTo>
                    <a:pt x="8188" y="25905"/>
                    <a:pt x="8192" y="25956"/>
                    <a:pt x="8243" y="25987"/>
                  </a:cubicBezTo>
                  <a:lnTo>
                    <a:pt x="9605" y="26772"/>
                  </a:lnTo>
                  <a:cubicBezTo>
                    <a:pt x="9633" y="26788"/>
                    <a:pt x="9668" y="26796"/>
                    <a:pt x="9703" y="26796"/>
                  </a:cubicBezTo>
                  <a:cubicBezTo>
                    <a:pt x="9736" y="26796"/>
                    <a:pt x="9768" y="26789"/>
                    <a:pt x="9792" y="26775"/>
                  </a:cubicBezTo>
                  <a:lnTo>
                    <a:pt x="11240" y="25939"/>
                  </a:lnTo>
                  <a:cubicBezTo>
                    <a:pt x="11290" y="25909"/>
                    <a:pt x="11287" y="25861"/>
                    <a:pt x="11232" y="25830"/>
                  </a:cubicBezTo>
                  <a:lnTo>
                    <a:pt x="9874" y="25045"/>
                  </a:lnTo>
                  <a:cubicBezTo>
                    <a:pt x="9845" y="25029"/>
                    <a:pt x="9808" y="25020"/>
                    <a:pt x="9772" y="25020"/>
                  </a:cubicBezTo>
                  <a:close/>
                  <a:moveTo>
                    <a:pt x="12077" y="25933"/>
                  </a:moveTo>
                  <a:cubicBezTo>
                    <a:pt x="12046" y="25933"/>
                    <a:pt x="12014" y="25940"/>
                    <a:pt x="11990" y="25953"/>
                  </a:cubicBezTo>
                  <a:lnTo>
                    <a:pt x="10181" y="26997"/>
                  </a:lnTo>
                  <a:cubicBezTo>
                    <a:pt x="10131" y="27028"/>
                    <a:pt x="10134" y="27076"/>
                    <a:pt x="10188" y="27106"/>
                  </a:cubicBezTo>
                  <a:lnTo>
                    <a:pt x="11547" y="27892"/>
                  </a:lnTo>
                  <a:cubicBezTo>
                    <a:pt x="11575" y="27908"/>
                    <a:pt x="11612" y="27916"/>
                    <a:pt x="11647" y="27916"/>
                  </a:cubicBezTo>
                  <a:cubicBezTo>
                    <a:pt x="11679" y="27916"/>
                    <a:pt x="11710" y="27909"/>
                    <a:pt x="11734" y="27895"/>
                  </a:cubicBezTo>
                  <a:lnTo>
                    <a:pt x="13543" y="26851"/>
                  </a:lnTo>
                  <a:cubicBezTo>
                    <a:pt x="13595" y="26824"/>
                    <a:pt x="13591" y="26775"/>
                    <a:pt x="13536" y="26745"/>
                  </a:cubicBezTo>
                  <a:lnTo>
                    <a:pt x="12178" y="25959"/>
                  </a:lnTo>
                  <a:cubicBezTo>
                    <a:pt x="12149" y="25942"/>
                    <a:pt x="12113" y="25933"/>
                    <a:pt x="12077" y="25933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827;p43">
              <a:extLst>
                <a:ext uri="{FF2B5EF4-FFF2-40B4-BE49-F238E27FC236}">
                  <a16:creationId xmlns:a16="http://schemas.microsoft.com/office/drawing/2014/main" id="{23D054CF-7F58-4D6F-86A2-655EAAF11191}"/>
                </a:ext>
              </a:extLst>
            </p:cNvPr>
            <p:cNvSpPr/>
            <p:nvPr/>
          </p:nvSpPr>
          <p:spPr>
            <a:xfrm>
              <a:off x="4170900" y="3147100"/>
              <a:ext cx="519900" cy="300200"/>
            </a:xfrm>
            <a:custGeom>
              <a:avLst/>
              <a:gdLst/>
              <a:ahLst/>
              <a:cxnLst/>
              <a:rect l="l" t="t" r="r" b="b"/>
              <a:pathLst>
                <a:path w="20796" h="12008" extrusionOk="0">
                  <a:moveTo>
                    <a:pt x="12874" y="1"/>
                  </a:moveTo>
                  <a:lnTo>
                    <a:pt x="0" y="7431"/>
                  </a:lnTo>
                  <a:lnTo>
                    <a:pt x="7922" y="12008"/>
                  </a:lnTo>
                  <a:lnTo>
                    <a:pt x="20795" y="4574"/>
                  </a:lnTo>
                  <a:lnTo>
                    <a:pt x="1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828;p43">
              <a:extLst>
                <a:ext uri="{FF2B5EF4-FFF2-40B4-BE49-F238E27FC236}">
                  <a16:creationId xmlns:a16="http://schemas.microsoft.com/office/drawing/2014/main" id="{9DAAFFEA-3164-41F0-98FF-66799B4C2DBB}"/>
                </a:ext>
              </a:extLst>
            </p:cNvPr>
            <p:cNvSpPr/>
            <p:nvPr/>
          </p:nvSpPr>
          <p:spPr>
            <a:xfrm>
              <a:off x="3502450" y="1672600"/>
              <a:ext cx="1015050" cy="1364475"/>
            </a:xfrm>
            <a:custGeom>
              <a:avLst/>
              <a:gdLst/>
              <a:ahLst/>
              <a:cxnLst/>
              <a:rect l="l" t="t" r="r" b="b"/>
              <a:pathLst>
                <a:path w="40602" h="54579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54128"/>
                  </a:lnTo>
                  <a:cubicBezTo>
                    <a:pt x="1" y="54412"/>
                    <a:pt x="146" y="54578"/>
                    <a:pt x="355" y="54578"/>
                  </a:cubicBezTo>
                  <a:cubicBezTo>
                    <a:pt x="440" y="54578"/>
                    <a:pt x="535" y="54551"/>
                    <a:pt x="636" y="54493"/>
                  </a:cubicBezTo>
                  <a:lnTo>
                    <a:pt x="39970" y="31783"/>
                  </a:lnTo>
                  <a:cubicBezTo>
                    <a:pt x="40318" y="31581"/>
                    <a:pt x="40602" y="31087"/>
                    <a:pt x="40602" y="30684"/>
                  </a:cubicBez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829;p43">
              <a:extLst>
                <a:ext uri="{FF2B5EF4-FFF2-40B4-BE49-F238E27FC236}">
                  <a16:creationId xmlns:a16="http://schemas.microsoft.com/office/drawing/2014/main" id="{A57EF0BF-0345-4116-AA53-55FB6EE1F017}"/>
                </a:ext>
              </a:extLst>
            </p:cNvPr>
            <p:cNvSpPr/>
            <p:nvPr/>
          </p:nvSpPr>
          <p:spPr>
            <a:xfrm>
              <a:off x="3502450" y="1672600"/>
              <a:ext cx="1015050" cy="628200"/>
            </a:xfrm>
            <a:custGeom>
              <a:avLst/>
              <a:gdLst/>
              <a:ahLst/>
              <a:cxnLst/>
              <a:rect l="l" t="t" r="r" b="b"/>
              <a:pathLst>
                <a:path w="40602" h="25128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25128"/>
                  </a:lnTo>
                  <a:lnTo>
                    <a:pt x="40602" y="1684"/>
                  </a:ln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830;p43">
              <a:extLst>
                <a:ext uri="{FF2B5EF4-FFF2-40B4-BE49-F238E27FC236}">
                  <a16:creationId xmlns:a16="http://schemas.microsoft.com/office/drawing/2014/main" id="{623C8717-4433-4163-A538-08CB727213A2}"/>
                </a:ext>
              </a:extLst>
            </p:cNvPr>
            <p:cNvSpPr/>
            <p:nvPr/>
          </p:nvSpPr>
          <p:spPr>
            <a:xfrm>
              <a:off x="4362800" y="1753675"/>
              <a:ext cx="23475" cy="30375"/>
            </a:xfrm>
            <a:custGeom>
              <a:avLst/>
              <a:gdLst/>
              <a:ahLst/>
              <a:cxnLst/>
              <a:rect l="l" t="t" r="r" b="b"/>
              <a:pathLst>
                <a:path w="939" h="1215" extrusionOk="0">
                  <a:moveTo>
                    <a:pt x="678" y="0"/>
                  </a:moveTo>
                  <a:cubicBezTo>
                    <a:pt x="615" y="0"/>
                    <a:pt x="543" y="21"/>
                    <a:pt x="467" y="65"/>
                  </a:cubicBezTo>
                  <a:cubicBezTo>
                    <a:pt x="208" y="216"/>
                    <a:pt x="0" y="577"/>
                    <a:pt x="0" y="878"/>
                  </a:cubicBezTo>
                  <a:cubicBezTo>
                    <a:pt x="0" y="1091"/>
                    <a:pt x="105" y="1215"/>
                    <a:pt x="259" y="1215"/>
                  </a:cubicBezTo>
                  <a:cubicBezTo>
                    <a:pt x="321" y="1215"/>
                    <a:pt x="392" y="1194"/>
                    <a:pt x="467" y="1150"/>
                  </a:cubicBezTo>
                  <a:cubicBezTo>
                    <a:pt x="727" y="1000"/>
                    <a:pt x="938" y="635"/>
                    <a:pt x="938" y="334"/>
                  </a:cubicBezTo>
                  <a:cubicBezTo>
                    <a:pt x="938" y="122"/>
                    <a:pt x="832" y="0"/>
                    <a:pt x="6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831;p43">
              <a:extLst>
                <a:ext uri="{FF2B5EF4-FFF2-40B4-BE49-F238E27FC236}">
                  <a16:creationId xmlns:a16="http://schemas.microsoft.com/office/drawing/2014/main" id="{85A7C65F-8C1C-4D0B-AE9F-D0082FA69147}"/>
                </a:ext>
              </a:extLst>
            </p:cNvPr>
            <p:cNvSpPr/>
            <p:nvPr/>
          </p:nvSpPr>
          <p:spPr>
            <a:xfrm>
              <a:off x="4409375" y="17267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80" y="1"/>
                  </a:moveTo>
                  <a:cubicBezTo>
                    <a:pt x="617" y="1"/>
                    <a:pt x="547" y="21"/>
                    <a:pt x="472" y="64"/>
                  </a:cubicBezTo>
                  <a:cubicBezTo>
                    <a:pt x="212" y="214"/>
                    <a:pt x="1" y="579"/>
                    <a:pt x="1" y="879"/>
                  </a:cubicBezTo>
                  <a:cubicBezTo>
                    <a:pt x="1" y="1092"/>
                    <a:pt x="107" y="1214"/>
                    <a:pt x="261" y="1214"/>
                  </a:cubicBezTo>
                  <a:cubicBezTo>
                    <a:pt x="324" y="1214"/>
                    <a:pt x="396" y="1193"/>
                    <a:pt x="472" y="1149"/>
                  </a:cubicBezTo>
                  <a:cubicBezTo>
                    <a:pt x="731" y="999"/>
                    <a:pt x="939" y="637"/>
                    <a:pt x="939" y="337"/>
                  </a:cubicBezTo>
                  <a:cubicBezTo>
                    <a:pt x="939" y="123"/>
                    <a:pt x="834" y="1"/>
                    <a:pt x="6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832;p43">
              <a:extLst>
                <a:ext uri="{FF2B5EF4-FFF2-40B4-BE49-F238E27FC236}">
                  <a16:creationId xmlns:a16="http://schemas.microsoft.com/office/drawing/2014/main" id="{231FB20C-24F3-4BE6-BEDA-2A4D423C8F0E}"/>
                </a:ext>
              </a:extLst>
            </p:cNvPr>
            <p:cNvSpPr/>
            <p:nvPr/>
          </p:nvSpPr>
          <p:spPr>
            <a:xfrm>
              <a:off x="4455975" y="16998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79" y="1"/>
                  </a:moveTo>
                  <a:cubicBezTo>
                    <a:pt x="617" y="1"/>
                    <a:pt x="546" y="21"/>
                    <a:pt x="471" y="64"/>
                  </a:cubicBezTo>
                  <a:cubicBezTo>
                    <a:pt x="212" y="214"/>
                    <a:pt x="0" y="580"/>
                    <a:pt x="0" y="877"/>
                  </a:cubicBezTo>
                  <a:cubicBezTo>
                    <a:pt x="0" y="1090"/>
                    <a:pt x="107" y="1214"/>
                    <a:pt x="262" y="1214"/>
                  </a:cubicBezTo>
                  <a:cubicBezTo>
                    <a:pt x="325" y="1214"/>
                    <a:pt x="396" y="1193"/>
                    <a:pt x="471" y="1150"/>
                  </a:cubicBezTo>
                  <a:cubicBezTo>
                    <a:pt x="730" y="1000"/>
                    <a:pt x="938" y="635"/>
                    <a:pt x="938" y="337"/>
                  </a:cubicBezTo>
                  <a:cubicBezTo>
                    <a:pt x="938" y="124"/>
                    <a:pt x="833" y="1"/>
                    <a:pt x="6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833;p43">
              <a:extLst>
                <a:ext uri="{FF2B5EF4-FFF2-40B4-BE49-F238E27FC236}">
                  <a16:creationId xmlns:a16="http://schemas.microsoft.com/office/drawing/2014/main" id="{918806F1-6835-4E3B-A105-8B09B3E3293B}"/>
                </a:ext>
              </a:extLst>
            </p:cNvPr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834;p43">
              <a:extLst>
                <a:ext uri="{FF2B5EF4-FFF2-40B4-BE49-F238E27FC236}">
                  <a16:creationId xmlns:a16="http://schemas.microsoft.com/office/drawing/2014/main" id="{4615AF02-D226-481A-8E90-230633064216}"/>
                </a:ext>
              </a:extLst>
            </p:cNvPr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835;p43">
              <a:extLst>
                <a:ext uri="{FF2B5EF4-FFF2-40B4-BE49-F238E27FC236}">
                  <a16:creationId xmlns:a16="http://schemas.microsoft.com/office/drawing/2014/main" id="{02BC26E3-2DB8-4CCB-87D9-484B84C4E3AC}"/>
                </a:ext>
              </a:extLst>
            </p:cNvPr>
            <p:cNvSpPr/>
            <p:nvPr/>
          </p:nvSpPr>
          <p:spPr>
            <a:xfrm>
              <a:off x="3558425" y="2289375"/>
              <a:ext cx="53100" cy="80850"/>
            </a:xfrm>
            <a:custGeom>
              <a:avLst/>
              <a:gdLst/>
              <a:ahLst/>
              <a:cxnLst/>
              <a:rect l="l" t="t" r="r" b="b"/>
              <a:pathLst>
                <a:path w="2124" h="3234" extrusionOk="0">
                  <a:moveTo>
                    <a:pt x="1365" y="834"/>
                  </a:moveTo>
                  <a:cubicBezTo>
                    <a:pt x="1409" y="834"/>
                    <a:pt x="1445" y="845"/>
                    <a:pt x="1475" y="866"/>
                  </a:cubicBezTo>
                  <a:cubicBezTo>
                    <a:pt x="1561" y="928"/>
                    <a:pt x="1605" y="1078"/>
                    <a:pt x="1605" y="1317"/>
                  </a:cubicBezTo>
                  <a:cubicBezTo>
                    <a:pt x="1605" y="1603"/>
                    <a:pt x="1550" y="1849"/>
                    <a:pt x="1441" y="2051"/>
                  </a:cubicBezTo>
                  <a:cubicBezTo>
                    <a:pt x="1336" y="2255"/>
                    <a:pt x="1168" y="2419"/>
                    <a:pt x="939" y="2552"/>
                  </a:cubicBezTo>
                  <a:cubicBezTo>
                    <a:pt x="860" y="2596"/>
                    <a:pt x="783" y="2634"/>
                    <a:pt x="704" y="2658"/>
                  </a:cubicBezTo>
                  <a:cubicBezTo>
                    <a:pt x="641" y="2677"/>
                    <a:pt x="586" y="2687"/>
                    <a:pt x="545" y="2687"/>
                  </a:cubicBezTo>
                  <a:cubicBezTo>
                    <a:pt x="534" y="2687"/>
                    <a:pt x="525" y="2687"/>
                    <a:pt x="516" y="2685"/>
                  </a:cubicBezTo>
                  <a:lnTo>
                    <a:pt x="516" y="1723"/>
                  </a:lnTo>
                  <a:cubicBezTo>
                    <a:pt x="516" y="1569"/>
                    <a:pt x="567" y="1422"/>
                    <a:pt x="673" y="1279"/>
                  </a:cubicBezTo>
                  <a:cubicBezTo>
                    <a:pt x="783" y="1139"/>
                    <a:pt x="906" y="1027"/>
                    <a:pt x="1041" y="948"/>
                  </a:cubicBezTo>
                  <a:cubicBezTo>
                    <a:pt x="1175" y="872"/>
                    <a:pt x="1283" y="834"/>
                    <a:pt x="1365" y="834"/>
                  </a:cubicBezTo>
                  <a:close/>
                  <a:moveTo>
                    <a:pt x="454" y="0"/>
                  </a:moveTo>
                  <a:cubicBezTo>
                    <a:pt x="430" y="0"/>
                    <a:pt x="398" y="12"/>
                    <a:pt x="359" y="33"/>
                  </a:cubicBezTo>
                  <a:lnTo>
                    <a:pt x="151" y="153"/>
                  </a:lnTo>
                  <a:cubicBezTo>
                    <a:pt x="96" y="183"/>
                    <a:pt x="59" y="221"/>
                    <a:pt x="35" y="262"/>
                  </a:cubicBezTo>
                  <a:cubicBezTo>
                    <a:pt x="11" y="306"/>
                    <a:pt x="0" y="354"/>
                    <a:pt x="0" y="416"/>
                  </a:cubicBezTo>
                  <a:lnTo>
                    <a:pt x="0" y="3218"/>
                  </a:lnTo>
                  <a:cubicBezTo>
                    <a:pt x="40" y="3228"/>
                    <a:pt x="86" y="3234"/>
                    <a:pt x="138" y="3234"/>
                  </a:cubicBezTo>
                  <a:cubicBezTo>
                    <a:pt x="218" y="3234"/>
                    <a:pt x="312" y="3221"/>
                    <a:pt x="421" y="3193"/>
                  </a:cubicBezTo>
                  <a:cubicBezTo>
                    <a:pt x="598" y="3149"/>
                    <a:pt x="779" y="3075"/>
                    <a:pt x="967" y="2968"/>
                  </a:cubicBezTo>
                  <a:cubicBezTo>
                    <a:pt x="1349" y="2747"/>
                    <a:pt x="1635" y="2467"/>
                    <a:pt x="1830" y="2128"/>
                  </a:cubicBezTo>
                  <a:cubicBezTo>
                    <a:pt x="2024" y="1788"/>
                    <a:pt x="2124" y="1412"/>
                    <a:pt x="2124" y="1002"/>
                  </a:cubicBezTo>
                  <a:cubicBezTo>
                    <a:pt x="2124" y="651"/>
                    <a:pt x="2042" y="425"/>
                    <a:pt x="1875" y="326"/>
                  </a:cubicBezTo>
                  <a:cubicBezTo>
                    <a:pt x="1814" y="291"/>
                    <a:pt x="1745" y="273"/>
                    <a:pt x="1666" y="273"/>
                  </a:cubicBezTo>
                  <a:cubicBezTo>
                    <a:pt x="1527" y="273"/>
                    <a:pt x="1359" y="329"/>
                    <a:pt x="1161" y="443"/>
                  </a:cubicBezTo>
                  <a:cubicBezTo>
                    <a:pt x="1032" y="518"/>
                    <a:pt x="909" y="610"/>
                    <a:pt x="792" y="712"/>
                  </a:cubicBezTo>
                  <a:cubicBezTo>
                    <a:pt x="680" y="818"/>
                    <a:pt x="588" y="924"/>
                    <a:pt x="516" y="1040"/>
                  </a:cubicBezTo>
                  <a:lnTo>
                    <a:pt x="516" y="118"/>
                  </a:lnTo>
                  <a:cubicBezTo>
                    <a:pt x="516" y="57"/>
                    <a:pt x="503" y="19"/>
                    <a:pt x="479" y="6"/>
                  </a:cubicBezTo>
                  <a:cubicBezTo>
                    <a:pt x="472" y="2"/>
                    <a:pt x="463" y="0"/>
                    <a:pt x="45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836;p43">
              <a:extLst>
                <a:ext uri="{FF2B5EF4-FFF2-40B4-BE49-F238E27FC236}">
                  <a16:creationId xmlns:a16="http://schemas.microsoft.com/office/drawing/2014/main" id="{CBEC7AD6-83EF-4A91-AFD4-1FCD6F3B289E}"/>
                </a:ext>
              </a:extLst>
            </p:cNvPr>
            <p:cNvSpPr/>
            <p:nvPr/>
          </p:nvSpPr>
          <p:spPr>
            <a:xfrm>
              <a:off x="3621500" y="2252825"/>
              <a:ext cx="13150" cy="85075"/>
            </a:xfrm>
            <a:custGeom>
              <a:avLst/>
              <a:gdLst/>
              <a:ahLst/>
              <a:cxnLst/>
              <a:rect l="l" t="t" r="r" b="b"/>
              <a:pathLst>
                <a:path w="526" h="3403" extrusionOk="0">
                  <a:moveTo>
                    <a:pt x="460" y="0"/>
                  </a:moveTo>
                  <a:cubicBezTo>
                    <a:pt x="436" y="0"/>
                    <a:pt x="406" y="10"/>
                    <a:pt x="369" y="31"/>
                  </a:cubicBezTo>
                  <a:lnTo>
                    <a:pt x="153" y="158"/>
                  </a:lnTo>
                  <a:cubicBezTo>
                    <a:pt x="99" y="188"/>
                    <a:pt x="58" y="226"/>
                    <a:pt x="37" y="266"/>
                  </a:cubicBezTo>
                  <a:cubicBezTo>
                    <a:pt x="13" y="307"/>
                    <a:pt x="0" y="359"/>
                    <a:pt x="0" y="420"/>
                  </a:cubicBezTo>
                  <a:lnTo>
                    <a:pt x="0" y="3287"/>
                  </a:lnTo>
                  <a:cubicBezTo>
                    <a:pt x="0" y="3345"/>
                    <a:pt x="13" y="3379"/>
                    <a:pt x="37" y="3396"/>
                  </a:cubicBezTo>
                  <a:cubicBezTo>
                    <a:pt x="44" y="3401"/>
                    <a:pt x="52" y="3403"/>
                    <a:pt x="62" y="3403"/>
                  </a:cubicBezTo>
                  <a:cubicBezTo>
                    <a:pt x="85" y="3403"/>
                    <a:pt x="116" y="3392"/>
                    <a:pt x="153" y="3369"/>
                  </a:cubicBezTo>
                  <a:lnTo>
                    <a:pt x="369" y="3246"/>
                  </a:lnTo>
                  <a:cubicBezTo>
                    <a:pt x="426" y="3212"/>
                    <a:pt x="467" y="3174"/>
                    <a:pt x="492" y="3133"/>
                  </a:cubicBezTo>
                  <a:cubicBezTo>
                    <a:pt x="515" y="3092"/>
                    <a:pt x="525" y="3042"/>
                    <a:pt x="525" y="2987"/>
                  </a:cubicBezTo>
                  <a:lnTo>
                    <a:pt x="525" y="117"/>
                  </a:lnTo>
                  <a:cubicBezTo>
                    <a:pt x="525" y="58"/>
                    <a:pt x="512" y="21"/>
                    <a:pt x="488" y="7"/>
                  </a:cubicBezTo>
                  <a:cubicBezTo>
                    <a:pt x="480" y="3"/>
                    <a:pt x="471" y="0"/>
                    <a:pt x="46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837;p43">
              <a:extLst>
                <a:ext uri="{FF2B5EF4-FFF2-40B4-BE49-F238E27FC236}">
                  <a16:creationId xmlns:a16="http://schemas.microsoft.com/office/drawing/2014/main" id="{59FB746F-1300-4783-AF85-B85C36DE9299}"/>
                </a:ext>
              </a:extLst>
            </p:cNvPr>
            <p:cNvSpPr/>
            <p:nvPr/>
          </p:nvSpPr>
          <p:spPr>
            <a:xfrm>
              <a:off x="3644625" y="2246325"/>
              <a:ext cx="55625" cy="70500"/>
            </a:xfrm>
            <a:custGeom>
              <a:avLst/>
              <a:gdLst/>
              <a:ahLst/>
              <a:cxnLst/>
              <a:rect l="l" t="t" r="r" b="b"/>
              <a:pathLst>
                <a:path w="2225" h="2820" extrusionOk="0">
                  <a:moveTo>
                    <a:pt x="1416" y="555"/>
                  </a:moveTo>
                  <a:cubicBezTo>
                    <a:pt x="1469" y="555"/>
                    <a:pt x="1514" y="569"/>
                    <a:pt x="1553" y="594"/>
                  </a:cubicBezTo>
                  <a:cubicBezTo>
                    <a:pt x="1651" y="663"/>
                    <a:pt x="1703" y="820"/>
                    <a:pt x="1703" y="1065"/>
                  </a:cubicBezTo>
                  <a:cubicBezTo>
                    <a:pt x="1703" y="1315"/>
                    <a:pt x="1651" y="1533"/>
                    <a:pt x="1553" y="1721"/>
                  </a:cubicBezTo>
                  <a:cubicBezTo>
                    <a:pt x="1451" y="1909"/>
                    <a:pt x="1303" y="2059"/>
                    <a:pt x="1109" y="2171"/>
                  </a:cubicBezTo>
                  <a:cubicBezTo>
                    <a:pt x="993" y="2238"/>
                    <a:pt x="893" y="2272"/>
                    <a:pt x="810" y="2272"/>
                  </a:cubicBezTo>
                  <a:cubicBezTo>
                    <a:pt x="756" y="2272"/>
                    <a:pt x="709" y="2258"/>
                    <a:pt x="668" y="2229"/>
                  </a:cubicBezTo>
                  <a:cubicBezTo>
                    <a:pt x="566" y="2158"/>
                    <a:pt x="515" y="1998"/>
                    <a:pt x="515" y="1752"/>
                  </a:cubicBezTo>
                  <a:cubicBezTo>
                    <a:pt x="515" y="1506"/>
                    <a:pt x="566" y="1291"/>
                    <a:pt x="668" y="1103"/>
                  </a:cubicBezTo>
                  <a:cubicBezTo>
                    <a:pt x="771" y="916"/>
                    <a:pt x="918" y="769"/>
                    <a:pt x="1109" y="660"/>
                  </a:cubicBezTo>
                  <a:cubicBezTo>
                    <a:pt x="1229" y="590"/>
                    <a:pt x="1332" y="555"/>
                    <a:pt x="1416" y="555"/>
                  </a:cubicBezTo>
                  <a:close/>
                  <a:moveTo>
                    <a:pt x="1712" y="1"/>
                  </a:moveTo>
                  <a:cubicBezTo>
                    <a:pt x="1547" y="1"/>
                    <a:pt x="1345" y="69"/>
                    <a:pt x="1109" y="205"/>
                  </a:cubicBezTo>
                  <a:cubicBezTo>
                    <a:pt x="754" y="410"/>
                    <a:pt x="481" y="676"/>
                    <a:pt x="290" y="1001"/>
                  </a:cubicBezTo>
                  <a:cubicBezTo>
                    <a:pt x="99" y="1328"/>
                    <a:pt x="0" y="1676"/>
                    <a:pt x="0" y="2048"/>
                  </a:cubicBezTo>
                  <a:cubicBezTo>
                    <a:pt x="0" y="2421"/>
                    <a:pt x="99" y="2659"/>
                    <a:pt x="290" y="2765"/>
                  </a:cubicBezTo>
                  <a:cubicBezTo>
                    <a:pt x="355" y="2801"/>
                    <a:pt x="429" y="2819"/>
                    <a:pt x="512" y="2819"/>
                  </a:cubicBezTo>
                  <a:cubicBezTo>
                    <a:pt x="675" y="2819"/>
                    <a:pt x="875" y="2751"/>
                    <a:pt x="1109" y="2615"/>
                  </a:cubicBezTo>
                  <a:cubicBezTo>
                    <a:pt x="1464" y="2410"/>
                    <a:pt x="1741" y="2144"/>
                    <a:pt x="1932" y="1817"/>
                  </a:cubicBezTo>
                  <a:cubicBezTo>
                    <a:pt x="2126" y="1489"/>
                    <a:pt x="2225" y="1138"/>
                    <a:pt x="2225" y="766"/>
                  </a:cubicBezTo>
                  <a:cubicBezTo>
                    <a:pt x="2225" y="397"/>
                    <a:pt x="2126" y="158"/>
                    <a:pt x="1932" y="52"/>
                  </a:cubicBezTo>
                  <a:cubicBezTo>
                    <a:pt x="1868" y="18"/>
                    <a:pt x="1794" y="1"/>
                    <a:pt x="1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838;p43">
              <a:extLst>
                <a:ext uri="{FF2B5EF4-FFF2-40B4-BE49-F238E27FC236}">
                  <a16:creationId xmlns:a16="http://schemas.microsoft.com/office/drawing/2014/main" id="{2331802C-E680-40B2-8A8B-72CC8615EE98}"/>
                </a:ext>
              </a:extLst>
            </p:cNvPr>
            <p:cNvSpPr/>
            <p:nvPr/>
          </p:nvSpPr>
          <p:spPr>
            <a:xfrm>
              <a:off x="3708175" y="2207200"/>
              <a:ext cx="53100" cy="92900"/>
            </a:xfrm>
            <a:custGeom>
              <a:avLst/>
              <a:gdLst/>
              <a:ahLst/>
              <a:cxnLst/>
              <a:rect l="l" t="t" r="r" b="b"/>
              <a:pathLst>
                <a:path w="2124" h="3716" extrusionOk="0">
                  <a:moveTo>
                    <a:pt x="1608" y="538"/>
                  </a:moveTo>
                  <a:lnTo>
                    <a:pt x="1608" y="1381"/>
                  </a:lnTo>
                  <a:cubicBezTo>
                    <a:pt x="1608" y="1542"/>
                    <a:pt x="1560" y="1699"/>
                    <a:pt x="1464" y="1849"/>
                  </a:cubicBezTo>
                  <a:cubicBezTo>
                    <a:pt x="1369" y="1996"/>
                    <a:pt x="1246" y="2115"/>
                    <a:pt x="1092" y="2200"/>
                  </a:cubicBezTo>
                  <a:cubicBezTo>
                    <a:pt x="966" y="2274"/>
                    <a:pt x="861" y="2311"/>
                    <a:pt x="777" y="2311"/>
                  </a:cubicBezTo>
                  <a:cubicBezTo>
                    <a:pt x="732" y="2311"/>
                    <a:pt x="693" y="2300"/>
                    <a:pt x="659" y="2279"/>
                  </a:cubicBezTo>
                  <a:cubicBezTo>
                    <a:pt x="563" y="2221"/>
                    <a:pt x="516" y="2074"/>
                    <a:pt x="516" y="1842"/>
                  </a:cubicBezTo>
                  <a:cubicBezTo>
                    <a:pt x="516" y="1334"/>
                    <a:pt x="731" y="955"/>
                    <a:pt x="1161" y="706"/>
                  </a:cubicBezTo>
                  <a:cubicBezTo>
                    <a:pt x="1250" y="655"/>
                    <a:pt x="1332" y="617"/>
                    <a:pt x="1414" y="587"/>
                  </a:cubicBezTo>
                  <a:cubicBezTo>
                    <a:pt x="1492" y="556"/>
                    <a:pt x="1557" y="542"/>
                    <a:pt x="1608" y="538"/>
                  </a:cubicBezTo>
                  <a:close/>
                  <a:moveTo>
                    <a:pt x="1997" y="0"/>
                  </a:moveTo>
                  <a:cubicBezTo>
                    <a:pt x="1914" y="0"/>
                    <a:pt x="1818" y="14"/>
                    <a:pt x="1710" y="40"/>
                  </a:cubicBezTo>
                  <a:cubicBezTo>
                    <a:pt x="1540" y="85"/>
                    <a:pt x="1366" y="157"/>
                    <a:pt x="1188" y="259"/>
                  </a:cubicBezTo>
                  <a:cubicBezTo>
                    <a:pt x="803" y="480"/>
                    <a:pt x="509" y="757"/>
                    <a:pt x="304" y="1085"/>
                  </a:cubicBezTo>
                  <a:cubicBezTo>
                    <a:pt x="103" y="1416"/>
                    <a:pt x="1" y="1778"/>
                    <a:pt x="1" y="2177"/>
                  </a:cubicBezTo>
                  <a:cubicBezTo>
                    <a:pt x="1" y="2525"/>
                    <a:pt x="86" y="2747"/>
                    <a:pt x="256" y="2843"/>
                  </a:cubicBezTo>
                  <a:cubicBezTo>
                    <a:pt x="315" y="2874"/>
                    <a:pt x="382" y="2890"/>
                    <a:pt x="457" y="2890"/>
                  </a:cubicBezTo>
                  <a:cubicBezTo>
                    <a:pt x="599" y="2890"/>
                    <a:pt x="770" y="2832"/>
                    <a:pt x="970" y="2716"/>
                  </a:cubicBezTo>
                  <a:cubicBezTo>
                    <a:pt x="1113" y="2635"/>
                    <a:pt x="1239" y="2539"/>
                    <a:pt x="1341" y="2436"/>
                  </a:cubicBezTo>
                  <a:cubicBezTo>
                    <a:pt x="1444" y="2331"/>
                    <a:pt x="1533" y="2208"/>
                    <a:pt x="1608" y="2071"/>
                  </a:cubicBezTo>
                  <a:lnTo>
                    <a:pt x="1608" y="2071"/>
                  </a:lnTo>
                  <a:cubicBezTo>
                    <a:pt x="1608" y="2310"/>
                    <a:pt x="1567" y="2504"/>
                    <a:pt x="1482" y="2655"/>
                  </a:cubicBezTo>
                  <a:cubicBezTo>
                    <a:pt x="1396" y="2802"/>
                    <a:pt x="1264" y="2931"/>
                    <a:pt x="1079" y="3037"/>
                  </a:cubicBezTo>
                  <a:cubicBezTo>
                    <a:pt x="840" y="3174"/>
                    <a:pt x="645" y="3241"/>
                    <a:pt x="495" y="3241"/>
                  </a:cubicBezTo>
                  <a:cubicBezTo>
                    <a:pt x="478" y="3241"/>
                    <a:pt x="465" y="3245"/>
                    <a:pt x="454" y="3252"/>
                  </a:cubicBezTo>
                  <a:cubicBezTo>
                    <a:pt x="437" y="3262"/>
                    <a:pt x="420" y="3286"/>
                    <a:pt x="407" y="3327"/>
                  </a:cubicBezTo>
                  <a:lnTo>
                    <a:pt x="287" y="3627"/>
                  </a:lnTo>
                  <a:cubicBezTo>
                    <a:pt x="264" y="3682"/>
                    <a:pt x="277" y="3709"/>
                    <a:pt x="318" y="3712"/>
                  </a:cubicBezTo>
                  <a:cubicBezTo>
                    <a:pt x="332" y="3714"/>
                    <a:pt x="347" y="3715"/>
                    <a:pt x="362" y="3715"/>
                  </a:cubicBezTo>
                  <a:cubicBezTo>
                    <a:pt x="439" y="3715"/>
                    <a:pt x="538" y="3694"/>
                    <a:pt x="662" y="3651"/>
                  </a:cubicBezTo>
                  <a:cubicBezTo>
                    <a:pt x="813" y="3600"/>
                    <a:pt x="966" y="3528"/>
                    <a:pt x="1127" y="3436"/>
                  </a:cubicBezTo>
                  <a:cubicBezTo>
                    <a:pt x="1468" y="3238"/>
                    <a:pt x="1721" y="2983"/>
                    <a:pt x="1881" y="2671"/>
                  </a:cubicBezTo>
                  <a:cubicBezTo>
                    <a:pt x="2045" y="2361"/>
                    <a:pt x="2124" y="2016"/>
                    <a:pt x="2124" y="1634"/>
                  </a:cubicBezTo>
                  <a:lnTo>
                    <a:pt x="2124" y="13"/>
                  </a:lnTo>
                  <a:cubicBezTo>
                    <a:pt x="2086" y="5"/>
                    <a:pt x="2043" y="0"/>
                    <a:pt x="19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839;p43">
              <a:extLst>
                <a:ext uri="{FF2B5EF4-FFF2-40B4-BE49-F238E27FC236}">
                  <a16:creationId xmlns:a16="http://schemas.microsoft.com/office/drawing/2014/main" id="{3E872070-0E6C-4D67-ACEB-BC064E94C428}"/>
                </a:ext>
              </a:extLst>
            </p:cNvPr>
            <p:cNvSpPr/>
            <p:nvPr/>
          </p:nvSpPr>
          <p:spPr>
            <a:xfrm>
              <a:off x="3675750" y="2398050"/>
              <a:ext cx="7800" cy="515475"/>
            </a:xfrm>
            <a:custGeom>
              <a:avLst/>
              <a:gdLst/>
              <a:ahLst/>
              <a:cxnLst/>
              <a:rect l="l" t="t" r="r" b="b"/>
              <a:pathLst>
                <a:path w="312" h="20619" extrusionOk="0">
                  <a:moveTo>
                    <a:pt x="212" y="0"/>
                  </a:moveTo>
                  <a:cubicBezTo>
                    <a:pt x="195" y="0"/>
                    <a:pt x="177" y="6"/>
                    <a:pt x="157" y="18"/>
                  </a:cubicBezTo>
                  <a:cubicBezTo>
                    <a:pt x="72" y="68"/>
                    <a:pt x="1" y="218"/>
                    <a:pt x="1" y="355"/>
                  </a:cubicBezTo>
                  <a:lnTo>
                    <a:pt x="1" y="20451"/>
                  </a:lnTo>
                  <a:cubicBezTo>
                    <a:pt x="1" y="20554"/>
                    <a:pt x="44" y="20618"/>
                    <a:pt x="103" y="20618"/>
                  </a:cubicBezTo>
                  <a:cubicBezTo>
                    <a:pt x="120" y="20618"/>
                    <a:pt x="138" y="20613"/>
                    <a:pt x="157" y="20601"/>
                  </a:cubicBezTo>
                  <a:cubicBezTo>
                    <a:pt x="243" y="20550"/>
                    <a:pt x="311" y="20396"/>
                    <a:pt x="311" y="20263"/>
                  </a:cubicBezTo>
                  <a:lnTo>
                    <a:pt x="311" y="168"/>
                  </a:lnTo>
                  <a:cubicBezTo>
                    <a:pt x="311" y="64"/>
                    <a:pt x="270" y="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840;p43">
              <a:extLst>
                <a:ext uri="{FF2B5EF4-FFF2-40B4-BE49-F238E27FC236}">
                  <a16:creationId xmlns:a16="http://schemas.microsoft.com/office/drawing/2014/main" id="{2796B0A6-B6D4-46F6-9D96-4CAD7BD47F36}"/>
                </a:ext>
              </a:extLst>
            </p:cNvPr>
            <p:cNvSpPr/>
            <p:nvPr/>
          </p:nvSpPr>
          <p:spPr>
            <a:xfrm>
              <a:off x="3365525" y="2472275"/>
              <a:ext cx="247525" cy="317400"/>
            </a:xfrm>
            <a:custGeom>
              <a:avLst/>
              <a:gdLst/>
              <a:ahLst/>
              <a:cxnLst/>
              <a:rect l="l" t="t" r="r" b="b"/>
              <a:pathLst>
                <a:path w="9901" h="1269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7"/>
                    <a:pt x="118" y="12695"/>
                    <a:pt x="289" y="12695"/>
                  </a:cubicBezTo>
                  <a:cubicBezTo>
                    <a:pt x="360" y="12695"/>
                    <a:pt x="441" y="12672"/>
                    <a:pt x="525" y="12622"/>
                  </a:cubicBezTo>
                  <a:lnTo>
                    <a:pt x="9375" y="7516"/>
                  </a:lnTo>
                  <a:cubicBezTo>
                    <a:pt x="9666" y="7345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841;p43">
              <a:extLst>
                <a:ext uri="{FF2B5EF4-FFF2-40B4-BE49-F238E27FC236}">
                  <a16:creationId xmlns:a16="http://schemas.microsoft.com/office/drawing/2014/main" id="{C41E5FA7-DDCF-4722-BC19-299A43E81664}"/>
                </a:ext>
              </a:extLst>
            </p:cNvPr>
            <p:cNvSpPr/>
            <p:nvPr/>
          </p:nvSpPr>
          <p:spPr>
            <a:xfrm>
              <a:off x="3365525" y="2472275"/>
              <a:ext cx="247525" cy="165625"/>
            </a:xfrm>
            <a:custGeom>
              <a:avLst/>
              <a:gdLst/>
              <a:ahLst/>
              <a:cxnLst/>
              <a:rect l="l" t="t" r="r" b="b"/>
              <a:pathLst>
                <a:path w="9901" h="6625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8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842;p43">
              <a:extLst>
                <a:ext uri="{FF2B5EF4-FFF2-40B4-BE49-F238E27FC236}">
                  <a16:creationId xmlns:a16="http://schemas.microsoft.com/office/drawing/2014/main" id="{B735CDFD-E79C-48F0-B66A-F7BCA4161001}"/>
                </a:ext>
              </a:extLst>
            </p:cNvPr>
            <p:cNvSpPr/>
            <p:nvPr/>
          </p:nvSpPr>
          <p:spPr>
            <a:xfrm>
              <a:off x="3390250" y="2594975"/>
              <a:ext cx="99000" cy="157275"/>
            </a:xfrm>
            <a:custGeom>
              <a:avLst/>
              <a:gdLst/>
              <a:ahLst/>
              <a:cxnLst/>
              <a:rect l="l" t="t" r="r" b="b"/>
              <a:pathLst>
                <a:path w="3960" h="6291" extrusionOk="0">
                  <a:moveTo>
                    <a:pt x="3960" y="0"/>
                  </a:moveTo>
                  <a:lnTo>
                    <a:pt x="1" y="2290"/>
                  </a:lnTo>
                  <a:lnTo>
                    <a:pt x="1" y="6291"/>
                  </a:lnTo>
                  <a:lnTo>
                    <a:pt x="3960" y="4004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843;p43">
              <a:extLst>
                <a:ext uri="{FF2B5EF4-FFF2-40B4-BE49-F238E27FC236}">
                  <a16:creationId xmlns:a16="http://schemas.microsoft.com/office/drawing/2014/main" id="{996D5D3D-600B-41DD-9FFE-DBF6867103A6}"/>
                </a:ext>
              </a:extLst>
            </p:cNvPr>
            <p:cNvSpPr/>
            <p:nvPr/>
          </p:nvSpPr>
          <p:spPr>
            <a:xfrm>
              <a:off x="3390250" y="2631075"/>
              <a:ext cx="99000" cy="121175"/>
            </a:xfrm>
            <a:custGeom>
              <a:avLst/>
              <a:gdLst/>
              <a:ahLst/>
              <a:cxnLst/>
              <a:rect l="l" t="t" r="r" b="b"/>
              <a:pathLst>
                <a:path w="3960" h="4847" extrusionOk="0">
                  <a:moveTo>
                    <a:pt x="3304" y="0"/>
                  </a:moveTo>
                  <a:cubicBezTo>
                    <a:pt x="3257" y="0"/>
                    <a:pt x="3213" y="34"/>
                    <a:pt x="3185" y="103"/>
                  </a:cubicBezTo>
                  <a:lnTo>
                    <a:pt x="2291" y="2168"/>
                  </a:lnTo>
                  <a:lnTo>
                    <a:pt x="1768" y="1597"/>
                  </a:lnTo>
                  <a:cubicBezTo>
                    <a:pt x="1729" y="1553"/>
                    <a:pt x="1681" y="1531"/>
                    <a:pt x="1635" y="1531"/>
                  </a:cubicBezTo>
                  <a:cubicBezTo>
                    <a:pt x="1578" y="1531"/>
                    <a:pt x="1523" y="1564"/>
                    <a:pt x="1485" y="1628"/>
                  </a:cubicBezTo>
                  <a:lnTo>
                    <a:pt x="1" y="4266"/>
                  </a:lnTo>
                  <a:lnTo>
                    <a:pt x="1" y="4847"/>
                  </a:lnTo>
                  <a:lnTo>
                    <a:pt x="3960" y="2560"/>
                  </a:lnTo>
                  <a:lnTo>
                    <a:pt x="3960" y="846"/>
                  </a:lnTo>
                  <a:lnTo>
                    <a:pt x="3421" y="76"/>
                  </a:lnTo>
                  <a:cubicBezTo>
                    <a:pt x="3386" y="25"/>
                    <a:pt x="3344" y="0"/>
                    <a:pt x="3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844;p43">
              <a:extLst>
                <a:ext uri="{FF2B5EF4-FFF2-40B4-BE49-F238E27FC236}">
                  <a16:creationId xmlns:a16="http://schemas.microsoft.com/office/drawing/2014/main" id="{ED7319F9-1340-4CC5-82CE-DB64FA4150E4}"/>
                </a:ext>
              </a:extLst>
            </p:cNvPr>
            <p:cNvSpPr/>
            <p:nvPr/>
          </p:nvSpPr>
          <p:spPr>
            <a:xfrm>
              <a:off x="3514075" y="254127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1" y="0"/>
                  </a:moveTo>
                  <a:cubicBezTo>
                    <a:pt x="2757" y="0"/>
                    <a:pt x="2706" y="15"/>
                    <a:pt x="2652" y="46"/>
                  </a:cubicBezTo>
                  <a:lnTo>
                    <a:pt x="314" y="1394"/>
                  </a:lnTo>
                  <a:cubicBezTo>
                    <a:pt x="140" y="1497"/>
                    <a:pt x="0" y="1732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1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7"/>
                    <a:pt x="2969" y="398"/>
                    <a:pt x="2969" y="207"/>
                  </a:cubicBezTo>
                  <a:cubicBezTo>
                    <a:pt x="2969" y="76"/>
                    <a:pt x="2902" y="0"/>
                    <a:pt x="2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845;p43">
              <a:extLst>
                <a:ext uri="{FF2B5EF4-FFF2-40B4-BE49-F238E27FC236}">
                  <a16:creationId xmlns:a16="http://schemas.microsoft.com/office/drawing/2014/main" id="{D2C29902-49A1-4F78-ADB3-ED40E0365120}"/>
                </a:ext>
              </a:extLst>
            </p:cNvPr>
            <p:cNvSpPr/>
            <p:nvPr/>
          </p:nvSpPr>
          <p:spPr>
            <a:xfrm>
              <a:off x="3514075" y="2582425"/>
              <a:ext cx="74250" cy="53325"/>
            </a:xfrm>
            <a:custGeom>
              <a:avLst/>
              <a:gdLst/>
              <a:ahLst/>
              <a:cxnLst/>
              <a:rect l="l" t="t" r="r" b="b"/>
              <a:pathLst>
                <a:path w="2970" h="2133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5"/>
                    <a:pt x="0" y="1922"/>
                  </a:cubicBezTo>
                  <a:cubicBezTo>
                    <a:pt x="0" y="2055"/>
                    <a:pt x="68" y="2132"/>
                    <a:pt x="168" y="2132"/>
                  </a:cubicBezTo>
                  <a:cubicBezTo>
                    <a:pt x="211" y="2132"/>
                    <a:pt x="261" y="2117"/>
                    <a:pt x="314" y="2086"/>
                  </a:cubicBezTo>
                  <a:lnTo>
                    <a:pt x="2652" y="738"/>
                  </a:lnTo>
                  <a:cubicBezTo>
                    <a:pt x="2829" y="636"/>
                    <a:pt x="2969" y="400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846;p43">
              <a:extLst>
                <a:ext uri="{FF2B5EF4-FFF2-40B4-BE49-F238E27FC236}">
                  <a16:creationId xmlns:a16="http://schemas.microsoft.com/office/drawing/2014/main" id="{CCCF0378-07EE-44F9-9845-60EF8572BFED}"/>
                </a:ext>
              </a:extLst>
            </p:cNvPr>
            <p:cNvSpPr/>
            <p:nvPr/>
          </p:nvSpPr>
          <p:spPr>
            <a:xfrm>
              <a:off x="3514075" y="26236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1" y="1"/>
                  </a:moveTo>
                  <a:cubicBezTo>
                    <a:pt x="2757" y="1"/>
                    <a:pt x="2706" y="16"/>
                    <a:pt x="2652" y="47"/>
                  </a:cubicBezTo>
                  <a:lnTo>
                    <a:pt x="314" y="1394"/>
                  </a:lnTo>
                  <a:cubicBezTo>
                    <a:pt x="140" y="1497"/>
                    <a:pt x="0" y="1733"/>
                    <a:pt x="0" y="1923"/>
                  </a:cubicBezTo>
                  <a:cubicBezTo>
                    <a:pt x="0" y="2056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4"/>
                  </a:cubicBezTo>
                  <a:lnTo>
                    <a:pt x="2652" y="736"/>
                  </a:lnTo>
                  <a:cubicBezTo>
                    <a:pt x="2829" y="633"/>
                    <a:pt x="2969" y="398"/>
                    <a:pt x="2969" y="207"/>
                  </a:cubicBezTo>
                  <a:cubicBezTo>
                    <a:pt x="2969" y="76"/>
                    <a:pt x="2902" y="1"/>
                    <a:pt x="28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847;p43">
              <a:extLst>
                <a:ext uri="{FF2B5EF4-FFF2-40B4-BE49-F238E27FC236}">
                  <a16:creationId xmlns:a16="http://schemas.microsoft.com/office/drawing/2014/main" id="{9FE77B1A-C32F-46BC-87E0-C49A664DBD47}"/>
                </a:ext>
              </a:extLst>
            </p:cNvPr>
            <p:cNvSpPr/>
            <p:nvPr/>
          </p:nvSpPr>
          <p:spPr>
            <a:xfrm>
              <a:off x="3365525" y="2713150"/>
              <a:ext cx="247525" cy="317425"/>
            </a:xfrm>
            <a:custGeom>
              <a:avLst/>
              <a:gdLst/>
              <a:ahLst/>
              <a:cxnLst/>
              <a:rect l="l" t="t" r="r" b="b"/>
              <a:pathLst>
                <a:path w="9901" h="12697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8"/>
                    <a:pt x="119" y="12696"/>
                    <a:pt x="292" y="12696"/>
                  </a:cubicBezTo>
                  <a:cubicBezTo>
                    <a:pt x="362" y="12696"/>
                    <a:pt x="442" y="12674"/>
                    <a:pt x="525" y="12625"/>
                  </a:cubicBezTo>
                  <a:lnTo>
                    <a:pt x="9375" y="7516"/>
                  </a:lnTo>
                  <a:cubicBezTo>
                    <a:pt x="9666" y="7348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848;p43">
              <a:extLst>
                <a:ext uri="{FF2B5EF4-FFF2-40B4-BE49-F238E27FC236}">
                  <a16:creationId xmlns:a16="http://schemas.microsoft.com/office/drawing/2014/main" id="{94A2B7E3-C965-4941-82CE-1112722FE917}"/>
                </a:ext>
              </a:extLst>
            </p:cNvPr>
            <p:cNvSpPr/>
            <p:nvPr/>
          </p:nvSpPr>
          <p:spPr>
            <a:xfrm>
              <a:off x="3365525" y="2713150"/>
              <a:ext cx="247525" cy="165650"/>
            </a:xfrm>
            <a:custGeom>
              <a:avLst/>
              <a:gdLst/>
              <a:ahLst/>
              <a:cxnLst/>
              <a:rect l="l" t="t" r="r" b="b"/>
              <a:pathLst>
                <a:path w="9901" h="662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9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849;p43">
              <a:extLst>
                <a:ext uri="{FF2B5EF4-FFF2-40B4-BE49-F238E27FC236}">
                  <a16:creationId xmlns:a16="http://schemas.microsoft.com/office/drawing/2014/main" id="{E4271452-827E-4FA9-A525-91F1F34E38F9}"/>
                </a:ext>
              </a:extLst>
            </p:cNvPr>
            <p:cNvSpPr/>
            <p:nvPr/>
          </p:nvSpPr>
          <p:spPr>
            <a:xfrm>
              <a:off x="3390250" y="2835925"/>
              <a:ext cx="99000" cy="157200"/>
            </a:xfrm>
            <a:custGeom>
              <a:avLst/>
              <a:gdLst/>
              <a:ahLst/>
              <a:cxnLst/>
              <a:rect l="l" t="t" r="r" b="b"/>
              <a:pathLst>
                <a:path w="3960" h="6288" extrusionOk="0">
                  <a:moveTo>
                    <a:pt x="3960" y="1"/>
                  </a:moveTo>
                  <a:lnTo>
                    <a:pt x="1" y="2288"/>
                  </a:lnTo>
                  <a:lnTo>
                    <a:pt x="1" y="6287"/>
                  </a:lnTo>
                  <a:lnTo>
                    <a:pt x="3960" y="4000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850;p43">
              <a:extLst>
                <a:ext uri="{FF2B5EF4-FFF2-40B4-BE49-F238E27FC236}">
                  <a16:creationId xmlns:a16="http://schemas.microsoft.com/office/drawing/2014/main" id="{EA6B5BC1-D4DF-4E11-B380-A18F9820BF09}"/>
                </a:ext>
              </a:extLst>
            </p:cNvPr>
            <p:cNvSpPr/>
            <p:nvPr/>
          </p:nvSpPr>
          <p:spPr>
            <a:xfrm>
              <a:off x="3390250" y="2872000"/>
              <a:ext cx="99000" cy="121125"/>
            </a:xfrm>
            <a:custGeom>
              <a:avLst/>
              <a:gdLst/>
              <a:ahLst/>
              <a:cxnLst/>
              <a:rect l="l" t="t" r="r" b="b"/>
              <a:pathLst>
                <a:path w="3960" h="4845" extrusionOk="0">
                  <a:moveTo>
                    <a:pt x="3303" y="1"/>
                  </a:moveTo>
                  <a:cubicBezTo>
                    <a:pt x="3257" y="1"/>
                    <a:pt x="3212" y="34"/>
                    <a:pt x="3185" y="100"/>
                  </a:cubicBezTo>
                  <a:lnTo>
                    <a:pt x="2291" y="2165"/>
                  </a:lnTo>
                  <a:lnTo>
                    <a:pt x="1768" y="1595"/>
                  </a:lnTo>
                  <a:cubicBezTo>
                    <a:pt x="1729" y="1551"/>
                    <a:pt x="1682" y="1529"/>
                    <a:pt x="1636" y="1529"/>
                  </a:cubicBezTo>
                  <a:cubicBezTo>
                    <a:pt x="1579" y="1529"/>
                    <a:pt x="1523" y="1563"/>
                    <a:pt x="1485" y="1629"/>
                  </a:cubicBezTo>
                  <a:lnTo>
                    <a:pt x="1" y="4264"/>
                  </a:lnTo>
                  <a:lnTo>
                    <a:pt x="1" y="4844"/>
                  </a:lnTo>
                  <a:lnTo>
                    <a:pt x="3960" y="2557"/>
                  </a:lnTo>
                  <a:lnTo>
                    <a:pt x="3960" y="845"/>
                  </a:lnTo>
                  <a:lnTo>
                    <a:pt x="3421" y="76"/>
                  </a:lnTo>
                  <a:cubicBezTo>
                    <a:pt x="3386" y="26"/>
                    <a:pt x="3343" y="1"/>
                    <a:pt x="3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851;p43">
              <a:extLst>
                <a:ext uri="{FF2B5EF4-FFF2-40B4-BE49-F238E27FC236}">
                  <a16:creationId xmlns:a16="http://schemas.microsoft.com/office/drawing/2014/main" id="{791D0E56-B087-4F2A-A98A-F98798460E72}"/>
                </a:ext>
              </a:extLst>
            </p:cNvPr>
            <p:cNvSpPr/>
            <p:nvPr/>
          </p:nvSpPr>
          <p:spPr>
            <a:xfrm>
              <a:off x="3514075" y="2782175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0"/>
                  </a:moveTo>
                  <a:cubicBezTo>
                    <a:pt x="2756" y="0"/>
                    <a:pt x="2706" y="15"/>
                    <a:pt x="2652" y="45"/>
                  </a:cubicBezTo>
                  <a:lnTo>
                    <a:pt x="314" y="1396"/>
                  </a:lnTo>
                  <a:cubicBezTo>
                    <a:pt x="140" y="1495"/>
                    <a:pt x="0" y="1735"/>
                    <a:pt x="0" y="1922"/>
                  </a:cubicBezTo>
                  <a:cubicBezTo>
                    <a:pt x="0" y="2055"/>
                    <a:pt x="68" y="2130"/>
                    <a:pt x="168" y="2130"/>
                  </a:cubicBezTo>
                  <a:cubicBezTo>
                    <a:pt x="212" y="2130"/>
                    <a:pt x="261" y="2116"/>
                    <a:pt x="314" y="2086"/>
                  </a:cubicBezTo>
                  <a:lnTo>
                    <a:pt x="2652" y="734"/>
                  </a:lnTo>
                  <a:cubicBezTo>
                    <a:pt x="2829" y="635"/>
                    <a:pt x="2969" y="400"/>
                    <a:pt x="2969" y="208"/>
                  </a:cubicBezTo>
                  <a:cubicBezTo>
                    <a:pt x="2969" y="76"/>
                    <a:pt x="2902" y="0"/>
                    <a:pt x="28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852;p43">
              <a:extLst>
                <a:ext uri="{FF2B5EF4-FFF2-40B4-BE49-F238E27FC236}">
                  <a16:creationId xmlns:a16="http://schemas.microsoft.com/office/drawing/2014/main" id="{9970F4F9-3A6F-44BC-A999-E2D77895DB6E}"/>
                </a:ext>
              </a:extLst>
            </p:cNvPr>
            <p:cNvSpPr/>
            <p:nvPr/>
          </p:nvSpPr>
          <p:spPr>
            <a:xfrm>
              <a:off x="3514075" y="282332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3" y="1"/>
                  </a:moveTo>
                  <a:cubicBezTo>
                    <a:pt x="2758" y="1"/>
                    <a:pt x="2707" y="16"/>
                    <a:pt x="2652" y="48"/>
                  </a:cubicBezTo>
                  <a:lnTo>
                    <a:pt x="314" y="1396"/>
                  </a:lnTo>
                  <a:cubicBezTo>
                    <a:pt x="140" y="1498"/>
                    <a:pt x="0" y="1733"/>
                    <a:pt x="0" y="1924"/>
                  </a:cubicBezTo>
                  <a:cubicBezTo>
                    <a:pt x="0" y="2057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5"/>
                  </a:cubicBezTo>
                  <a:lnTo>
                    <a:pt x="2652" y="736"/>
                  </a:lnTo>
                  <a:cubicBezTo>
                    <a:pt x="2829" y="634"/>
                    <a:pt x="2969" y="399"/>
                    <a:pt x="2969" y="208"/>
                  </a:cubicBezTo>
                  <a:cubicBezTo>
                    <a:pt x="2969" y="76"/>
                    <a:pt x="2903" y="1"/>
                    <a:pt x="28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853;p43">
              <a:extLst>
                <a:ext uri="{FF2B5EF4-FFF2-40B4-BE49-F238E27FC236}">
                  <a16:creationId xmlns:a16="http://schemas.microsoft.com/office/drawing/2014/main" id="{EED2C822-441B-487B-AD5E-0044E02DBF8D}"/>
                </a:ext>
              </a:extLst>
            </p:cNvPr>
            <p:cNvSpPr/>
            <p:nvPr/>
          </p:nvSpPr>
          <p:spPr>
            <a:xfrm>
              <a:off x="3514075" y="28645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1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2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6"/>
                    <a:pt x="2969" y="397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854;p43">
              <a:extLst>
                <a:ext uri="{FF2B5EF4-FFF2-40B4-BE49-F238E27FC236}">
                  <a16:creationId xmlns:a16="http://schemas.microsoft.com/office/drawing/2014/main" id="{592A5513-BE1A-45CA-BE4F-29603986BDFA}"/>
                </a:ext>
              </a:extLst>
            </p:cNvPr>
            <p:cNvSpPr/>
            <p:nvPr/>
          </p:nvSpPr>
          <p:spPr>
            <a:xfrm>
              <a:off x="3750075" y="2213225"/>
              <a:ext cx="706325" cy="624950"/>
            </a:xfrm>
            <a:custGeom>
              <a:avLst/>
              <a:gdLst/>
              <a:ahLst/>
              <a:cxnLst/>
              <a:rect l="l" t="t" r="r" b="b"/>
              <a:pathLst>
                <a:path w="28253" h="24998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24622"/>
                  </a:lnTo>
                  <a:cubicBezTo>
                    <a:pt x="0" y="24859"/>
                    <a:pt x="119" y="24997"/>
                    <a:pt x="292" y="24997"/>
                  </a:cubicBezTo>
                  <a:cubicBezTo>
                    <a:pt x="362" y="24997"/>
                    <a:pt x="442" y="24974"/>
                    <a:pt x="526" y="24926"/>
                  </a:cubicBezTo>
                  <a:lnTo>
                    <a:pt x="27728" y="9223"/>
                  </a:lnTo>
                  <a:cubicBezTo>
                    <a:pt x="28018" y="9055"/>
                    <a:pt x="28253" y="8646"/>
                    <a:pt x="28253" y="8308"/>
                  </a:cubicBez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855;p43">
              <a:extLst>
                <a:ext uri="{FF2B5EF4-FFF2-40B4-BE49-F238E27FC236}">
                  <a16:creationId xmlns:a16="http://schemas.microsoft.com/office/drawing/2014/main" id="{B45FB0EA-014C-45F7-8EC7-BF1474226A25}"/>
                </a:ext>
              </a:extLst>
            </p:cNvPr>
            <p:cNvSpPr/>
            <p:nvPr/>
          </p:nvSpPr>
          <p:spPr>
            <a:xfrm>
              <a:off x="3750075" y="2213225"/>
              <a:ext cx="706325" cy="430500"/>
            </a:xfrm>
            <a:custGeom>
              <a:avLst/>
              <a:gdLst/>
              <a:ahLst/>
              <a:cxnLst/>
              <a:rect l="l" t="t" r="r" b="b"/>
              <a:pathLst>
                <a:path w="28253" h="17220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17220"/>
                  </a:lnTo>
                  <a:lnTo>
                    <a:pt x="28253" y="905"/>
                  </a:ln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856;p43">
              <a:extLst>
                <a:ext uri="{FF2B5EF4-FFF2-40B4-BE49-F238E27FC236}">
                  <a16:creationId xmlns:a16="http://schemas.microsoft.com/office/drawing/2014/main" id="{588D4CD2-4CEE-4EFB-A173-36C61FC08894}"/>
                </a:ext>
              </a:extLst>
            </p:cNvPr>
            <p:cNvSpPr/>
            <p:nvPr/>
          </p:nvSpPr>
          <p:spPr>
            <a:xfrm>
              <a:off x="3769850" y="2564975"/>
              <a:ext cx="158500" cy="242325"/>
            </a:xfrm>
            <a:custGeom>
              <a:avLst/>
              <a:gdLst/>
              <a:ahLst/>
              <a:cxnLst/>
              <a:rect l="l" t="t" r="r" b="b"/>
              <a:pathLst>
                <a:path w="6340" h="9693" extrusionOk="0">
                  <a:moveTo>
                    <a:pt x="6103" y="0"/>
                  </a:moveTo>
                  <a:cubicBezTo>
                    <a:pt x="6047" y="0"/>
                    <a:pt x="5983" y="19"/>
                    <a:pt x="5916" y="57"/>
                  </a:cubicBezTo>
                  <a:lnTo>
                    <a:pt x="421" y="3231"/>
                  </a:lnTo>
                  <a:cubicBezTo>
                    <a:pt x="189" y="3364"/>
                    <a:pt x="1" y="3692"/>
                    <a:pt x="1" y="3961"/>
                  </a:cubicBezTo>
                  <a:lnTo>
                    <a:pt x="1" y="9391"/>
                  </a:lnTo>
                  <a:cubicBezTo>
                    <a:pt x="1" y="9582"/>
                    <a:pt x="95" y="9693"/>
                    <a:pt x="232" y="9693"/>
                  </a:cubicBezTo>
                  <a:cubicBezTo>
                    <a:pt x="289" y="9693"/>
                    <a:pt x="353" y="9674"/>
                    <a:pt x="421" y="9634"/>
                  </a:cubicBezTo>
                  <a:lnTo>
                    <a:pt x="5916" y="6463"/>
                  </a:lnTo>
                  <a:cubicBezTo>
                    <a:pt x="6148" y="6330"/>
                    <a:pt x="6339" y="6003"/>
                    <a:pt x="6339" y="5733"/>
                  </a:cubicBezTo>
                  <a:lnTo>
                    <a:pt x="6339" y="303"/>
                  </a:lnTo>
                  <a:cubicBezTo>
                    <a:pt x="6339" y="111"/>
                    <a:pt x="6243" y="0"/>
                    <a:pt x="610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857;p43">
              <a:extLst>
                <a:ext uri="{FF2B5EF4-FFF2-40B4-BE49-F238E27FC236}">
                  <a16:creationId xmlns:a16="http://schemas.microsoft.com/office/drawing/2014/main" id="{9FE64334-DD3B-4C69-A700-2374637F8961}"/>
                </a:ext>
              </a:extLst>
            </p:cNvPr>
            <p:cNvSpPr/>
            <p:nvPr/>
          </p:nvSpPr>
          <p:spPr>
            <a:xfrm>
              <a:off x="3769850" y="26080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87" y="0"/>
                  </a:moveTo>
                  <a:cubicBezTo>
                    <a:pt x="5009" y="0"/>
                    <a:pt x="4933" y="64"/>
                    <a:pt x="4879" y="191"/>
                  </a:cubicBezTo>
                  <a:lnTo>
                    <a:pt x="3244" y="4037"/>
                  </a:lnTo>
                  <a:lnTo>
                    <a:pt x="2448" y="3048"/>
                  </a:lnTo>
                  <a:cubicBezTo>
                    <a:pt x="2373" y="2952"/>
                    <a:pt x="2284" y="2905"/>
                    <a:pt x="2200" y="2905"/>
                  </a:cubicBezTo>
                  <a:cubicBezTo>
                    <a:pt x="2097" y="2905"/>
                    <a:pt x="2000" y="2973"/>
                    <a:pt x="1936" y="3106"/>
                  </a:cubicBezTo>
                  <a:lnTo>
                    <a:pt x="1" y="7238"/>
                  </a:lnTo>
                  <a:lnTo>
                    <a:pt x="1" y="7668"/>
                  </a:lnTo>
                  <a:cubicBezTo>
                    <a:pt x="1" y="7859"/>
                    <a:pt x="95" y="7970"/>
                    <a:pt x="232" y="7970"/>
                  </a:cubicBezTo>
                  <a:cubicBezTo>
                    <a:pt x="289" y="7970"/>
                    <a:pt x="353" y="7951"/>
                    <a:pt x="421" y="7911"/>
                  </a:cubicBezTo>
                  <a:lnTo>
                    <a:pt x="5916" y="4740"/>
                  </a:lnTo>
                  <a:cubicBezTo>
                    <a:pt x="6148" y="4607"/>
                    <a:pt x="6339" y="4280"/>
                    <a:pt x="6339" y="4010"/>
                  </a:cubicBezTo>
                  <a:lnTo>
                    <a:pt x="6339" y="2133"/>
                  </a:lnTo>
                  <a:lnTo>
                    <a:pt x="5298" y="173"/>
                  </a:lnTo>
                  <a:cubicBezTo>
                    <a:pt x="5237" y="57"/>
                    <a:pt x="5161" y="0"/>
                    <a:pt x="5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858;p43">
              <a:extLst>
                <a:ext uri="{FF2B5EF4-FFF2-40B4-BE49-F238E27FC236}">
                  <a16:creationId xmlns:a16="http://schemas.microsoft.com/office/drawing/2014/main" id="{6A08978C-6B8D-482F-AEB2-7232E4849763}"/>
                </a:ext>
              </a:extLst>
            </p:cNvPr>
            <p:cNvSpPr/>
            <p:nvPr/>
          </p:nvSpPr>
          <p:spPr>
            <a:xfrm>
              <a:off x="3769850" y="2630975"/>
              <a:ext cx="39625" cy="56700"/>
            </a:xfrm>
            <a:custGeom>
              <a:avLst/>
              <a:gdLst/>
              <a:ahLst/>
              <a:cxnLst/>
              <a:rect l="l" t="t" r="r" b="b"/>
              <a:pathLst>
                <a:path w="1585" h="2268" extrusionOk="0">
                  <a:moveTo>
                    <a:pt x="1442" y="1"/>
                  </a:moveTo>
                  <a:lnTo>
                    <a:pt x="421" y="591"/>
                  </a:lnTo>
                  <a:cubicBezTo>
                    <a:pt x="189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5" y="2252"/>
                    <a:pt x="137" y="2268"/>
                    <a:pt x="215" y="2268"/>
                  </a:cubicBezTo>
                  <a:cubicBezTo>
                    <a:pt x="341" y="2268"/>
                    <a:pt x="484" y="2227"/>
                    <a:pt x="636" y="2140"/>
                  </a:cubicBezTo>
                  <a:cubicBezTo>
                    <a:pt x="1158" y="1837"/>
                    <a:pt x="1585" y="1099"/>
                    <a:pt x="1585" y="496"/>
                  </a:cubicBezTo>
                  <a:cubicBezTo>
                    <a:pt x="1585" y="284"/>
                    <a:pt x="1530" y="116"/>
                    <a:pt x="1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859;p43">
              <a:extLst>
                <a:ext uri="{FF2B5EF4-FFF2-40B4-BE49-F238E27FC236}">
                  <a16:creationId xmlns:a16="http://schemas.microsoft.com/office/drawing/2014/main" id="{D0313043-9B92-4FEB-BD36-4E4A85487E00}"/>
                </a:ext>
              </a:extLst>
            </p:cNvPr>
            <p:cNvSpPr/>
            <p:nvPr/>
          </p:nvSpPr>
          <p:spPr>
            <a:xfrm>
              <a:off x="3979850" y="2289900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5" y="0"/>
                  </a:moveTo>
                  <a:cubicBezTo>
                    <a:pt x="17545" y="0"/>
                    <a:pt x="17476" y="21"/>
                    <a:pt x="17403" y="64"/>
                  </a:cubicBezTo>
                  <a:lnTo>
                    <a:pt x="420" y="9865"/>
                  </a:lnTo>
                  <a:cubicBezTo>
                    <a:pt x="188" y="9999"/>
                    <a:pt x="1" y="10309"/>
                    <a:pt x="1" y="10558"/>
                  </a:cubicBezTo>
                  <a:cubicBezTo>
                    <a:pt x="1" y="10730"/>
                    <a:pt x="90" y="10827"/>
                    <a:pt x="222" y="10827"/>
                  </a:cubicBezTo>
                  <a:cubicBezTo>
                    <a:pt x="281" y="10827"/>
                    <a:pt x="348" y="10808"/>
                    <a:pt x="420" y="10766"/>
                  </a:cubicBezTo>
                  <a:lnTo>
                    <a:pt x="17403" y="961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7"/>
                    <a:pt x="17735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860;p43">
              <a:extLst>
                <a:ext uri="{FF2B5EF4-FFF2-40B4-BE49-F238E27FC236}">
                  <a16:creationId xmlns:a16="http://schemas.microsoft.com/office/drawing/2014/main" id="{0384BC7B-1C4F-4D69-8C62-0B32C0BB2E28}"/>
                </a:ext>
              </a:extLst>
            </p:cNvPr>
            <p:cNvSpPr/>
            <p:nvPr/>
          </p:nvSpPr>
          <p:spPr>
            <a:xfrm>
              <a:off x="3979850" y="2347050"/>
              <a:ext cx="445600" cy="270725"/>
            </a:xfrm>
            <a:custGeom>
              <a:avLst/>
              <a:gdLst/>
              <a:ahLst/>
              <a:cxnLst/>
              <a:rect l="l" t="t" r="r" b="b"/>
              <a:pathLst>
                <a:path w="17824" h="10829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9999"/>
                    <a:pt x="1" y="10310"/>
                    <a:pt x="1" y="10559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9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861;p43">
              <a:extLst>
                <a:ext uri="{FF2B5EF4-FFF2-40B4-BE49-F238E27FC236}">
                  <a16:creationId xmlns:a16="http://schemas.microsoft.com/office/drawing/2014/main" id="{699DBC9F-C938-4453-A3A8-49A0EDFE5ACE}"/>
                </a:ext>
              </a:extLst>
            </p:cNvPr>
            <p:cNvSpPr/>
            <p:nvPr/>
          </p:nvSpPr>
          <p:spPr>
            <a:xfrm>
              <a:off x="3979850" y="2404225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10002"/>
                    <a:pt x="1" y="10313"/>
                    <a:pt x="1" y="10558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862;p43">
              <a:extLst>
                <a:ext uri="{FF2B5EF4-FFF2-40B4-BE49-F238E27FC236}">
                  <a16:creationId xmlns:a16="http://schemas.microsoft.com/office/drawing/2014/main" id="{9C622710-A785-4B6B-ACA8-65FABBCB728E}"/>
                </a:ext>
              </a:extLst>
            </p:cNvPr>
            <p:cNvSpPr/>
            <p:nvPr/>
          </p:nvSpPr>
          <p:spPr>
            <a:xfrm>
              <a:off x="4528675" y="1901375"/>
              <a:ext cx="166300" cy="130825"/>
            </a:xfrm>
            <a:custGeom>
              <a:avLst/>
              <a:gdLst/>
              <a:ahLst/>
              <a:cxnLst/>
              <a:rect l="l" t="t" r="r" b="b"/>
              <a:pathLst>
                <a:path w="6652" h="5233" extrusionOk="0">
                  <a:moveTo>
                    <a:pt x="972" y="1"/>
                  </a:moveTo>
                  <a:cubicBezTo>
                    <a:pt x="972" y="1"/>
                    <a:pt x="30" y="1488"/>
                    <a:pt x="17" y="1581"/>
                  </a:cubicBezTo>
                  <a:cubicBezTo>
                    <a:pt x="0" y="1676"/>
                    <a:pt x="2584" y="4437"/>
                    <a:pt x="2839" y="4717"/>
                  </a:cubicBezTo>
                  <a:cubicBezTo>
                    <a:pt x="2979" y="4870"/>
                    <a:pt x="3109" y="4993"/>
                    <a:pt x="3447" y="5014"/>
                  </a:cubicBezTo>
                  <a:cubicBezTo>
                    <a:pt x="4123" y="5054"/>
                    <a:pt x="6651" y="5232"/>
                    <a:pt x="6651" y="5232"/>
                  </a:cubicBezTo>
                  <a:lnTo>
                    <a:pt x="6252" y="3167"/>
                  </a:lnTo>
                  <a:lnTo>
                    <a:pt x="3761" y="3099"/>
                  </a:lnTo>
                  <a:cubicBezTo>
                    <a:pt x="3590" y="2956"/>
                    <a:pt x="972" y="1"/>
                    <a:pt x="97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863;p43">
              <a:extLst>
                <a:ext uri="{FF2B5EF4-FFF2-40B4-BE49-F238E27FC236}">
                  <a16:creationId xmlns:a16="http://schemas.microsoft.com/office/drawing/2014/main" id="{9AE49EA3-DEEF-4C12-BA23-73A66D689B05}"/>
                </a:ext>
              </a:extLst>
            </p:cNvPr>
            <p:cNvSpPr/>
            <p:nvPr/>
          </p:nvSpPr>
          <p:spPr>
            <a:xfrm>
              <a:off x="4677550" y="1980550"/>
              <a:ext cx="106600" cy="71600"/>
            </a:xfrm>
            <a:custGeom>
              <a:avLst/>
              <a:gdLst/>
              <a:ahLst/>
              <a:cxnLst/>
              <a:rect l="l" t="t" r="r" b="b"/>
              <a:pathLst>
                <a:path w="4264" h="2864" extrusionOk="0">
                  <a:moveTo>
                    <a:pt x="297" y="0"/>
                  </a:moveTo>
                  <a:lnTo>
                    <a:pt x="0" y="2580"/>
                  </a:lnTo>
                  <a:lnTo>
                    <a:pt x="3840" y="2864"/>
                  </a:lnTo>
                  <a:lnTo>
                    <a:pt x="4264" y="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864;p43">
              <a:extLst>
                <a:ext uri="{FF2B5EF4-FFF2-40B4-BE49-F238E27FC236}">
                  <a16:creationId xmlns:a16="http://schemas.microsoft.com/office/drawing/2014/main" id="{02062387-C8A3-4998-A520-B8E2C399FBAC}"/>
                </a:ext>
              </a:extLst>
            </p:cNvPr>
            <p:cNvSpPr/>
            <p:nvPr/>
          </p:nvSpPr>
          <p:spPr>
            <a:xfrm>
              <a:off x="4677550" y="1980550"/>
              <a:ext cx="106600" cy="68100"/>
            </a:xfrm>
            <a:custGeom>
              <a:avLst/>
              <a:gdLst/>
              <a:ahLst/>
              <a:cxnLst/>
              <a:rect l="l" t="t" r="r" b="b"/>
              <a:pathLst>
                <a:path w="4264" h="2724" extrusionOk="0">
                  <a:moveTo>
                    <a:pt x="297" y="0"/>
                  </a:moveTo>
                  <a:lnTo>
                    <a:pt x="66" y="2021"/>
                  </a:lnTo>
                  <a:lnTo>
                    <a:pt x="0" y="2580"/>
                  </a:lnTo>
                  <a:lnTo>
                    <a:pt x="1922" y="2724"/>
                  </a:lnTo>
                  <a:lnTo>
                    <a:pt x="1922" y="2656"/>
                  </a:lnTo>
                  <a:cubicBezTo>
                    <a:pt x="1922" y="1533"/>
                    <a:pt x="2543" y="188"/>
                    <a:pt x="4264" y="90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865;p43">
              <a:extLst>
                <a:ext uri="{FF2B5EF4-FFF2-40B4-BE49-F238E27FC236}">
                  <a16:creationId xmlns:a16="http://schemas.microsoft.com/office/drawing/2014/main" id="{534263C3-0F87-43AA-8237-44C03F522202}"/>
                </a:ext>
              </a:extLst>
            </p:cNvPr>
            <p:cNvSpPr/>
            <p:nvPr/>
          </p:nvSpPr>
          <p:spPr>
            <a:xfrm>
              <a:off x="3873775" y="1869900"/>
              <a:ext cx="706450" cy="624975"/>
            </a:xfrm>
            <a:custGeom>
              <a:avLst/>
              <a:gdLst/>
              <a:ahLst/>
              <a:cxnLst/>
              <a:rect l="l" t="t" r="r" b="b"/>
              <a:pathLst>
                <a:path w="28258" h="2499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24621"/>
                  </a:lnTo>
                  <a:cubicBezTo>
                    <a:pt x="1" y="24860"/>
                    <a:pt x="120" y="24999"/>
                    <a:pt x="293" y="24999"/>
                  </a:cubicBezTo>
                  <a:cubicBezTo>
                    <a:pt x="365" y="24999"/>
                    <a:pt x="445" y="24975"/>
                    <a:pt x="530" y="24925"/>
                  </a:cubicBezTo>
                  <a:lnTo>
                    <a:pt x="27732" y="9225"/>
                  </a:lnTo>
                  <a:cubicBezTo>
                    <a:pt x="28022" y="9054"/>
                    <a:pt x="28257" y="8645"/>
                    <a:pt x="28257" y="8311"/>
                  </a:cubicBez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866;p43">
              <a:extLst>
                <a:ext uri="{FF2B5EF4-FFF2-40B4-BE49-F238E27FC236}">
                  <a16:creationId xmlns:a16="http://schemas.microsoft.com/office/drawing/2014/main" id="{21BE4E1C-368D-46BB-AE3B-881061154DD4}"/>
                </a:ext>
              </a:extLst>
            </p:cNvPr>
            <p:cNvSpPr/>
            <p:nvPr/>
          </p:nvSpPr>
          <p:spPr>
            <a:xfrm>
              <a:off x="3873775" y="1869900"/>
              <a:ext cx="706450" cy="430475"/>
            </a:xfrm>
            <a:custGeom>
              <a:avLst/>
              <a:gdLst/>
              <a:ahLst/>
              <a:cxnLst/>
              <a:rect l="l" t="t" r="r" b="b"/>
              <a:pathLst>
                <a:path w="28258" h="1721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17218"/>
                  </a:lnTo>
                  <a:lnTo>
                    <a:pt x="28257" y="907"/>
                  </a:ln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867;p43">
              <a:extLst>
                <a:ext uri="{FF2B5EF4-FFF2-40B4-BE49-F238E27FC236}">
                  <a16:creationId xmlns:a16="http://schemas.microsoft.com/office/drawing/2014/main" id="{29ACE224-DB48-446C-8B81-82703DB1512F}"/>
                </a:ext>
              </a:extLst>
            </p:cNvPr>
            <p:cNvSpPr/>
            <p:nvPr/>
          </p:nvSpPr>
          <p:spPr>
            <a:xfrm>
              <a:off x="3893575" y="2221700"/>
              <a:ext cx="158500" cy="242300"/>
            </a:xfrm>
            <a:custGeom>
              <a:avLst/>
              <a:gdLst/>
              <a:ahLst/>
              <a:cxnLst/>
              <a:rect l="l" t="t" r="r" b="b"/>
              <a:pathLst>
                <a:path w="6340" h="9692" extrusionOk="0">
                  <a:moveTo>
                    <a:pt x="6106" y="1"/>
                  </a:moveTo>
                  <a:cubicBezTo>
                    <a:pt x="6049" y="1"/>
                    <a:pt x="5986" y="19"/>
                    <a:pt x="5919" y="58"/>
                  </a:cubicBezTo>
                  <a:lnTo>
                    <a:pt x="424" y="3228"/>
                  </a:lnTo>
                  <a:cubicBezTo>
                    <a:pt x="192" y="3365"/>
                    <a:pt x="1" y="3693"/>
                    <a:pt x="1" y="3962"/>
                  </a:cubicBezTo>
                  <a:lnTo>
                    <a:pt x="1" y="9389"/>
                  </a:lnTo>
                  <a:cubicBezTo>
                    <a:pt x="1" y="9581"/>
                    <a:pt x="97" y="9691"/>
                    <a:pt x="237" y="9691"/>
                  </a:cubicBezTo>
                  <a:cubicBezTo>
                    <a:pt x="294" y="9691"/>
                    <a:pt x="357" y="9673"/>
                    <a:pt x="424" y="9635"/>
                  </a:cubicBezTo>
                  <a:lnTo>
                    <a:pt x="5919" y="6464"/>
                  </a:lnTo>
                  <a:cubicBezTo>
                    <a:pt x="6151" y="6327"/>
                    <a:pt x="6339" y="5999"/>
                    <a:pt x="6339" y="5730"/>
                  </a:cubicBezTo>
                  <a:lnTo>
                    <a:pt x="6339" y="300"/>
                  </a:lnTo>
                  <a:cubicBezTo>
                    <a:pt x="6339" y="111"/>
                    <a:pt x="6244" y="1"/>
                    <a:pt x="61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868;p43">
              <a:extLst>
                <a:ext uri="{FF2B5EF4-FFF2-40B4-BE49-F238E27FC236}">
                  <a16:creationId xmlns:a16="http://schemas.microsoft.com/office/drawing/2014/main" id="{ECC90A76-9CDE-498C-A2B1-B735361EB4E8}"/>
                </a:ext>
              </a:extLst>
            </p:cNvPr>
            <p:cNvSpPr/>
            <p:nvPr/>
          </p:nvSpPr>
          <p:spPr>
            <a:xfrm>
              <a:off x="3893575" y="22647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90" y="1"/>
                  </a:moveTo>
                  <a:cubicBezTo>
                    <a:pt x="5012" y="1"/>
                    <a:pt x="4936" y="65"/>
                    <a:pt x="4881" y="192"/>
                  </a:cubicBezTo>
                  <a:lnTo>
                    <a:pt x="3247" y="4039"/>
                  </a:lnTo>
                  <a:lnTo>
                    <a:pt x="2452" y="3045"/>
                  </a:lnTo>
                  <a:cubicBezTo>
                    <a:pt x="2376" y="2952"/>
                    <a:pt x="2288" y="2906"/>
                    <a:pt x="2204" y="2906"/>
                  </a:cubicBezTo>
                  <a:cubicBezTo>
                    <a:pt x="2101" y="2906"/>
                    <a:pt x="2003" y="2974"/>
                    <a:pt x="1940" y="3107"/>
                  </a:cubicBezTo>
                  <a:lnTo>
                    <a:pt x="1" y="7240"/>
                  </a:lnTo>
                  <a:lnTo>
                    <a:pt x="1" y="7667"/>
                  </a:lnTo>
                  <a:cubicBezTo>
                    <a:pt x="1" y="7859"/>
                    <a:pt x="97" y="7969"/>
                    <a:pt x="237" y="7969"/>
                  </a:cubicBezTo>
                  <a:cubicBezTo>
                    <a:pt x="294" y="7969"/>
                    <a:pt x="357" y="7951"/>
                    <a:pt x="424" y="7913"/>
                  </a:cubicBezTo>
                  <a:lnTo>
                    <a:pt x="5919" y="4742"/>
                  </a:lnTo>
                  <a:cubicBezTo>
                    <a:pt x="6151" y="4605"/>
                    <a:pt x="6339" y="4277"/>
                    <a:pt x="6339" y="4008"/>
                  </a:cubicBezTo>
                  <a:lnTo>
                    <a:pt x="6339" y="2135"/>
                  </a:lnTo>
                  <a:lnTo>
                    <a:pt x="5301" y="175"/>
                  </a:lnTo>
                  <a:cubicBezTo>
                    <a:pt x="5240" y="59"/>
                    <a:pt x="5164" y="1"/>
                    <a:pt x="50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869;p43">
              <a:extLst>
                <a:ext uri="{FF2B5EF4-FFF2-40B4-BE49-F238E27FC236}">
                  <a16:creationId xmlns:a16="http://schemas.microsoft.com/office/drawing/2014/main" id="{46C1C806-6923-49D9-865B-AA81D4FB2F5B}"/>
                </a:ext>
              </a:extLst>
            </p:cNvPr>
            <p:cNvSpPr/>
            <p:nvPr/>
          </p:nvSpPr>
          <p:spPr>
            <a:xfrm>
              <a:off x="3893575" y="2287725"/>
              <a:ext cx="39725" cy="56700"/>
            </a:xfrm>
            <a:custGeom>
              <a:avLst/>
              <a:gdLst/>
              <a:ahLst/>
              <a:cxnLst/>
              <a:rect l="l" t="t" r="r" b="b"/>
              <a:pathLst>
                <a:path w="1589" h="2268" extrusionOk="0">
                  <a:moveTo>
                    <a:pt x="1445" y="0"/>
                  </a:moveTo>
                  <a:lnTo>
                    <a:pt x="424" y="587"/>
                  </a:lnTo>
                  <a:cubicBezTo>
                    <a:pt x="192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6" y="2252"/>
                    <a:pt x="138" y="2268"/>
                    <a:pt x="216" y="2268"/>
                  </a:cubicBezTo>
                  <a:cubicBezTo>
                    <a:pt x="343" y="2268"/>
                    <a:pt x="486" y="2226"/>
                    <a:pt x="639" y="2137"/>
                  </a:cubicBezTo>
                  <a:cubicBezTo>
                    <a:pt x="1162" y="1836"/>
                    <a:pt x="1588" y="1099"/>
                    <a:pt x="1588" y="495"/>
                  </a:cubicBezTo>
                  <a:cubicBezTo>
                    <a:pt x="1588" y="283"/>
                    <a:pt x="1533" y="116"/>
                    <a:pt x="1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870;p43">
              <a:extLst>
                <a:ext uri="{FF2B5EF4-FFF2-40B4-BE49-F238E27FC236}">
                  <a16:creationId xmlns:a16="http://schemas.microsoft.com/office/drawing/2014/main" id="{D528BA83-6BB1-48AE-8A8A-016A35A8C273}"/>
                </a:ext>
              </a:extLst>
            </p:cNvPr>
            <p:cNvSpPr/>
            <p:nvPr/>
          </p:nvSpPr>
          <p:spPr>
            <a:xfrm>
              <a:off x="4103575" y="194660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7"/>
                  </a:lnTo>
                  <a:cubicBezTo>
                    <a:pt x="192" y="10000"/>
                    <a:pt x="0" y="10310"/>
                    <a:pt x="0" y="10560"/>
                  </a:cubicBezTo>
                  <a:cubicBezTo>
                    <a:pt x="0" y="10731"/>
                    <a:pt x="90" y="10828"/>
                    <a:pt x="222" y="10828"/>
                  </a:cubicBezTo>
                  <a:cubicBezTo>
                    <a:pt x="282" y="10828"/>
                    <a:pt x="351" y="10808"/>
                    <a:pt x="424" y="10765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871;p43">
              <a:extLst>
                <a:ext uri="{FF2B5EF4-FFF2-40B4-BE49-F238E27FC236}">
                  <a16:creationId xmlns:a16="http://schemas.microsoft.com/office/drawing/2014/main" id="{386DCE7A-383F-4583-8F9D-EE106E8F49AD}"/>
                </a:ext>
              </a:extLst>
            </p:cNvPr>
            <p:cNvSpPr/>
            <p:nvPr/>
          </p:nvSpPr>
          <p:spPr>
            <a:xfrm>
              <a:off x="4103575" y="2003775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872;p43">
              <a:extLst>
                <a:ext uri="{FF2B5EF4-FFF2-40B4-BE49-F238E27FC236}">
                  <a16:creationId xmlns:a16="http://schemas.microsoft.com/office/drawing/2014/main" id="{72B50D65-BF4F-4DDB-8CB1-D252628DD626}"/>
                </a:ext>
              </a:extLst>
            </p:cNvPr>
            <p:cNvSpPr/>
            <p:nvPr/>
          </p:nvSpPr>
          <p:spPr>
            <a:xfrm>
              <a:off x="4103575" y="206095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4" y="0"/>
                  </a:moveTo>
                  <a:cubicBezTo>
                    <a:pt x="17545" y="0"/>
                    <a:pt x="17476" y="20"/>
                    <a:pt x="17403" y="61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2"/>
                  </a:lnTo>
                  <a:cubicBezTo>
                    <a:pt x="17639" y="826"/>
                    <a:pt x="17827" y="515"/>
                    <a:pt x="17827" y="269"/>
                  </a:cubicBezTo>
                  <a:cubicBezTo>
                    <a:pt x="17827" y="97"/>
                    <a:pt x="17737" y="0"/>
                    <a:pt x="1760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873;p43">
              <a:extLst>
                <a:ext uri="{FF2B5EF4-FFF2-40B4-BE49-F238E27FC236}">
                  <a16:creationId xmlns:a16="http://schemas.microsoft.com/office/drawing/2014/main" id="{A1915BEA-E86E-40E2-A9A5-52593238846E}"/>
                </a:ext>
              </a:extLst>
            </p:cNvPr>
            <p:cNvSpPr/>
            <p:nvPr/>
          </p:nvSpPr>
          <p:spPr>
            <a:xfrm>
              <a:off x="4860225" y="2733875"/>
              <a:ext cx="36050" cy="52500"/>
            </a:xfrm>
            <a:custGeom>
              <a:avLst/>
              <a:gdLst/>
              <a:ahLst/>
              <a:cxnLst/>
              <a:rect l="l" t="t" r="r" b="b"/>
              <a:pathLst>
                <a:path w="1442" h="2100" extrusionOk="0">
                  <a:moveTo>
                    <a:pt x="0" y="1"/>
                  </a:moveTo>
                  <a:lnTo>
                    <a:pt x="0" y="2100"/>
                  </a:lnTo>
                  <a:lnTo>
                    <a:pt x="1441" y="2100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874;p43">
              <a:extLst>
                <a:ext uri="{FF2B5EF4-FFF2-40B4-BE49-F238E27FC236}">
                  <a16:creationId xmlns:a16="http://schemas.microsoft.com/office/drawing/2014/main" id="{E3E0F4CE-3402-41D9-8C87-17BFC2045303}"/>
                </a:ext>
              </a:extLst>
            </p:cNvPr>
            <p:cNvSpPr/>
            <p:nvPr/>
          </p:nvSpPr>
          <p:spPr>
            <a:xfrm>
              <a:off x="4733700" y="2669025"/>
              <a:ext cx="37825" cy="53700"/>
            </a:xfrm>
            <a:custGeom>
              <a:avLst/>
              <a:gdLst/>
              <a:ahLst/>
              <a:cxnLst/>
              <a:rect l="l" t="t" r="r" b="b"/>
              <a:pathLst>
                <a:path w="1513" h="2148" extrusionOk="0">
                  <a:moveTo>
                    <a:pt x="1437" y="1"/>
                  </a:moveTo>
                  <a:lnTo>
                    <a:pt x="0" y="52"/>
                  </a:lnTo>
                  <a:lnTo>
                    <a:pt x="72" y="2148"/>
                  </a:lnTo>
                  <a:lnTo>
                    <a:pt x="1512" y="209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875;p43">
              <a:extLst>
                <a:ext uri="{FF2B5EF4-FFF2-40B4-BE49-F238E27FC236}">
                  <a16:creationId xmlns:a16="http://schemas.microsoft.com/office/drawing/2014/main" id="{29B601FD-BCEC-4FA2-B46A-0884312B0D27}"/>
                </a:ext>
              </a:extLst>
            </p:cNvPr>
            <p:cNvSpPr/>
            <p:nvPr/>
          </p:nvSpPr>
          <p:spPr>
            <a:xfrm>
              <a:off x="4696475" y="2222375"/>
              <a:ext cx="211975" cy="525100"/>
            </a:xfrm>
            <a:custGeom>
              <a:avLst/>
              <a:gdLst/>
              <a:ahLst/>
              <a:cxnLst/>
              <a:rect l="l" t="t" r="r" b="b"/>
              <a:pathLst>
                <a:path w="8479" h="21004" extrusionOk="0">
                  <a:moveTo>
                    <a:pt x="1165" y="0"/>
                  </a:moveTo>
                  <a:cubicBezTo>
                    <a:pt x="1165" y="0"/>
                    <a:pt x="1" y="9006"/>
                    <a:pt x="152" y="9863"/>
                  </a:cubicBezTo>
                  <a:cubicBezTo>
                    <a:pt x="298" y="10720"/>
                    <a:pt x="1455" y="18710"/>
                    <a:pt x="1455" y="18710"/>
                  </a:cubicBezTo>
                  <a:cubicBezTo>
                    <a:pt x="1710" y="18846"/>
                    <a:pt x="1956" y="18894"/>
                    <a:pt x="2174" y="18894"/>
                  </a:cubicBezTo>
                  <a:cubicBezTo>
                    <a:pt x="2669" y="18894"/>
                    <a:pt x="3022" y="18648"/>
                    <a:pt x="3022" y="18648"/>
                  </a:cubicBezTo>
                  <a:cubicBezTo>
                    <a:pt x="3022" y="18648"/>
                    <a:pt x="3318" y="13181"/>
                    <a:pt x="3267" y="12235"/>
                  </a:cubicBezTo>
                  <a:cubicBezTo>
                    <a:pt x="3216" y="11287"/>
                    <a:pt x="2981" y="9945"/>
                    <a:pt x="2981" y="9945"/>
                  </a:cubicBezTo>
                  <a:lnTo>
                    <a:pt x="4315" y="4239"/>
                  </a:lnTo>
                  <a:cubicBezTo>
                    <a:pt x="4315" y="4239"/>
                    <a:pt x="4698" y="9085"/>
                    <a:pt x="4920" y="10870"/>
                  </a:cubicBezTo>
                  <a:cubicBezTo>
                    <a:pt x="5178" y="12918"/>
                    <a:pt x="6482" y="20707"/>
                    <a:pt x="6482" y="20707"/>
                  </a:cubicBezTo>
                  <a:cubicBezTo>
                    <a:pt x="6800" y="20929"/>
                    <a:pt x="7086" y="21004"/>
                    <a:pt x="7327" y="21004"/>
                  </a:cubicBezTo>
                  <a:cubicBezTo>
                    <a:pt x="7810" y="21004"/>
                    <a:pt x="8110" y="20707"/>
                    <a:pt x="8110" y="20707"/>
                  </a:cubicBezTo>
                  <a:cubicBezTo>
                    <a:pt x="8110" y="20707"/>
                    <a:pt x="8288" y="14973"/>
                    <a:pt x="8397" y="12908"/>
                  </a:cubicBezTo>
                  <a:cubicBezTo>
                    <a:pt x="8479" y="11389"/>
                    <a:pt x="8107" y="10662"/>
                    <a:pt x="8073" y="10266"/>
                  </a:cubicBezTo>
                  <a:cubicBezTo>
                    <a:pt x="8073" y="10266"/>
                    <a:pt x="7895" y="1376"/>
                    <a:pt x="78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876;p43">
              <a:extLst>
                <a:ext uri="{FF2B5EF4-FFF2-40B4-BE49-F238E27FC236}">
                  <a16:creationId xmlns:a16="http://schemas.microsoft.com/office/drawing/2014/main" id="{99CA59D5-E3BA-49CF-A1EE-05A930730FB9}"/>
                </a:ext>
              </a:extLst>
            </p:cNvPr>
            <p:cNvSpPr/>
            <p:nvPr/>
          </p:nvSpPr>
          <p:spPr>
            <a:xfrm>
              <a:off x="4725575" y="1982775"/>
              <a:ext cx="168300" cy="265200"/>
            </a:xfrm>
            <a:custGeom>
              <a:avLst/>
              <a:gdLst/>
              <a:ahLst/>
              <a:cxnLst/>
              <a:rect l="l" t="t" r="r" b="b"/>
              <a:pathLst>
                <a:path w="6732" h="10608" extrusionOk="0">
                  <a:moveTo>
                    <a:pt x="2343" y="1"/>
                  </a:moveTo>
                  <a:cubicBezTo>
                    <a:pt x="622" y="99"/>
                    <a:pt x="1" y="1444"/>
                    <a:pt x="1" y="2567"/>
                  </a:cubicBezTo>
                  <a:lnTo>
                    <a:pt x="1" y="9584"/>
                  </a:lnTo>
                  <a:cubicBezTo>
                    <a:pt x="1001" y="10314"/>
                    <a:pt x="2272" y="10608"/>
                    <a:pt x="3457" y="10608"/>
                  </a:cubicBezTo>
                  <a:cubicBezTo>
                    <a:pt x="4881" y="10608"/>
                    <a:pt x="6180" y="10184"/>
                    <a:pt x="6731" y="9584"/>
                  </a:cubicBezTo>
                  <a:lnTo>
                    <a:pt x="6731" y="5325"/>
                  </a:lnTo>
                  <a:lnTo>
                    <a:pt x="6731" y="2843"/>
                  </a:lnTo>
                  <a:cubicBezTo>
                    <a:pt x="6731" y="1540"/>
                    <a:pt x="5851" y="382"/>
                    <a:pt x="4585" y="69"/>
                  </a:cubicBezTo>
                  <a:cubicBezTo>
                    <a:pt x="4578" y="69"/>
                    <a:pt x="4571" y="65"/>
                    <a:pt x="4564" y="65"/>
                  </a:cubicBezTo>
                  <a:lnTo>
                    <a:pt x="2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877;p43">
              <a:extLst>
                <a:ext uri="{FF2B5EF4-FFF2-40B4-BE49-F238E27FC236}">
                  <a16:creationId xmlns:a16="http://schemas.microsoft.com/office/drawing/2014/main" id="{9E279D6B-91FF-4639-B54F-FFE3CB333327}"/>
                </a:ext>
              </a:extLst>
            </p:cNvPr>
            <p:cNvSpPr/>
            <p:nvPr/>
          </p:nvSpPr>
          <p:spPr>
            <a:xfrm>
              <a:off x="4846575" y="1840725"/>
              <a:ext cx="27925" cy="57675"/>
            </a:xfrm>
            <a:custGeom>
              <a:avLst/>
              <a:gdLst/>
              <a:ahLst/>
              <a:cxnLst/>
              <a:rect l="l" t="t" r="r" b="b"/>
              <a:pathLst>
                <a:path w="1117" h="2307" extrusionOk="0">
                  <a:moveTo>
                    <a:pt x="294" y="1"/>
                  </a:moveTo>
                  <a:cubicBezTo>
                    <a:pt x="241" y="1"/>
                    <a:pt x="209" y="6"/>
                    <a:pt x="209" y="6"/>
                  </a:cubicBezTo>
                  <a:lnTo>
                    <a:pt x="1" y="2307"/>
                  </a:lnTo>
                  <a:lnTo>
                    <a:pt x="844" y="2211"/>
                  </a:lnTo>
                  <a:cubicBezTo>
                    <a:pt x="1058" y="1027"/>
                    <a:pt x="1117" y="508"/>
                    <a:pt x="844" y="231"/>
                  </a:cubicBezTo>
                  <a:cubicBezTo>
                    <a:pt x="650" y="31"/>
                    <a:pt x="416" y="1"/>
                    <a:pt x="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878;p43">
              <a:extLst>
                <a:ext uri="{FF2B5EF4-FFF2-40B4-BE49-F238E27FC236}">
                  <a16:creationId xmlns:a16="http://schemas.microsoft.com/office/drawing/2014/main" id="{DB69DD89-5D44-4639-B1BA-3035C0849985}"/>
                </a:ext>
              </a:extLst>
            </p:cNvPr>
            <p:cNvSpPr/>
            <p:nvPr/>
          </p:nvSpPr>
          <p:spPr>
            <a:xfrm>
              <a:off x="4708325" y="1828625"/>
              <a:ext cx="33425" cy="27375"/>
            </a:xfrm>
            <a:custGeom>
              <a:avLst/>
              <a:gdLst/>
              <a:ahLst/>
              <a:cxnLst/>
              <a:rect l="l" t="t" r="r" b="b"/>
              <a:pathLst>
                <a:path w="1337" h="1095" extrusionOk="0">
                  <a:moveTo>
                    <a:pt x="178" y="0"/>
                  </a:moveTo>
                  <a:cubicBezTo>
                    <a:pt x="25" y="0"/>
                    <a:pt x="1" y="234"/>
                    <a:pt x="117" y="443"/>
                  </a:cubicBezTo>
                  <a:cubicBezTo>
                    <a:pt x="257" y="699"/>
                    <a:pt x="524" y="1030"/>
                    <a:pt x="1094" y="1095"/>
                  </a:cubicBezTo>
                  <a:cubicBezTo>
                    <a:pt x="1100" y="1057"/>
                    <a:pt x="1336" y="436"/>
                    <a:pt x="1336" y="436"/>
                  </a:cubicBezTo>
                  <a:lnTo>
                    <a:pt x="828" y="149"/>
                  </a:lnTo>
                  <a:cubicBezTo>
                    <a:pt x="828" y="149"/>
                    <a:pt x="486" y="149"/>
                    <a:pt x="302" y="40"/>
                  </a:cubicBezTo>
                  <a:cubicBezTo>
                    <a:pt x="254" y="12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879;p43">
              <a:extLst>
                <a:ext uri="{FF2B5EF4-FFF2-40B4-BE49-F238E27FC236}">
                  <a16:creationId xmlns:a16="http://schemas.microsoft.com/office/drawing/2014/main" id="{76EEF959-B79B-42DE-97DF-1C4DED144F5B}"/>
                </a:ext>
              </a:extLst>
            </p:cNvPr>
            <p:cNvSpPr/>
            <p:nvPr/>
          </p:nvSpPr>
          <p:spPr>
            <a:xfrm>
              <a:off x="4723525" y="1817150"/>
              <a:ext cx="159000" cy="199125"/>
            </a:xfrm>
            <a:custGeom>
              <a:avLst/>
              <a:gdLst/>
              <a:ahLst/>
              <a:cxnLst/>
              <a:rect l="l" t="t" r="r" b="b"/>
              <a:pathLst>
                <a:path w="6360" h="7965" extrusionOk="0">
                  <a:moveTo>
                    <a:pt x="2451" y="1"/>
                  </a:moveTo>
                  <a:cubicBezTo>
                    <a:pt x="1546" y="1"/>
                    <a:pt x="674" y="456"/>
                    <a:pt x="404" y="1604"/>
                  </a:cubicBezTo>
                  <a:cubicBezTo>
                    <a:pt x="1" y="3324"/>
                    <a:pt x="455" y="4342"/>
                    <a:pt x="728" y="4912"/>
                  </a:cubicBezTo>
                  <a:cubicBezTo>
                    <a:pt x="971" y="5424"/>
                    <a:pt x="1346" y="5878"/>
                    <a:pt x="1506" y="5922"/>
                  </a:cubicBezTo>
                  <a:cubicBezTo>
                    <a:pt x="1576" y="5941"/>
                    <a:pt x="1665" y="5948"/>
                    <a:pt x="1759" y="5948"/>
                  </a:cubicBezTo>
                  <a:cubicBezTo>
                    <a:pt x="2063" y="5948"/>
                    <a:pt x="2428" y="5874"/>
                    <a:pt x="2428" y="5874"/>
                  </a:cubicBezTo>
                  <a:lnTo>
                    <a:pt x="2428" y="5874"/>
                  </a:lnTo>
                  <a:lnTo>
                    <a:pt x="2425" y="6626"/>
                  </a:lnTo>
                  <a:cubicBezTo>
                    <a:pt x="2055" y="7076"/>
                    <a:pt x="1814" y="7965"/>
                    <a:pt x="2737" y="7965"/>
                  </a:cubicBezTo>
                  <a:cubicBezTo>
                    <a:pt x="2812" y="7965"/>
                    <a:pt x="2896" y="7959"/>
                    <a:pt x="2987" y="7946"/>
                  </a:cubicBezTo>
                  <a:cubicBezTo>
                    <a:pt x="4199" y="7782"/>
                    <a:pt x="4646" y="6690"/>
                    <a:pt x="4646" y="6690"/>
                  </a:cubicBezTo>
                  <a:lnTo>
                    <a:pt x="4735" y="4625"/>
                  </a:lnTo>
                  <a:cubicBezTo>
                    <a:pt x="4735" y="4625"/>
                    <a:pt x="4846" y="4709"/>
                    <a:pt x="5026" y="4709"/>
                  </a:cubicBezTo>
                  <a:cubicBezTo>
                    <a:pt x="5140" y="4709"/>
                    <a:pt x="5281" y="4675"/>
                    <a:pt x="5438" y="4567"/>
                  </a:cubicBezTo>
                  <a:cubicBezTo>
                    <a:pt x="5779" y="4328"/>
                    <a:pt x="6360" y="3611"/>
                    <a:pt x="6103" y="3072"/>
                  </a:cubicBezTo>
                  <a:cubicBezTo>
                    <a:pt x="5984" y="2821"/>
                    <a:pt x="5807" y="2738"/>
                    <a:pt x="5639" y="2738"/>
                  </a:cubicBezTo>
                  <a:cubicBezTo>
                    <a:pt x="5453" y="2738"/>
                    <a:pt x="5276" y="2840"/>
                    <a:pt x="5196" y="2926"/>
                  </a:cubicBezTo>
                  <a:cubicBezTo>
                    <a:pt x="5059" y="3065"/>
                    <a:pt x="4907" y="3264"/>
                    <a:pt x="4786" y="3264"/>
                  </a:cubicBezTo>
                  <a:cubicBezTo>
                    <a:pt x="4768" y="3264"/>
                    <a:pt x="4751" y="3260"/>
                    <a:pt x="4735" y="3250"/>
                  </a:cubicBezTo>
                  <a:cubicBezTo>
                    <a:pt x="4735" y="3250"/>
                    <a:pt x="5189" y="1192"/>
                    <a:pt x="4005" y="448"/>
                  </a:cubicBezTo>
                  <a:cubicBezTo>
                    <a:pt x="3558" y="167"/>
                    <a:pt x="2998" y="1"/>
                    <a:pt x="2451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880;p43">
              <a:extLst>
                <a:ext uri="{FF2B5EF4-FFF2-40B4-BE49-F238E27FC236}">
                  <a16:creationId xmlns:a16="http://schemas.microsoft.com/office/drawing/2014/main" id="{88B6E633-2CFA-462C-8920-DC5FDB4D4D8B}"/>
                </a:ext>
              </a:extLst>
            </p:cNvPr>
            <p:cNvSpPr/>
            <p:nvPr/>
          </p:nvSpPr>
          <p:spPr>
            <a:xfrm>
              <a:off x="4716800" y="1784625"/>
              <a:ext cx="142000" cy="119075"/>
            </a:xfrm>
            <a:custGeom>
              <a:avLst/>
              <a:gdLst/>
              <a:ahLst/>
              <a:cxnLst/>
              <a:rect l="l" t="t" r="r" b="b"/>
              <a:pathLst>
                <a:path w="5680" h="4763" extrusionOk="0">
                  <a:moveTo>
                    <a:pt x="357" y="1"/>
                  </a:moveTo>
                  <a:cubicBezTo>
                    <a:pt x="238" y="1"/>
                    <a:pt x="197" y="85"/>
                    <a:pt x="147" y="264"/>
                  </a:cubicBezTo>
                  <a:cubicBezTo>
                    <a:pt x="41" y="640"/>
                    <a:pt x="0" y="1503"/>
                    <a:pt x="512" y="2083"/>
                  </a:cubicBezTo>
                  <a:lnTo>
                    <a:pt x="939" y="2237"/>
                  </a:lnTo>
                  <a:cubicBezTo>
                    <a:pt x="939" y="2237"/>
                    <a:pt x="1168" y="2442"/>
                    <a:pt x="1970" y="2541"/>
                  </a:cubicBezTo>
                  <a:cubicBezTo>
                    <a:pt x="2196" y="2568"/>
                    <a:pt x="2457" y="2578"/>
                    <a:pt x="2721" y="2578"/>
                  </a:cubicBezTo>
                  <a:cubicBezTo>
                    <a:pt x="3387" y="2578"/>
                    <a:pt x="4062" y="2513"/>
                    <a:pt x="4184" y="2496"/>
                  </a:cubicBezTo>
                  <a:cubicBezTo>
                    <a:pt x="4198" y="2494"/>
                    <a:pt x="4211" y="2493"/>
                    <a:pt x="4223" y="2493"/>
                  </a:cubicBezTo>
                  <a:cubicBezTo>
                    <a:pt x="4423" y="2493"/>
                    <a:pt x="4475" y="2727"/>
                    <a:pt x="4594" y="3305"/>
                  </a:cubicBezTo>
                  <a:cubicBezTo>
                    <a:pt x="4704" y="3844"/>
                    <a:pt x="4792" y="4759"/>
                    <a:pt x="5004" y="4762"/>
                  </a:cubicBezTo>
                  <a:cubicBezTo>
                    <a:pt x="5069" y="4762"/>
                    <a:pt x="5307" y="4367"/>
                    <a:pt x="5465" y="4227"/>
                  </a:cubicBezTo>
                  <a:cubicBezTo>
                    <a:pt x="5679" y="4028"/>
                    <a:pt x="5400" y="2250"/>
                    <a:pt x="5400" y="2250"/>
                  </a:cubicBezTo>
                  <a:cubicBezTo>
                    <a:pt x="5400" y="2250"/>
                    <a:pt x="5618" y="1578"/>
                    <a:pt x="5192" y="1131"/>
                  </a:cubicBezTo>
                  <a:cubicBezTo>
                    <a:pt x="4765" y="684"/>
                    <a:pt x="3939" y="759"/>
                    <a:pt x="3335" y="739"/>
                  </a:cubicBezTo>
                  <a:cubicBezTo>
                    <a:pt x="2707" y="714"/>
                    <a:pt x="2034" y="677"/>
                    <a:pt x="1174" y="305"/>
                  </a:cubicBezTo>
                  <a:cubicBezTo>
                    <a:pt x="722" y="106"/>
                    <a:pt x="490" y="1"/>
                    <a:pt x="3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881;p43">
              <a:extLst>
                <a:ext uri="{FF2B5EF4-FFF2-40B4-BE49-F238E27FC236}">
                  <a16:creationId xmlns:a16="http://schemas.microsoft.com/office/drawing/2014/main" id="{D8D734E1-5FB4-43D9-BD7B-B6491E692AF4}"/>
                </a:ext>
              </a:extLst>
            </p:cNvPr>
            <p:cNvSpPr/>
            <p:nvPr/>
          </p:nvSpPr>
          <p:spPr>
            <a:xfrm>
              <a:off x="4849050" y="1828225"/>
              <a:ext cx="21625" cy="16175"/>
            </a:xfrm>
            <a:custGeom>
              <a:avLst/>
              <a:gdLst/>
              <a:ahLst/>
              <a:cxnLst/>
              <a:rect l="l" t="t" r="r" b="b"/>
              <a:pathLst>
                <a:path w="865" h="647" extrusionOk="0">
                  <a:moveTo>
                    <a:pt x="488" y="1"/>
                  </a:moveTo>
                  <a:cubicBezTo>
                    <a:pt x="423" y="1"/>
                    <a:pt x="356" y="16"/>
                    <a:pt x="294" y="49"/>
                  </a:cubicBezTo>
                  <a:cubicBezTo>
                    <a:pt x="86" y="162"/>
                    <a:pt x="0" y="428"/>
                    <a:pt x="110" y="646"/>
                  </a:cubicBezTo>
                  <a:lnTo>
                    <a:pt x="864" y="240"/>
                  </a:lnTo>
                  <a:cubicBezTo>
                    <a:pt x="790" y="87"/>
                    <a:pt x="642" y="1"/>
                    <a:pt x="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882;p43">
              <a:extLst>
                <a:ext uri="{FF2B5EF4-FFF2-40B4-BE49-F238E27FC236}">
                  <a16:creationId xmlns:a16="http://schemas.microsoft.com/office/drawing/2014/main" id="{02B1FBE3-FF72-4F70-966D-AAC81010D53A}"/>
                </a:ext>
              </a:extLst>
            </p:cNvPr>
            <p:cNvSpPr/>
            <p:nvPr/>
          </p:nvSpPr>
          <p:spPr>
            <a:xfrm>
              <a:off x="4784200" y="1939675"/>
              <a:ext cx="51400" cy="31750"/>
            </a:xfrm>
            <a:custGeom>
              <a:avLst/>
              <a:gdLst/>
              <a:ahLst/>
              <a:cxnLst/>
              <a:rect l="l" t="t" r="r" b="b"/>
              <a:pathLst>
                <a:path w="2056" h="1270" extrusionOk="0">
                  <a:moveTo>
                    <a:pt x="2055" y="0"/>
                  </a:moveTo>
                  <a:cubicBezTo>
                    <a:pt x="1991" y="158"/>
                    <a:pt x="1775" y="400"/>
                    <a:pt x="1513" y="540"/>
                  </a:cubicBezTo>
                  <a:cubicBezTo>
                    <a:pt x="1120" y="748"/>
                    <a:pt x="1" y="973"/>
                    <a:pt x="1" y="973"/>
                  </a:cubicBezTo>
                  <a:lnTo>
                    <a:pt x="1" y="1270"/>
                  </a:lnTo>
                  <a:cubicBezTo>
                    <a:pt x="1" y="1270"/>
                    <a:pt x="1461" y="1000"/>
                    <a:pt x="1748" y="635"/>
                  </a:cubicBezTo>
                  <a:cubicBezTo>
                    <a:pt x="1980" y="335"/>
                    <a:pt x="2055" y="1"/>
                    <a:pt x="2055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883;p43">
              <a:extLst>
                <a:ext uri="{FF2B5EF4-FFF2-40B4-BE49-F238E27FC236}">
                  <a16:creationId xmlns:a16="http://schemas.microsoft.com/office/drawing/2014/main" id="{605C64C5-CDBE-4C13-945D-C57EAE97E477}"/>
                </a:ext>
              </a:extLst>
            </p:cNvPr>
            <p:cNvSpPr/>
            <p:nvPr/>
          </p:nvSpPr>
          <p:spPr>
            <a:xfrm>
              <a:off x="4790950" y="1885600"/>
              <a:ext cx="11200" cy="11700"/>
            </a:xfrm>
            <a:custGeom>
              <a:avLst/>
              <a:gdLst/>
              <a:ahLst/>
              <a:cxnLst/>
              <a:rect l="l" t="t" r="r" b="b"/>
              <a:pathLst>
                <a:path w="448" h="468" extrusionOk="0">
                  <a:moveTo>
                    <a:pt x="222" y="0"/>
                  </a:moveTo>
                  <a:cubicBezTo>
                    <a:pt x="100" y="0"/>
                    <a:pt x="0" y="106"/>
                    <a:pt x="0" y="232"/>
                  </a:cubicBezTo>
                  <a:cubicBezTo>
                    <a:pt x="0" y="361"/>
                    <a:pt x="100" y="468"/>
                    <a:pt x="222" y="468"/>
                  </a:cubicBezTo>
                  <a:cubicBezTo>
                    <a:pt x="349" y="464"/>
                    <a:pt x="448" y="361"/>
                    <a:pt x="448" y="232"/>
                  </a:cubicBezTo>
                  <a:cubicBezTo>
                    <a:pt x="448" y="102"/>
                    <a:pt x="349" y="0"/>
                    <a:pt x="2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884;p43">
              <a:extLst>
                <a:ext uri="{FF2B5EF4-FFF2-40B4-BE49-F238E27FC236}">
                  <a16:creationId xmlns:a16="http://schemas.microsoft.com/office/drawing/2014/main" id="{709214AA-BCA3-45AD-9CEE-2030E8863490}"/>
                </a:ext>
              </a:extLst>
            </p:cNvPr>
            <p:cNvSpPr/>
            <p:nvPr/>
          </p:nvSpPr>
          <p:spPr>
            <a:xfrm>
              <a:off x="4796825" y="1866425"/>
              <a:ext cx="13850" cy="10400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243" y="1"/>
                  </a:moveTo>
                  <a:cubicBezTo>
                    <a:pt x="145" y="1"/>
                    <a:pt x="51" y="55"/>
                    <a:pt x="0" y="153"/>
                  </a:cubicBezTo>
                  <a:lnTo>
                    <a:pt x="482" y="416"/>
                  </a:lnTo>
                  <a:cubicBezTo>
                    <a:pt x="553" y="279"/>
                    <a:pt x="503" y="108"/>
                    <a:pt x="369" y="33"/>
                  </a:cubicBezTo>
                  <a:cubicBezTo>
                    <a:pt x="329" y="11"/>
                    <a:pt x="285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885;p43">
              <a:extLst>
                <a:ext uri="{FF2B5EF4-FFF2-40B4-BE49-F238E27FC236}">
                  <a16:creationId xmlns:a16="http://schemas.microsoft.com/office/drawing/2014/main" id="{24FD8613-06CF-4A32-9AF1-4453EE75A860}"/>
                </a:ext>
              </a:extLst>
            </p:cNvPr>
            <p:cNvSpPr/>
            <p:nvPr/>
          </p:nvSpPr>
          <p:spPr>
            <a:xfrm>
              <a:off x="4778500" y="1929525"/>
              <a:ext cx="14100" cy="9500"/>
            </a:xfrm>
            <a:custGeom>
              <a:avLst/>
              <a:gdLst/>
              <a:ahLst/>
              <a:cxnLst/>
              <a:rect l="l" t="t" r="r" b="b"/>
              <a:pathLst>
                <a:path w="564" h="380" extrusionOk="0">
                  <a:moveTo>
                    <a:pt x="512" y="1"/>
                  </a:moveTo>
                  <a:lnTo>
                    <a:pt x="0" y="192"/>
                  </a:lnTo>
                  <a:cubicBezTo>
                    <a:pt x="40" y="306"/>
                    <a:pt x="145" y="380"/>
                    <a:pt x="256" y="380"/>
                  </a:cubicBezTo>
                  <a:cubicBezTo>
                    <a:pt x="287" y="380"/>
                    <a:pt x="318" y="374"/>
                    <a:pt x="348" y="362"/>
                  </a:cubicBezTo>
                  <a:cubicBezTo>
                    <a:pt x="492" y="308"/>
                    <a:pt x="563" y="147"/>
                    <a:pt x="51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886;p43">
              <a:extLst>
                <a:ext uri="{FF2B5EF4-FFF2-40B4-BE49-F238E27FC236}">
                  <a16:creationId xmlns:a16="http://schemas.microsoft.com/office/drawing/2014/main" id="{93DE4479-E6ED-4EA5-B6B2-47DA9E7F12C5}"/>
                </a:ext>
              </a:extLst>
            </p:cNvPr>
            <p:cNvSpPr/>
            <p:nvPr/>
          </p:nvSpPr>
          <p:spPr>
            <a:xfrm>
              <a:off x="4738575" y="1863575"/>
              <a:ext cx="13225" cy="11375"/>
            </a:xfrm>
            <a:custGeom>
              <a:avLst/>
              <a:gdLst/>
              <a:ahLst/>
              <a:cxnLst/>
              <a:rect l="l" t="t" r="r" b="b"/>
              <a:pathLst>
                <a:path w="529" h="455" extrusionOk="0">
                  <a:moveTo>
                    <a:pt x="308" y="0"/>
                  </a:moveTo>
                  <a:cubicBezTo>
                    <a:pt x="252" y="0"/>
                    <a:pt x="196" y="18"/>
                    <a:pt x="147" y="55"/>
                  </a:cubicBezTo>
                  <a:cubicBezTo>
                    <a:pt x="27" y="150"/>
                    <a:pt x="0" y="328"/>
                    <a:pt x="89" y="454"/>
                  </a:cubicBezTo>
                  <a:lnTo>
                    <a:pt x="528" y="116"/>
                  </a:lnTo>
                  <a:cubicBezTo>
                    <a:pt x="475" y="40"/>
                    <a:pt x="393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887;p43">
              <a:extLst>
                <a:ext uri="{FF2B5EF4-FFF2-40B4-BE49-F238E27FC236}">
                  <a16:creationId xmlns:a16="http://schemas.microsoft.com/office/drawing/2014/main" id="{CF52DCA0-B07A-42B7-A8B7-57C1D034DB52}"/>
                </a:ext>
              </a:extLst>
            </p:cNvPr>
            <p:cNvSpPr/>
            <p:nvPr/>
          </p:nvSpPr>
          <p:spPr>
            <a:xfrm>
              <a:off x="4744200" y="1883975"/>
              <a:ext cx="11275" cy="11700"/>
            </a:xfrm>
            <a:custGeom>
              <a:avLst/>
              <a:gdLst/>
              <a:ahLst/>
              <a:cxnLst/>
              <a:rect l="l" t="t" r="r" b="b"/>
              <a:pathLst>
                <a:path w="451" h="468" extrusionOk="0">
                  <a:moveTo>
                    <a:pt x="226" y="0"/>
                  </a:moveTo>
                  <a:cubicBezTo>
                    <a:pt x="99" y="0"/>
                    <a:pt x="0" y="106"/>
                    <a:pt x="0" y="235"/>
                  </a:cubicBezTo>
                  <a:cubicBezTo>
                    <a:pt x="0" y="362"/>
                    <a:pt x="99" y="467"/>
                    <a:pt x="226" y="467"/>
                  </a:cubicBezTo>
                  <a:cubicBezTo>
                    <a:pt x="348" y="467"/>
                    <a:pt x="451" y="362"/>
                    <a:pt x="451" y="232"/>
                  </a:cubicBezTo>
                  <a:cubicBezTo>
                    <a:pt x="451" y="103"/>
                    <a:pt x="34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888;p43">
              <a:extLst>
                <a:ext uri="{FF2B5EF4-FFF2-40B4-BE49-F238E27FC236}">
                  <a16:creationId xmlns:a16="http://schemas.microsoft.com/office/drawing/2014/main" id="{625AB7AF-8219-4FF7-BCB0-271823CD6237}"/>
                </a:ext>
              </a:extLst>
            </p:cNvPr>
            <p:cNvSpPr/>
            <p:nvPr/>
          </p:nvSpPr>
          <p:spPr>
            <a:xfrm>
              <a:off x="4753300" y="1884475"/>
              <a:ext cx="19500" cy="33825"/>
            </a:xfrm>
            <a:custGeom>
              <a:avLst/>
              <a:gdLst/>
              <a:ahLst/>
              <a:cxnLst/>
              <a:rect l="l" t="t" r="r" b="b"/>
              <a:pathLst>
                <a:path w="780" h="1353" extrusionOk="0">
                  <a:moveTo>
                    <a:pt x="779" y="1"/>
                  </a:moveTo>
                  <a:lnTo>
                    <a:pt x="1" y="1113"/>
                  </a:lnTo>
                  <a:lnTo>
                    <a:pt x="708" y="1352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889;p43">
              <a:extLst>
                <a:ext uri="{FF2B5EF4-FFF2-40B4-BE49-F238E27FC236}">
                  <a16:creationId xmlns:a16="http://schemas.microsoft.com/office/drawing/2014/main" id="{AB3BDB05-28C8-4828-A97E-2416A3E8D868}"/>
                </a:ext>
              </a:extLst>
            </p:cNvPr>
            <p:cNvSpPr/>
            <p:nvPr/>
          </p:nvSpPr>
          <p:spPr>
            <a:xfrm>
              <a:off x="4800125" y="2763350"/>
              <a:ext cx="105100" cy="96050"/>
            </a:xfrm>
            <a:custGeom>
              <a:avLst/>
              <a:gdLst/>
              <a:ahLst/>
              <a:cxnLst/>
              <a:rect l="l" t="t" r="r" b="b"/>
              <a:pathLst>
                <a:path w="4204" h="3842" extrusionOk="0">
                  <a:moveTo>
                    <a:pt x="3855" y="1"/>
                  </a:moveTo>
                  <a:cubicBezTo>
                    <a:pt x="3852" y="1"/>
                    <a:pt x="3849" y="1"/>
                    <a:pt x="3845" y="2"/>
                  </a:cubicBezTo>
                  <a:lnTo>
                    <a:pt x="3845" y="160"/>
                  </a:lnTo>
                  <a:cubicBezTo>
                    <a:pt x="3739" y="276"/>
                    <a:pt x="3449" y="391"/>
                    <a:pt x="3124" y="402"/>
                  </a:cubicBezTo>
                  <a:cubicBezTo>
                    <a:pt x="3105" y="403"/>
                    <a:pt x="3084" y="403"/>
                    <a:pt x="3060" y="403"/>
                  </a:cubicBezTo>
                  <a:cubicBezTo>
                    <a:pt x="2825" y="403"/>
                    <a:pt x="2404" y="356"/>
                    <a:pt x="2404" y="207"/>
                  </a:cubicBezTo>
                  <a:lnTo>
                    <a:pt x="2404" y="2"/>
                  </a:lnTo>
                  <a:cubicBezTo>
                    <a:pt x="2268" y="64"/>
                    <a:pt x="1947" y="1283"/>
                    <a:pt x="1377" y="1804"/>
                  </a:cubicBezTo>
                  <a:cubicBezTo>
                    <a:pt x="924" y="2218"/>
                    <a:pt x="303" y="2699"/>
                    <a:pt x="145" y="3160"/>
                  </a:cubicBezTo>
                  <a:cubicBezTo>
                    <a:pt x="0" y="3586"/>
                    <a:pt x="791" y="3841"/>
                    <a:pt x="1267" y="3841"/>
                  </a:cubicBezTo>
                  <a:cubicBezTo>
                    <a:pt x="1328" y="3841"/>
                    <a:pt x="1384" y="3837"/>
                    <a:pt x="1432" y="3828"/>
                  </a:cubicBezTo>
                  <a:cubicBezTo>
                    <a:pt x="1924" y="3743"/>
                    <a:pt x="2780" y="3395"/>
                    <a:pt x="2992" y="3074"/>
                  </a:cubicBezTo>
                  <a:cubicBezTo>
                    <a:pt x="3206" y="2750"/>
                    <a:pt x="3309" y="2275"/>
                    <a:pt x="3483" y="2040"/>
                  </a:cubicBezTo>
                  <a:cubicBezTo>
                    <a:pt x="3657" y="1804"/>
                    <a:pt x="4060" y="1542"/>
                    <a:pt x="4152" y="1269"/>
                  </a:cubicBezTo>
                  <a:cubicBezTo>
                    <a:pt x="4203" y="1119"/>
                    <a:pt x="4142" y="791"/>
                    <a:pt x="4071" y="514"/>
                  </a:cubicBezTo>
                  <a:cubicBezTo>
                    <a:pt x="4004" y="269"/>
                    <a:pt x="3936" y="1"/>
                    <a:pt x="38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890;p43">
              <a:extLst>
                <a:ext uri="{FF2B5EF4-FFF2-40B4-BE49-F238E27FC236}">
                  <a16:creationId xmlns:a16="http://schemas.microsoft.com/office/drawing/2014/main" id="{F4E0EA5E-9DD1-4C1F-8937-740E4DFF62B8}"/>
                </a:ext>
              </a:extLst>
            </p:cNvPr>
            <p:cNvSpPr/>
            <p:nvPr/>
          </p:nvSpPr>
          <p:spPr>
            <a:xfrm>
              <a:off x="4647525" y="2709525"/>
              <a:ext cx="137475" cy="70475"/>
            </a:xfrm>
            <a:custGeom>
              <a:avLst/>
              <a:gdLst/>
              <a:ahLst/>
              <a:cxnLst/>
              <a:rect l="l" t="t" r="r" b="b"/>
              <a:pathLst>
                <a:path w="5499" h="2819" extrusionOk="0">
                  <a:moveTo>
                    <a:pt x="4951" y="1"/>
                  </a:moveTo>
                  <a:cubicBezTo>
                    <a:pt x="4948" y="1"/>
                    <a:pt x="4945" y="1"/>
                    <a:pt x="4942" y="2"/>
                  </a:cubicBezTo>
                  <a:lnTo>
                    <a:pt x="4945" y="128"/>
                  </a:lnTo>
                  <a:cubicBezTo>
                    <a:pt x="4833" y="299"/>
                    <a:pt x="4422" y="403"/>
                    <a:pt x="4044" y="403"/>
                  </a:cubicBezTo>
                  <a:cubicBezTo>
                    <a:pt x="3840" y="403"/>
                    <a:pt x="3645" y="373"/>
                    <a:pt x="3512" y="306"/>
                  </a:cubicBezTo>
                  <a:lnTo>
                    <a:pt x="3505" y="84"/>
                  </a:lnTo>
                  <a:cubicBezTo>
                    <a:pt x="3430" y="84"/>
                    <a:pt x="3369" y="189"/>
                    <a:pt x="3205" y="370"/>
                  </a:cubicBezTo>
                  <a:cubicBezTo>
                    <a:pt x="3003" y="586"/>
                    <a:pt x="2680" y="818"/>
                    <a:pt x="2355" y="978"/>
                  </a:cubicBezTo>
                  <a:cubicBezTo>
                    <a:pt x="1815" y="1248"/>
                    <a:pt x="768" y="1664"/>
                    <a:pt x="297" y="1876"/>
                  </a:cubicBezTo>
                  <a:cubicBezTo>
                    <a:pt x="0" y="2009"/>
                    <a:pt x="13" y="2367"/>
                    <a:pt x="321" y="2572"/>
                  </a:cubicBezTo>
                  <a:cubicBezTo>
                    <a:pt x="522" y="2708"/>
                    <a:pt x="916" y="2818"/>
                    <a:pt x="1417" y="2818"/>
                  </a:cubicBezTo>
                  <a:cubicBezTo>
                    <a:pt x="1672" y="2818"/>
                    <a:pt x="1954" y="2790"/>
                    <a:pt x="2253" y="2722"/>
                  </a:cubicBezTo>
                  <a:cubicBezTo>
                    <a:pt x="2724" y="2619"/>
                    <a:pt x="3333" y="2192"/>
                    <a:pt x="3734" y="2192"/>
                  </a:cubicBezTo>
                  <a:cubicBezTo>
                    <a:pt x="3744" y="2192"/>
                    <a:pt x="3755" y="2192"/>
                    <a:pt x="3765" y="2193"/>
                  </a:cubicBezTo>
                  <a:cubicBezTo>
                    <a:pt x="3860" y="2199"/>
                    <a:pt x="3974" y="2203"/>
                    <a:pt x="4098" y="2203"/>
                  </a:cubicBezTo>
                  <a:cubicBezTo>
                    <a:pt x="4492" y="2203"/>
                    <a:pt x="4978" y="2162"/>
                    <a:pt x="5202" y="2009"/>
                  </a:cubicBezTo>
                  <a:cubicBezTo>
                    <a:pt x="5498" y="1804"/>
                    <a:pt x="5379" y="1374"/>
                    <a:pt x="5297" y="1002"/>
                  </a:cubicBezTo>
                  <a:cubicBezTo>
                    <a:pt x="5207" y="604"/>
                    <a:pt x="5081" y="1"/>
                    <a:pt x="4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891;p43">
              <a:extLst>
                <a:ext uri="{FF2B5EF4-FFF2-40B4-BE49-F238E27FC236}">
                  <a16:creationId xmlns:a16="http://schemas.microsoft.com/office/drawing/2014/main" id="{D4C48058-63C7-4832-8167-21F879A1C4EA}"/>
                </a:ext>
              </a:extLst>
            </p:cNvPr>
            <p:cNvSpPr/>
            <p:nvPr/>
          </p:nvSpPr>
          <p:spPr>
            <a:xfrm>
              <a:off x="4495725" y="2007750"/>
              <a:ext cx="372125" cy="164025"/>
            </a:xfrm>
            <a:custGeom>
              <a:avLst/>
              <a:gdLst/>
              <a:ahLst/>
              <a:cxnLst/>
              <a:rect l="l" t="t" r="r" b="b"/>
              <a:pathLst>
                <a:path w="14885" h="6561" extrusionOk="0">
                  <a:moveTo>
                    <a:pt x="14195" y="1"/>
                  </a:moveTo>
                  <a:lnTo>
                    <a:pt x="9751" y="4599"/>
                  </a:lnTo>
                  <a:cubicBezTo>
                    <a:pt x="9751" y="4599"/>
                    <a:pt x="5854" y="3899"/>
                    <a:pt x="4519" y="3520"/>
                  </a:cubicBezTo>
                  <a:cubicBezTo>
                    <a:pt x="4099" y="3397"/>
                    <a:pt x="3806" y="2773"/>
                    <a:pt x="3714" y="2288"/>
                  </a:cubicBezTo>
                  <a:cubicBezTo>
                    <a:pt x="3622" y="1803"/>
                    <a:pt x="3379" y="1656"/>
                    <a:pt x="3379" y="1656"/>
                  </a:cubicBezTo>
                  <a:cubicBezTo>
                    <a:pt x="3379" y="1656"/>
                    <a:pt x="3369" y="1998"/>
                    <a:pt x="3291" y="2565"/>
                  </a:cubicBezTo>
                  <a:cubicBezTo>
                    <a:pt x="3256" y="2810"/>
                    <a:pt x="2870" y="2841"/>
                    <a:pt x="2530" y="2913"/>
                  </a:cubicBezTo>
                  <a:cubicBezTo>
                    <a:pt x="1304" y="3175"/>
                    <a:pt x="895" y="2905"/>
                    <a:pt x="393" y="3264"/>
                  </a:cubicBezTo>
                  <a:cubicBezTo>
                    <a:pt x="0" y="3544"/>
                    <a:pt x="488" y="4264"/>
                    <a:pt x="1380" y="4510"/>
                  </a:cubicBezTo>
                  <a:cubicBezTo>
                    <a:pt x="2632" y="4851"/>
                    <a:pt x="3321" y="4680"/>
                    <a:pt x="4083" y="4868"/>
                  </a:cubicBezTo>
                  <a:cubicBezTo>
                    <a:pt x="4669" y="5015"/>
                    <a:pt x="8895" y="6342"/>
                    <a:pt x="9700" y="6517"/>
                  </a:cubicBezTo>
                  <a:cubicBezTo>
                    <a:pt x="9821" y="6544"/>
                    <a:pt x="9933" y="6561"/>
                    <a:pt x="10043" y="6561"/>
                  </a:cubicBezTo>
                  <a:cubicBezTo>
                    <a:pt x="10321" y="6561"/>
                    <a:pt x="10581" y="6452"/>
                    <a:pt x="10912" y="6124"/>
                  </a:cubicBezTo>
                  <a:cubicBezTo>
                    <a:pt x="11373" y="5667"/>
                    <a:pt x="14884" y="2609"/>
                    <a:pt x="14884" y="2609"/>
                  </a:cubicBezTo>
                  <a:lnTo>
                    <a:pt x="14195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892;p43">
              <a:extLst>
                <a:ext uri="{FF2B5EF4-FFF2-40B4-BE49-F238E27FC236}">
                  <a16:creationId xmlns:a16="http://schemas.microsoft.com/office/drawing/2014/main" id="{A4118701-9E8E-4B4E-89A0-1799C5360960}"/>
                </a:ext>
              </a:extLst>
            </p:cNvPr>
            <p:cNvSpPr/>
            <p:nvPr/>
          </p:nvSpPr>
          <p:spPr>
            <a:xfrm>
              <a:off x="4768925" y="2003700"/>
              <a:ext cx="123425" cy="120050"/>
            </a:xfrm>
            <a:custGeom>
              <a:avLst/>
              <a:gdLst/>
              <a:ahLst/>
              <a:cxnLst/>
              <a:rect l="l" t="t" r="r" b="b"/>
              <a:pathLst>
                <a:path w="4937" h="4802" extrusionOk="0">
                  <a:moveTo>
                    <a:pt x="3434" y="0"/>
                  </a:moveTo>
                  <a:cubicBezTo>
                    <a:pt x="2870" y="0"/>
                    <a:pt x="1" y="3426"/>
                    <a:pt x="1" y="3426"/>
                  </a:cubicBezTo>
                  <a:lnTo>
                    <a:pt x="1639" y="4802"/>
                  </a:lnTo>
                  <a:cubicBezTo>
                    <a:pt x="1639" y="4802"/>
                    <a:pt x="3758" y="3412"/>
                    <a:pt x="4134" y="2856"/>
                  </a:cubicBezTo>
                  <a:cubicBezTo>
                    <a:pt x="4509" y="2300"/>
                    <a:pt x="4936" y="372"/>
                    <a:pt x="3462" y="3"/>
                  </a:cubicBezTo>
                  <a:cubicBezTo>
                    <a:pt x="3453" y="1"/>
                    <a:pt x="3444" y="0"/>
                    <a:pt x="3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893;p43">
              <a:extLst>
                <a:ext uri="{FF2B5EF4-FFF2-40B4-BE49-F238E27FC236}">
                  <a16:creationId xmlns:a16="http://schemas.microsoft.com/office/drawing/2014/main" id="{A8CFDFBF-EFB3-49D3-BA2F-873BAE134E9A}"/>
                </a:ext>
              </a:extLst>
            </p:cNvPr>
            <p:cNvSpPr/>
            <p:nvPr/>
          </p:nvSpPr>
          <p:spPr>
            <a:xfrm>
              <a:off x="4805875" y="2040200"/>
              <a:ext cx="75025" cy="93200"/>
            </a:xfrm>
            <a:custGeom>
              <a:avLst/>
              <a:gdLst/>
              <a:ahLst/>
              <a:cxnLst/>
              <a:rect l="l" t="t" r="r" b="b"/>
              <a:pathLst>
                <a:path w="3001" h="3728" extrusionOk="0">
                  <a:moveTo>
                    <a:pt x="2755" y="0"/>
                  </a:moveTo>
                  <a:cubicBezTo>
                    <a:pt x="2755" y="1"/>
                    <a:pt x="2809" y="779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3001" y="679"/>
                    <a:pt x="2755" y="1"/>
                    <a:pt x="27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894;p43">
              <a:extLst>
                <a:ext uri="{FF2B5EF4-FFF2-40B4-BE49-F238E27FC236}">
                  <a16:creationId xmlns:a16="http://schemas.microsoft.com/office/drawing/2014/main" id="{4C3B1698-B715-4F11-85D1-DDCCE6AA114F}"/>
                </a:ext>
              </a:extLst>
            </p:cNvPr>
            <p:cNvSpPr/>
            <p:nvPr/>
          </p:nvSpPr>
          <p:spPr>
            <a:xfrm>
              <a:off x="4805875" y="2040200"/>
              <a:ext cx="71700" cy="93200"/>
            </a:xfrm>
            <a:custGeom>
              <a:avLst/>
              <a:gdLst/>
              <a:ahLst/>
              <a:cxnLst/>
              <a:rect l="l" t="t" r="r" b="b"/>
              <a:pathLst>
                <a:path w="2868" h="3728" extrusionOk="0">
                  <a:moveTo>
                    <a:pt x="2755" y="0"/>
                  </a:moveTo>
                  <a:cubicBezTo>
                    <a:pt x="2755" y="0"/>
                    <a:pt x="2762" y="95"/>
                    <a:pt x="2762" y="243"/>
                  </a:cubicBezTo>
                  <a:cubicBezTo>
                    <a:pt x="2762" y="505"/>
                    <a:pt x="2738" y="928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38" y="3447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2840" y="1031"/>
                    <a:pt x="2864" y="843"/>
                    <a:pt x="2867" y="669"/>
                  </a:cubicBezTo>
                  <a:cubicBezTo>
                    <a:pt x="2867" y="308"/>
                    <a:pt x="2755" y="1"/>
                    <a:pt x="2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895;p43">
              <a:extLst>
                <a:ext uri="{FF2B5EF4-FFF2-40B4-BE49-F238E27FC236}">
                  <a16:creationId xmlns:a16="http://schemas.microsoft.com/office/drawing/2014/main" id="{37C49610-035E-4FE7-A2D7-EF42E96D1EBB}"/>
                </a:ext>
              </a:extLst>
            </p:cNvPr>
            <p:cNvSpPr/>
            <p:nvPr/>
          </p:nvSpPr>
          <p:spPr>
            <a:xfrm>
              <a:off x="4494925" y="1869425"/>
              <a:ext cx="62325" cy="79075"/>
            </a:xfrm>
            <a:custGeom>
              <a:avLst/>
              <a:gdLst/>
              <a:ahLst/>
              <a:cxnLst/>
              <a:rect l="l" t="t" r="r" b="b"/>
              <a:pathLst>
                <a:path w="2493" h="3163" extrusionOk="0">
                  <a:moveTo>
                    <a:pt x="2334" y="1"/>
                  </a:moveTo>
                  <a:cubicBezTo>
                    <a:pt x="2193" y="1"/>
                    <a:pt x="1891" y="285"/>
                    <a:pt x="1462" y="332"/>
                  </a:cubicBezTo>
                  <a:cubicBezTo>
                    <a:pt x="950" y="387"/>
                    <a:pt x="81" y="647"/>
                    <a:pt x="32" y="1657"/>
                  </a:cubicBezTo>
                  <a:cubicBezTo>
                    <a:pt x="0" y="2288"/>
                    <a:pt x="142" y="3162"/>
                    <a:pt x="653" y="3162"/>
                  </a:cubicBezTo>
                  <a:cubicBezTo>
                    <a:pt x="800" y="3162"/>
                    <a:pt x="977" y="3090"/>
                    <a:pt x="1190" y="2920"/>
                  </a:cubicBezTo>
                  <a:cubicBezTo>
                    <a:pt x="1510" y="2664"/>
                    <a:pt x="1497" y="1920"/>
                    <a:pt x="1538" y="1548"/>
                  </a:cubicBezTo>
                  <a:cubicBezTo>
                    <a:pt x="1585" y="1104"/>
                    <a:pt x="1667" y="794"/>
                    <a:pt x="1667" y="794"/>
                  </a:cubicBezTo>
                  <a:cubicBezTo>
                    <a:pt x="1667" y="794"/>
                    <a:pt x="2261" y="531"/>
                    <a:pt x="2398" y="373"/>
                  </a:cubicBezTo>
                  <a:cubicBezTo>
                    <a:pt x="2463" y="296"/>
                    <a:pt x="2493" y="121"/>
                    <a:pt x="2384" y="19"/>
                  </a:cubicBezTo>
                  <a:cubicBezTo>
                    <a:pt x="2370" y="6"/>
                    <a:pt x="2354" y="1"/>
                    <a:pt x="2334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35058B1-0D91-46B6-AAF6-F301596D3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873195"/>
              </p:ext>
            </p:extLst>
          </p:nvPr>
        </p:nvGraphicFramePr>
        <p:xfrm>
          <a:off x="628237" y="581621"/>
          <a:ext cx="7887526" cy="4442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540">
                  <a:extLst>
                    <a:ext uri="{9D8B030D-6E8A-4147-A177-3AD203B41FA5}">
                      <a16:colId xmlns:a16="http://schemas.microsoft.com/office/drawing/2014/main" val="2204718341"/>
                    </a:ext>
                  </a:extLst>
                </a:gridCol>
                <a:gridCol w="4878311">
                  <a:extLst>
                    <a:ext uri="{9D8B030D-6E8A-4147-A177-3AD203B41FA5}">
                      <a16:colId xmlns:a16="http://schemas.microsoft.com/office/drawing/2014/main" val="1704398548"/>
                    </a:ext>
                  </a:extLst>
                </a:gridCol>
                <a:gridCol w="1489675">
                  <a:extLst>
                    <a:ext uri="{9D8B030D-6E8A-4147-A177-3AD203B41FA5}">
                      <a16:colId xmlns:a16="http://schemas.microsoft.com/office/drawing/2014/main" val="1097202335"/>
                    </a:ext>
                  </a:extLst>
                </a:gridCol>
              </a:tblGrid>
              <a:tr h="33277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貢獻比例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806123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108820001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羅羽軒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前後端架構建置、教學與研究，前端：註冊登入、商品、商家頁面、報表、個人管理區域、使用者管理，後端：根據需求修改、寄信，期中期末報告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18%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302485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108820008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胡紹宇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主要前端開發、上台報告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16%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3920602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108820015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周雨柔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ER Model, relation schema, functional dependencies, create seasonings/special/shipping discount, SRS including table, conclusion and some snapshots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11%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1102807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108820016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郭梓琳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後端訂單管理的相關操作，根據需求修改</a:t>
                      </a:r>
                      <a:endParaRPr lang="en-US" altLang="zh-TW" sz="1100" b="0" i="0" u="none" strike="noStrike" cap="none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  <a:sym typeface="Arial"/>
                      </a:endParaRPr>
                    </a:p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SRS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文件：使用者畫面及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query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截圖、修改其他部分內容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16%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1161108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108820027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周世昊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: Delete user, Edit Seasonings/Special Discount, Get Vender Special/Seasonings Discount, Query: Add constraint to create table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: Staff page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裡面的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3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個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Discount Tag Report: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功能性需求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(2.3)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修正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Schema(4.1)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估計並計算使用頻率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(4.2)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測試並取得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Database Size(4.3), future work</a:t>
                      </a:r>
                      <a:endParaRPr lang="zh-TW" altLang="en-US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11%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7067199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108820028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周宥霄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Phase2, create table &amp; initialize value &amp; valuation &amp; delete shopping-cart-item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, staff manage product &amp; order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前端</a:t>
                      </a:r>
                      <a:endParaRPr lang="zh-TW" altLang="en-US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13%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7048665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108820031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簡上博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ER Diagram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初始架構規劃、後端部分程式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(product, </a:t>
                      </a:r>
                      <a:r>
                        <a:rPr lang="en-US" altLang="zh-TW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shopping_cart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, valuation, report)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、前端銷售量趨勢圖頁面、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SRS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部分資料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15%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2898521"/>
                  </a:ext>
                </a:extLst>
              </a:tr>
            </a:tbl>
          </a:graphicData>
        </a:graphic>
      </p:graphicFrame>
      <p:sp>
        <p:nvSpPr>
          <p:cNvPr id="1302" name="Google Shape;1302;p34"/>
          <p:cNvSpPr txBox="1">
            <a:spLocks noGrp="1"/>
          </p:cNvSpPr>
          <p:nvPr>
            <p:ph type="ctrTitle"/>
          </p:nvPr>
        </p:nvSpPr>
        <p:spPr>
          <a:xfrm flipH="1">
            <a:off x="6159341" y="77621"/>
            <a:ext cx="2984659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Work </a:t>
            </a:r>
            <a:r>
              <a:rPr lang="en-US" altLang="zh-TW" dirty="0"/>
              <a:t>Division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9" name="Google Shape;5329;p40"/>
          <p:cNvGrpSpPr/>
          <p:nvPr/>
        </p:nvGrpSpPr>
        <p:grpSpPr>
          <a:xfrm>
            <a:off x="1230203" y="3267238"/>
            <a:ext cx="2768664" cy="1198426"/>
            <a:chOff x="1202000" y="2798341"/>
            <a:chExt cx="2538884" cy="1059951"/>
          </a:xfrm>
        </p:grpSpPr>
        <p:sp>
          <p:nvSpPr>
            <p:cNvPr id="5330" name="Google Shape;5330;p40"/>
            <p:cNvSpPr/>
            <p:nvPr/>
          </p:nvSpPr>
          <p:spPr>
            <a:xfrm>
              <a:off x="1202000" y="3227901"/>
              <a:ext cx="898457" cy="630392"/>
            </a:xfrm>
            <a:custGeom>
              <a:avLst/>
              <a:gdLst/>
              <a:ahLst/>
              <a:cxnLst/>
              <a:rect l="l" t="t" r="r" b="b"/>
              <a:pathLst>
                <a:path w="32541" h="22832" extrusionOk="0">
                  <a:moveTo>
                    <a:pt x="1010" y="0"/>
                  </a:moveTo>
                  <a:lnTo>
                    <a:pt x="1010" y="0"/>
                  </a:lnTo>
                  <a:cubicBezTo>
                    <a:pt x="440" y="438"/>
                    <a:pt x="0" y="1256"/>
                    <a:pt x="0" y="1946"/>
                  </a:cubicBezTo>
                  <a:lnTo>
                    <a:pt x="0" y="3069"/>
                  </a:lnTo>
                  <a:cubicBezTo>
                    <a:pt x="0" y="3834"/>
                    <a:pt x="534" y="4758"/>
                    <a:pt x="1195" y="5141"/>
                  </a:cubicBezTo>
                  <a:lnTo>
                    <a:pt x="31346" y="22546"/>
                  </a:lnTo>
                  <a:cubicBezTo>
                    <a:pt x="31674" y="22738"/>
                    <a:pt x="32107" y="22832"/>
                    <a:pt x="32540" y="22832"/>
                  </a:cubicBezTo>
                  <a:lnTo>
                    <a:pt x="32540" y="18944"/>
                  </a:lnTo>
                  <a:cubicBezTo>
                    <a:pt x="32107" y="18944"/>
                    <a:pt x="31674" y="18850"/>
                    <a:pt x="31346" y="18659"/>
                  </a:cubicBezTo>
                  <a:lnTo>
                    <a:pt x="1195" y="1253"/>
                  </a:lnTo>
                  <a:cubicBezTo>
                    <a:pt x="606" y="914"/>
                    <a:pt x="545" y="383"/>
                    <a:pt x="1010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0"/>
            <p:cNvSpPr/>
            <p:nvPr/>
          </p:nvSpPr>
          <p:spPr>
            <a:xfrm>
              <a:off x="2098835" y="2798341"/>
              <a:ext cx="1642050" cy="1059920"/>
            </a:xfrm>
            <a:custGeom>
              <a:avLst/>
              <a:gdLst/>
              <a:ahLst/>
              <a:cxnLst/>
              <a:rect l="l" t="t" r="r" b="b"/>
              <a:pathLst>
                <a:path w="59473" h="38389" extrusionOk="0">
                  <a:moveTo>
                    <a:pt x="58462" y="0"/>
                  </a:moveTo>
                  <a:cubicBezTo>
                    <a:pt x="58928" y="383"/>
                    <a:pt x="58870" y="913"/>
                    <a:pt x="58278" y="1253"/>
                  </a:cubicBezTo>
                  <a:lnTo>
                    <a:pt x="1195" y="34216"/>
                  </a:lnTo>
                  <a:cubicBezTo>
                    <a:pt x="867" y="34407"/>
                    <a:pt x="434" y="34501"/>
                    <a:pt x="0" y="34501"/>
                  </a:cubicBezTo>
                  <a:lnTo>
                    <a:pt x="0" y="38389"/>
                  </a:lnTo>
                  <a:cubicBezTo>
                    <a:pt x="434" y="38389"/>
                    <a:pt x="867" y="38295"/>
                    <a:pt x="1195" y="38103"/>
                  </a:cubicBezTo>
                  <a:lnTo>
                    <a:pt x="58278" y="5140"/>
                  </a:lnTo>
                  <a:cubicBezTo>
                    <a:pt x="58938" y="4761"/>
                    <a:pt x="59473" y="3833"/>
                    <a:pt x="59473" y="3068"/>
                  </a:cubicBezTo>
                  <a:lnTo>
                    <a:pt x="59473" y="1946"/>
                  </a:lnTo>
                  <a:cubicBezTo>
                    <a:pt x="59473" y="1256"/>
                    <a:pt x="59032" y="433"/>
                    <a:pt x="58462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2" name="Google Shape;5332;p40"/>
          <p:cNvSpPr txBox="1">
            <a:spLocks noGrp="1"/>
          </p:cNvSpPr>
          <p:nvPr>
            <p:ph type="ctrTitle"/>
          </p:nvPr>
        </p:nvSpPr>
        <p:spPr>
          <a:xfrm>
            <a:off x="4939398" y="1920318"/>
            <a:ext cx="3726300" cy="2384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THANks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sz="2800" dirty="0"/>
              <a:t>Team 7</a:t>
            </a:r>
            <a:endParaRPr sz="4800" dirty="0"/>
          </a:p>
        </p:txBody>
      </p:sp>
      <p:grpSp>
        <p:nvGrpSpPr>
          <p:cNvPr id="5334" name="Google Shape;5334;p40"/>
          <p:cNvGrpSpPr/>
          <p:nvPr/>
        </p:nvGrpSpPr>
        <p:grpSpPr>
          <a:xfrm>
            <a:off x="1118381" y="1060221"/>
            <a:ext cx="3171269" cy="3306303"/>
            <a:chOff x="1096650" y="934025"/>
            <a:chExt cx="2908075" cy="2924268"/>
          </a:xfrm>
        </p:grpSpPr>
        <p:sp>
          <p:nvSpPr>
            <p:cNvPr id="5335" name="Google Shape;5335;p40"/>
            <p:cNvSpPr/>
            <p:nvPr/>
          </p:nvSpPr>
          <p:spPr>
            <a:xfrm>
              <a:off x="3687325" y="2463650"/>
              <a:ext cx="317400" cy="400850"/>
            </a:xfrm>
            <a:custGeom>
              <a:avLst/>
              <a:gdLst/>
              <a:ahLst/>
              <a:cxnLst/>
              <a:rect l="l" t="t" r="r" b="b"/>
              <a:pathLst>
                <a:path w="12696" h="16034" extrusionOk="0">
                  <a:moveTo>
                    <a:pt x="10189" y="0"/>
                  </a:moveTo>
                  <a:cubicBezTo>
                    <a:pt x="8155" y="0"/>
                    <a:pt x="5703" y="1549"/>
                    <a:pt x="4028" y="3573"/>
                  </a:cubicBezTo>
                  <a:cubicBezTo>
                    <a:pt x="2018" y="6000"/>
                    <a:pt x="35" y="10955"/>
                    <a:pt x="0" y="12848"/>
                  </a:cubicBezTo>
                  <a:lnTo>
                    <a:pt x="811" y="16034"/>
                  </a:lnTo>
                  <a:lnTo>
                    <a:pt x="3165" y="12300"/>
                  </a:lnTo>
                  <a:cubicBezTo>
                    <a:pt x="4314" y="9245"/>
                    <a:pt x="8082" y="7076"/>
                    <a:pt x="10596" y="5342"/>
                  </a:cubicBezTo>
                  <a:cubicBezTo>
                    <a:pt x="11993" y="4380"/>
                    <a:pt x="12693" y="3121"/>
                    <a:pt x="12696" y="2069"/>
                  </a:cubicBezTo>
                  <a:cubicBezTo>
                    <a:pt x="12696" y="1228"/>
                    <a:pt x="12247" y="518"/>
                    <a:pt x="11341" y="191"/>
                  </a:cubicBezTo>
                  <a:cubicBezTo>
                    <a:pt x="10979" y="59"/>
                    <a:pt x="10592" y="0"/>
                    <a:pt x="101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0"/>
            <p:cNvSpPr/>
            <p:nvPr/>
          </p:nvSpPr>
          <p:spPr>
            <a:xfrm>
              <a:off x="3708350" y="2667125"/>
              <a:ext cx="274750" cy="260150"/>
            </a:xfrm>
            <a:custGeom>
              <a:avLst/>
              <a:gdLst/>
              <a:ahLst/>
              <a:cxnLst/>
              <a:rect l="l" t="t" r="r" b="b"/>
              <a:pathLst>
                <a:path w="10990" h="10406" extrusionOk="0">
                  <a:moveTo>
                    <a:pt x="7957" y="0"/>
                  </a:moveTo>
                  <a:cubicBezTo>
                    <a:pt x="7785" y="0"/>
                    <a:pt x="7605" y="10"/>
                    <a:pt x="7418" y="30"/>
                  </a:cubicBezTo>
                  <a:cubicBezTo>
                    <a:pt x="5021" y="286"/>
                    <a:pt x="760" y="3475"/>
                    <a:pt x="1" y="8375"/>
                  </a:cubicBezTo>
                  <a:lnTo>
                    <a:pt x="411" y="10405"/>
                  </a:lnTo>
                  <a:cubicBezTo>
                    <a:pt x="736" y="9347"/>
                    <a:pt x="2066" y="7612"/>
                    <a:pt x="4197" y="6195"/>
                  </a:cubicBezTo>
                  <a:cubicBezTo>
                    <a:pt x="6552" y="4630"/>
                    <a:pt x="9511" y="3943"/>
                    <a:pt x="10214" y="2706"/>
                  </a:cubicBezTo>
                  <a:cubicBezTo>
                    <a:pt x="10989" y="1333"/>
                    <a:pt x="9995" y="0"/>
                    <a:pt x="79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0"/>
            <p:cNvSpPr/>
            <p:nvPr/>
          </p:nvSpPr>
          <p:spPr>
            <a:xfrm>
              <a:off x="3703450" y="2700000"/>
              <a:ext cx="218025" cy="199150"/>
            </a:xfrm>
            <a:custGeom>
              <a:avLst/>
              <a:gdLst/>
              <a:ahLst/>
              <a:cxnLst/>
              <a:rect l="l" t="t" r="r" b="b"/>
              <a:pathLst>
                <a:path w="8721" h="7966" extrusionOk="0">
                  <a:moveTo>
                    <a:pt x="8574" y="0"/>
                  </a:moveTo>
                  <a:cubicBezTo>
                    <a:pt x="8570" y="0"/>
                    <a:pt x="8566" y="0"/>
                    <a:pt x="8561" y="1"/>
                  </a:cubicBezTo>
                  <a:cubicBezTo>
                    <a:pt x="6389" y="246"/>
                    <a:pt x="2148" y="2156"/>
                    <a:pt x="28" y="7776"/>
                  </a:cubicBezTo>
                  <a:cubicBezTo>
                    <a:pt x="1" y="7849"/>
                    <a:pt x="34" y="7928"/>
                    <a:pt x="107" y="7956"/>
                  </a:cubicBezTo>
                  <a:cubicBezTo>
                    <a:pt x="125" y="7962"/>
                    <a:pt x="145" y="7966"/>
                    <a:pt x="166" y="7966"/>
                  </a:cubicBezTo>
                  <a:cubicBezTo>
                    <a:pt x="217" y="7962"/>
                    <a:pt x="265" y="7928"/>
                    <a:pt x="286" y="7876"/>
                  </a:cubicBezTo>
                  <a:cubicBezTo>
                    <a:pt x="2366" y="2370"/>
                    <a:pt x="6627" y="497"/>
                    <a:pt x="8589" y="277"/>
                  </a:cubicBezTo>
                  <a:cubicBezTo>
                    <a:pt x="8669" y="266"/>
                    <a:pt x="8720" y="201"/>
                    <a:pt x="8714" y="125"/>
                  </a:cubicBezTo>
                  <a:cubicBezTo>
                    <a:pt x="8703" y="51"/>
                    <a:pt x="8645" y="0"/>
                    <a:pt x="8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0"/>
            <p:cNvSpPr/>
            <p:nvPr/>
          </p:nvSpPr>
          <p:spPr>
            <a:xfrm>
              <a:off x="1203300" y="2683450"/>
              <a:ext cx="243125" cy="549400"/>
            </a:xfrm>
            <a:custGeom>
              <a:avLst/>
              <a:gdLst/>
              <a:ahLst/>
              <a:cxnLst/>
              <a:rect l="l" t="t" r="r" b="b"/>
              <a:pathLst>
                <a:path w="9725" h="21976" extrusionOk="0">
                  <a:moveTo>
                    <a:pt x="2107" y="1"/>
                  </a:moveTo>
                  <a:cubicBezTo>
                    <a:pt x="1842" y="1"/>
                    <a:pt x="1607" y="42"/>
                    <a:pt x="1407" y="122"/>
                  </a:cubicBezTo>
                  <a:cubicBezTo>
                    <a:pt x="548" y="467"/>
                    <a:pt x="1" y="1129"/>
                    <a:pt x="1" y="2180"/>
                  </a:cubicBezTo>
                  <a:cubicBezTo>
                    <a:pt x="1" y="3363"/>
                    <a:pt x="700" y="5039"/>
                    <a:pt x="2448" y="7300"/>
                  </a:cubicBezTo>
                  <a:cubicBezTo>
                    <a:pt x="4366" y="9783"/>
                    <a:pt x="6828" y="14996"/>
                    <a:pt x="6831" y="21713"/>
                  </a:cubicBezTo>
                  <a:cubicBezTo>
                    <a:pt x="6831" y="21799"/>
                    <a:pt x="6831" y="21885"/>
                    <a:pt x="6828" y="21976"/>
                  </a:cubicBezTo>
                  <a:lnTo>
                    <a:pt x="9137" y="20655"/>
                  </a:lnTo>
                  <a:cubicBezTo>
                    <a:pt x="9137" y="20655"/>
                    <a:pt x="9724" y="17420"/>
                    <a:pt x="9724" y="13638"/>
                  </a:cubicBezTo>
                  <a:cubicBezTo>
                    <a:pt x="9724" y="12224"/>
                    <a:pt x="9641" y="10735"/>
                    <a:pt x="9417" y="9307"/>
                  </a:cubicBezTo>
                  <a:cubicBezTo>
                    <a:pt x="8379" y="2736"/>
                    <a:pt x="4279" y="1"/>
                    <a:pt x="2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0"/>
            <p:cNvSpPr/>
            <p:nvPr/>
          </p:nvSpPr>
          <p:spPr>
            <a:xfrm>
              <a:off x="1096650" y="2841750"/>
              <a:ext cx="320975" cy="484925"/>
            </a:xfrm>
            <a:custGeom>
              <a:avLst/>
              <a:gdLst/>
              <a:ahLst/>
              <a:cxnLst/>
              <a:rect l="l" t="t" r="r" b="b"/>
              <a:pathLst>
                <a:path w="12839" h="19397" extrusionOk="0">
                  <a:moveTo>
                    <a:pt x="2673" y="1"/>
                  </a:moveTo>
                  <a:cubicBezTo>
                    <a:pt x="2247" y="1"/>
                    <a:pt x="1813" y="83"/>
                    <a:pt x="1504" y="365"/>
                  </a:cubicBezTo>
                  <a:cubicBezTo>
                    <a:pt x="1049" y="782"/>
                    <a:pt x="1019" y="1506"/>
                    <a:pt x="1221" y="2089"/>
                  </a:cubicBezTo>
                  <a:cubicBezTo>
                    <a:pt x="1425" y="2672"/>
                    <a:pt x="1815" y="3169"/>
                    <a:pt x="2108" y="3713"/>
                  </a:cubicBezTo>
                  <a:cubicBezTo>
                    <a:pt x="2246" y="3965"/>
                    <a:pt x="2363" y="4234"/>
                    <a:pt x="2391" y="4520"/>
                  </a:cubicBezTo>
                  <a:cubicBezTo>
                    <a:pt x="2432" y="4982"/>
                    <a:pt x="2228" y="5430"/>
                    <a:pt x="1970" y="5813"/>
                  </a:cubicBezTo>
                  <a:cubicBezTo>
                    <a:pt x="1611" y="6347"/>
                    <a:pt x="1139" y="6792"/>
                    <a:pt x="739" y="7296"/>
                  </a:cubicBezTo>
                  <a:cubicBezTo>
                    <a:pt x="343" y="7799"/>
                    <a:pt x="8" y="8395"/>
                    <a:pt x="5" y="9040"/>
                  </a:cubicBezTo>
                  <a:cubicBezTo>
                    <a:pt x="1" y="9872"/>
                    <a:pt x="646" y="10482"/>
                    <a:pt x="1263" y="10943"/>
                  </a:cubicBezTo>
                  <a:cubicBezTo>
                    <a:pt x="1821" y="11365"/>
                    <a:pt x="2435" y="11847"/>
                    <a:pt x="2521" y="12540"/>
                  </a:cubicBezTo>
                  <a:cubicBezTo>
                    <a:pt x="2566" y="12881"/>
                    <a:pt x="2470" y="13226"/>
                    <a:pt x="2373" y="13561"/>
                  </a:cubicBezTo>
                  <a:cubicBezTo>
                    <a:pt x="2276" y="13895"/>
                    <a:pt x="2180" y="14233"/>
                    <a:pt x="2084" y="14571"/>
                  </a:cubicBezTo>
                  <a:cubicBezTo>
                    <a:pt x="1984" y="14912"/>
                    <a:pt x="1888" y="15257"/>
                    <a:pt x="1835" y="15612"/>
                  </a:cubicBezTo>
                  <a:cubicBezTo>
                    <a:pt x="1739" y="16295"/>
                    <a:pt x="1818" y="16954"/>
                    <a:pt x="2125" y="17571"/>
                  </a:cubicBezTo>
                  <a:cubicBezTo>
                    <a:pt x="2391" y="18101"/>
                    <a:pt x="2790" y="18571"/>
                    <a:pt x="3284" y="18902"/>
                  </a:cubicBezTo>
                  <a:cubicBezTo>
                    <a:pt x="3521" y="19060"/>
                    <a:pt x="4069" y="19397"/>
                    <a:pt x="4458" y="19397"/>
                  </a:cubicBezTo>
                  <a:cubicBezTo>
                    <a:pt x="4544" y="19397"/>
                    <a:pt x="4622" y="19381"/>
                    <a:pt x="4687" y="19343"/>
                  </a:cubicBezTo>
                  <a:cubicBezTo>
                    <a:pt x="4746" y="19312"/>
                    <a:pt x="11073" y="15664"/>
                    <a:pt x="11094" y="15644"/>
                  </a:cubicBezTo>
                  <a:cubicBezTo>
                    <a:pt x="11094" y="15644"/>
                    <a:pt x="11969" y="14406"/>
                    <a:pt x="12269" y="13716"/>
                  </a:cubicBezTo>
                  <a:cubicBezTo>
                    <a:pt x="12628" y="12881"/>
                    <a:pt x="12738" y="12329"/>
                    <a:pt x="12800" y="11578"/>
                  </a:cubicBezTo>
                  <a:cubicBezTo>
                    <a:pt x="12838" y="11137"/>
                    <a:pt x="12786" y="10695"/>
                    <a:pt x="12555" y="10313"/>
                  </a:cubicBezTo>
                  <a:cubicBezTo>
                    <a:pt x="12028" y="9444"/>
                    <a:pt x="11086" y="9075"/>
                    <a:pt x="10769" y="8106"/>
                  </a:cubicBezTo>
                  <a:cubicBezTo>
                    <a:pt x="10407" y="7017"/>
                    <a:pt x="11363" y="5747"/>
                    <a:pt x="10845" y="4720"/>
                  </a:cubicBezTo>
                  <a:cubicBezTo>
                    <a:pt x="10586" y="4199"/>
                    <a:pt x="10010" y="3909"/>
                    <a:pt x="9445" y="3761"/>
                  </a:cubicBezTo>
                  <a:cubicBezTo>
                    <a:pt x="8883" y="3613"/>
                    <a:pt x="8290" y="3565"/>
                    <a:pt x="7749" y="3344"/>
                  </a:cubicBezTo>
                  <a:cubicBezTo>
                    <a:pt x="6345" y="2779"/>
                    <a:pt x="5591" y="1213"/>
                    <a:pt x="4270" y="479"/>
                  </a:cubicBezTo>
                  <a:cubicBezTo>
                    <a:pt x="3860" y="252"/>
                    <a:pt x="3404" y="41"/>
                    <a:pt x="2935" y="10"/>
                  </a:cubicBezTo>
                  <a:cubicBezTo>
                    <a:pt x="2849" y="4"/>
                    <a:pt x="2761" y="1"/>
                    <a:pt x="2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0"/>
            <p:cNvSpPr/>
            <p:nvPr/>
          </p:nvSpPr>
          <p:spPr>
            <a:xfrm>
              <a:off x="1202000" y="3227901"/>
              <a:ext cx="898457" cy="630392"/>
            </a:xfrm>
            <a:custGeom>
              <a:avLst/>
              <a:gdLst/>
              <a:ahLst/>
              <a:cxnLst/>
              <a:rect l="l" t="t" r="r" b="b"/>
              <a:pathLst>
                <a:path w="32541" h="22832" extrusionOk="0">
                  <a:moveTo>
                    <a:pt x="1010" y="0"/>
                  </a:moveTo>
                  <a:lnTo>
                    <a:pt x="1010" y="0"/>
                  </a:lnTo>
                  <a:cubicBezTo>
                    <a:pt x="440" y="438"/>
                    <a:pt x="0" y="1256"/>
                    <a:pt x="0" y="1946"/>
                  </a:cubicBezTo>
                  <a:lnTo>
                    <a:pt x="0" y="3069"/>
                  </a:lnTo>
                  <a:cubicBezTo>
                    <a:pt x="0" y="3834"/>
                    <a:pt x="534" y="4758"/>
                    <a:pt x="1195" y="5141"/>
                  </a:cubicBezTo>
                  <a:lnTo>
                    <a:pt x="31346" y="22546"/>
                  </a:lnTo>
                  <a:cubicBezTo>
                    <a:pt x="31674" y="22738"/>
                    <a:pt x="32107" y="22832"/>
                    <a:pt x="32540" y="22832"/>
                  </a:cubicBezTo>
                  <a:lnTo>
                    <a:pt x="32540" y="18944"/>
                  </a:lnTo>
                  <a:cubicBezTo>
                    <a:pt x="32107" y="18944"/>
                    <a:pt x="31674" y="18850"/>
                    <a:pt x="31346" y="18659"/>
                  </a:cubicBezTo>
                  <a:lnTo>
                    <a:pt x="1195" y="1253"/>
                  </a:lnTo>
                  <a:cubicBezTo>
                    <a:pt x="606" y="914"/>
                    <a:pt x="545" y="383"/>
                    <a:pt x="10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0"/>
            <p:cNvSpPr/>
            <p:nvPr/>
          </p:nvSpPr>
          <p:spPr>
            <a:xfrm>
              <a:off x="2098835" y="2798341"/>
              <a:ext cx="1642050" cy="1059920"/>
            </a:xfrm>
            <a:custGeom>
              <a:avLst/>
              <a:gdLst/>
              <a:ahLst/>
              <a:cxnLst/>
              <a:rect l="l" t="t" r="r" b="b"/>
              <a:pathLst>
                <a:path w="59473" h="38389" extrusionOk="0">
                  <a:moveTo>
                    <a:pt x="58462" y="0"/>
                  </a:moveTo>
                  <a:cubicBezTo>
                    <a:pt x="58928" y="383"/>
                    <a:pt x="58870" y="913"/>
                    <a:pt x="58278" y="1253"/>
                  </a:cubicBezTo>
                  <a:lnTo>
                    <a:pt x="1195" y="34216"/>
                  </a:lnTo>
                  <a:cubicBezTo>
                    <a:pt x="867" y="34407"/>
                    <a:pt x="434" y="34501"/>
                    <a:pt x="0" y="34501"/>
                  </a:cubicBezTo>
                  <a:lnTo>
                    <a:pt x="0" y="38389"/>
                  </a:lnTo>
                  <a:cubicBezTo>
                    <a:pt x="434" y="38389"/>
                    <a:pt x="867" y="38295"/>
                    <a:pt x="1195" y="38103"/>
                  </a:cubicBezTo>
                  <a:lnTo>
                    <a:pt x="58278" y="5140"/>
                  </a:lnTo>
                  <a:cubicBezTo>
                    <a:pt x="58938" y="4761"/>
                    <a:pt x="59473" y="3833"/>
                    <a:pt x="59473" y="3068"/>
                  </a:cubicBezTo>
                  <a:lnTo>
                    <a:pt x="59473" y="1946"/>
                  </a:lnTo>
                  <a:cubicBezTo>
                    <a:pt x="59473" y="1256"/>
                    <a:pt x="59032" y="433"/>
                    <a:pt x="584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0"/>
            <p:cNvSpPr/>
            <p:nvPr/>
          </p:nvSpPr>
          <p:spPr>
            <a:xfrm>
              <a:off x="3004600" y="2482425"/>
              <a:ext cx="74700" cy="94175"/>
            </a:xfrm>
            <a:custGeom>
              <a:avLst/>
              <a:gdLst/>
              <a:ahLst/>
              <a:cxnLst/>
              <a:rect l="l" t="t" r="r" b="b"/>
              <a:pathLst>
                <a:path w="2988" h="3767" extrusionOk="0">
                  <a:moveTo>
                    <a:pt x="2916" y="1"/>
                  </a:moveTo>
                  <a:cubicBezTo>
                    <a:pt x="2898" y="1"/>
                    <a:pt x="2878" y="7"/>
                    <a:pt x="2856" y="19"/>
                  </a:cubicBezTo>
                  <a:lnTo>
                    <a:pt x="132" y="1598"/>
                  </a:lnTo>
                  <a:cubicBezTo>
                    <a:pt x="60" y="1639"/>
                    <a:pt x="1" y="1743"/>
                    <a:pt x="1" y="1825"/>
                  </a:cubicBezTo>
                  <a:lnTo>
                    <a:pt x="1" y="3673"/>
                  </a:lnTo>
                  <a:cubicBezTo>
                    <a:pt x="1" y="3732"/>
                    <a:pt x="31" y="3767"/>
                    <a:pt x="74" y="3767"/>
                  </a:cubicBezTo>
                  <a:cubicBezTo>
                    <a:pt x="92" y="3767"/>
                    <a:pt x="112" y="3761"/>
                    <a:pt x="132" y="3749"/>
                  </a:cubicBezTo>
                  <a:lnTo>
                    <a:pt x="2856" y="2170"/>
                  </a:lnTo>
                  <a:cubicBezTo>
                    <a:pt x="2929" y="2129"/>
                    <a:pt x="2987" y="2026"/>
                    <a:pt x="2987" y="1939"/>
                  </a:cubicBezTo>
                  <a:lnTo>
                    <a:pt x="2987" y="94"/>
                  </a:lnTo>
                  <a:cubicBezTo>
                    <a:pt x="2987" y="34"/>
                    <a:pt x="2958" y="1"/>
                    <a:pt x="291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0"/>
            <p:cNvSpPr/>
            <p:nvPr/>
          </p:nvSpPr>
          <p:spPr>
            <a:xfrm>
              <a:off x="3692325" y="2495850"/>
              <a:ext cx="256375" cy="327500"/>
            </a:xfrm>
            <a:custGeom>
              <a:avLst/>
              <a:gdLst/>
              <a:ahLst/>
              <a:cxnLst/>
              <a:rect l="l" t="t" r="r" b="b"/>
              <a:pathLst>
                <a:path w="10255" h="13100" extrusionOk="0">
                  <a:moveTo>
                    <a:pt x="10103" y="0"/>
                  </a:moveTo>
                  <a:cubicBezTo>
                    <a:pt x="10087" y="0"/>
                    <a:pt x="10071" y="3"/>
                    <a:pt x="10055" y="9"/>
                  </a:cubicBezTo>
                  <a:cubicBezTo>
                    <a:pt x="6841" y="1137"/>
                    <a:pt x="1418" y="6388"/>
                    <a:pt x="18" y="12933"/>
                  </a:cubicBezTo>
                  <a:cubicBezTo>
                    <a:pt x="0" y="13008"/>
                    <a:pt x="48" y="13081"/>
                    <a:pt x="121" y="13098"/>
                  </a:cubicBezTo>
                  <a:cubicBezTo>
                    <a:pt x="131" y="13098"/>
                    <a:pt x="140" y="13099"/>
                    <a:pt x="148" y="13099"/>
                  </a:cubicBezTo>
                  <a:cubicBezTo>
                    <a:pt x="152" y="13099"/>
                    <a:pt x="156" y="13099"/>
                    <a:pt x="159" y="13098"/>
                  </a:cubicBezTo>
                  <a:cubicBezTo>
                    <a:pt x="221" y="13095"/>
                    <a:pt x="273" y="13053"/>
                    <a:pt x="287" y="12991"/>
                  </a:cubicBezTo>
                  <a:cubicBezTo>
                    <a:pt x="1669" y="6543"/>
                    <a:pt x="6993" y="1378"/>
                    <a:pt x="10144" y="268"/>
                  </a:cubicBezTo>
                  <a:cubicBezTo>
                    <a:pt x="10217" y="243"/>
                    <a:pt x="10255" y="165"/>
                    <a:pt x="10231" y="92"/>
                  </a:cubicBezTo>
                  <a:cubicBezTo>
                    <a:pt x="10212" y="36"/>
                    <a:pt x="10160" y="0"/>
                    <a:pt x="10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0"/>
            <p:cNvSpPr/>
            <p:nvPr/>
          </p:nvSpPr>
          <p:spPr>
            <a:xfrm>
              <a:off x="1265625" y="2709875"/>
              <a:ext cx="157600" cy="449700"/>
            </a:xfrm>
            <a:custGeom>
              <a:avLst/>
              <a:gdLst/>
              <a:ahLst/>
              <a:cxnLst/>
              <a:rect l="l" t="t" r="r" b="b"/>
              <a:pathLst>
                <a:path w="6304" h="17988" extrusionOk="0">
                  <a:moveTo>
                    <a:pt x="183" y="0"/>
                  </a:moveTo>
                  <a:cubicBezTo>
                    <a:pt x="139" y="0"/>
                    <a:pt x="96" y="17"/>
                    <a:pt x="62" y="51"/>
                  </a:cubicBezTo>
                  <a:cubicBezTo>
                    <a:pt x="0" y="113"/>
                    <a:pt x="0" y="220"/>
                    <a:pt x="66" y="282"/>
                  </a:cubicBezTo>
                  <a:cubicBezTo>
                    <a:pt x="3186" y="3330"/>
                    <a:pt x="5962" y="10895"/>
                    <a:pt x="5010" y="17801"/>
                  </a:cubicBezTo>
                  <a:cubicBezTo>
                    <a:pt x="4997" y="17891"/>
                    <a:pt x="5059" y="17974"/>
                    <a:pt x="5148" y="17988"/>
                  </a:cubicBezTo>
                  <a:lnTo>
                    <a:pt x="5172" y="17988"/>
                  </a:lnTo>
                  <a:cubicBezTo>
                    <a:pt x="5252" y="17988"/>
                    <a:pt x="5324" y="17929"/>
                    <a:pt x="5334" y="17846"/>
                  </a:cubicBezTo>
                  <a:cubicBezTo>
                    <a:pt x="6303" y="10839"/>
                    <a:pt x="3472" y="3151"/>
                    <a:pt x="296" y="48"/>
                  </a:cubicBezTo>
                  <a:cubicBezTo>
                    <a:pt x="265" y="16"/>
                    <a:pt x="224" y="0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0"/>
            <p:cNvSpPr/>
            <p:nvPr/>
          </p:nvSpPr>
          <p:spPr>
            <a:xfrm>
              <a:off x="1175550" y="2867800"/>
              <a:ext cx="143000" cy="407625"/>
            </a:xfrm>
            <a:custGeom>
              <a:avLst/>
              <a:gdLst/>
              <a:ahLst/>
              <a:cxnLst/>
              <a:rect l="l" t="t" r="r" b="b"/>
              <a:pathLst>
                <a:path w="5720" h="16305" extrusionOk="0">
                  <a:moveTo>
                    <a:pt x="181" y="1"/>
                  </a:moveTo>
                  <a:cubicBezTo>
                    <a:pt x="138" y="1"/>
                    <a:pt x="94" y="18"/>
                    <a:pt x="62" y="54"/>
                  </a:cubicBezTo>
                  <a:cubicBezTo>
                    <a:pt x="0" y="120"/>
                    <a:pt x="3" y="223"/>
                    <a:pt x="69" y="286"/>
                  </a:cubicBezTo>
                  <a:cubicBezTo>
                    <a:pt x="2311" y="2382"/>
                    <a:pt x="5389" y="9598"/>
                    <a:pt x="5117" y="16133"/>
                  </a:cubicBezTo>
                  <a:cubicBezTo>
                    <a:pt x="5113" y="16222"/>
                    <a:pt x="5182" y="16301"/>
                    <a:pt x="5276" y="16305"/>
                  </a:cubicBezTo>
                  <a:lnTo>
                    <a:pt x="5279" y="16305"/>
                  </a:lnTo>
                  <a:cubicBezTo>
                    <a:pt x="5368" y="16305"/>
                    <a:pt x="5441" y="16236"/>
                    <a:pt x="5444" y="16146"/>
                  </a:cubicBezTo>
                  <a:cubicBezTo>
                    <a:pt x="5720" y="9519"/>
                    <a:pt x="2580" y="2185"/>
                    <a:pt x="293" y="44"/>
                  </a:cubicBezTo>
                  <a:cubicBezTo>
                    <a:pt x="262" y="16"/>
                    <a:pt x="221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0"/>
            <p:cNvSpPr/>
            <p:nvPr/>
          </p:nvSpPr>
          <p:spPr>
            <a:xfrm>
              <a:off x="1159250" y="3054800"/>
              <a:ext cx="128475" cy="27550"/>
            </a:xfrm>
            <a:custGeom>
              <a:avLst/>
              <a:gdLst/>
              <a:ahLst/>
              <a:cxnLst/>
              <a:rect l="l" t="t" r="r" b="b"/>
              <a:pathLst>
                <a:path w="5139" h="1102" extrusionOk="0">
                  <a:moveTo>
                    <a:pt x="170" y="1"/>
                  </a:moveTo>
                  <a:cubicBezTo>
                    <a:pt x="73" y="1"/>
                    <a:pt x="7" y="72"/>
                    <a:pt x="4" y="160"/>
                  </a:cubicBezTo>
                  <a:cubicBezTo>
                    <a:pt x="0" y="249"/>
                    <a:pt x="70" y="325"/>
                    <a:pt x="162" y="332"/>
                  </a:cubicBezTo>
                  <a:cubicBezTo>
                    <a:pt x="186" y="332"/>
                    <a:pt x="2804" y="446"/>
                    <a:pt x="4903" y="1094"/>
                  </a:cubicBezTo>
                  <a:cubicBezTo>
                    <a:pt x="4920" y="1101"/>
                    <a:pt x="4938" y="1101"/>
                    <a:pt x="4952" y="1101"/>
                  </a:cubicBezTo>
                  <a:cubicBezTo>
                    <a:pt x="5024" y="1101"/>
                    <a:pt x="5089" y="1056"/>
                    <a:pt x="5110" y="987"/>
                  </a:cubicBezTo>
                  <a:cubicBezTo>
                    <a:pt x="5138" y="901"/>
                    <a:pt x="5089" y="808"/>
                    <a:pt x="5003" y="780"/>
                  </a:cubicBezTo>
                  <a:cubicBezTo>
                    <a:pt x="2862" y="118"/>
                    <a:pt x="204" y="1"/>
                    <a:pt x="176" y="1"/>
                  </a:cubicBezTo>
                  <a:cubicBezTo>
                    <a:pt x="174" y="1"/>
                    <a:pt x="172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0"/>
            <p:cNvSpPr/>
            <p:nvPr/>
          </p:nvSpPr>
          <p:spPr>
            <a:xfrm>
              <a:off x="1215725" y="2308700"/>
              <a:ext cx="2510500" cy="1444425"/>
            </a:xfrm>
            <a:custGeom>
              <a:avLst/>
              <a:gdLst/>
              <a:ahLst/>
              <a:cxnLst/>
              <a:rect l="l" t="t" r="r" b="b"/>
              <a:pathLst>
                <a:path w="100420" h="57777" extrusionOk="0">
                  <a:moveTo>
                    <a:pt x="65079" y="1"/>
                  </a:moveTo>
                  <a:cubicBezTo>
                    <a:pt x="64601" y="1"/>
                    <a:pt x="64122" y="106"/>
                    <a:pt x="63757" y="316"/>
                  </a:cubicBezTo>
                  <a:lnTo>
                    <a:pt x="731" y="36713"/>
                  </a:lnTo>
                  <a:cubicBezTo>
                    <a:pt x="0" y="37138"/>
                    <a:pt x="0" y="37821"/>
                    <a:pt x="731" y="38241"/>
                  </a:cubicBezTo>
                  <a:lnTo>
                    <a:pt x="34021" y="57460"/>
                  </a:lnTo>
                  <a:cubicBezTo>
                    <a:pt x="34385" y="57671"/>
                    <a:pt x="34862" y="57776"/>
                    <a:pt x="35340" y="57776"/>
                  </a:cubicBezTo>
                  <a:cubicBezTo>
                    <a:pt x="35818" y="57776"/>
                    <a:pt x="36297" y="57671"/>
                    <a:pt x="36663" y="57460"/>
                  </a:cubicBezTo>
                  <a:lnTo>
                    <a:pt x="99688" y="21063"/>
                  </a:lnTo>
                  <a:cubicBezTo>
                    <a:pt x="100420" y="20643"/>
                    <a:pt x="100420" y="19956"/>
                    <a:pt x="99688" y="19536"/>
                  </a:cubicBezTo>
                  <a:lnTo>
                    <a:pt x="66398" y="316"/>
                  </a:lnTo>
                  <a:cubicBezTo>
                    <a:pt x="66034" y="106"/>
                    <a:pt x="65557" y="1"/>
                    <a:pt x="6507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0"/>
            <p:cNvSpPr/>
            <p:nvPr/>
          </p:nvSpPr>
          <p:spPr>
            <a:xfrm>
              <a:off x="1658450" y="3423975"/>
              <a:ext cx="142400" cy="74925"/>
            </a:xfrm>
            <a:custGeom>
              <a:avLst/>
              <a:gdLst/>
              <a:ahLst/>
              <a:cxnLst/>
              <a:rect l="l" t="t" r="r" b="b"/>
              <a:pathLst>
                <a:path w="5696" h="2997" extrusionOk="0">
                  <a:moveTo>
                    <a:pt x="2848" y="0"/>
                  </a:moveTo>
                  <a:cubicBezTo>
                    <a:pt x="2184" y="0"/>
                    <a:pt x="1521" y="147"/>
                    <a:pt x="1014" y="440"/>
                  </a:cubicBezTo>
                  <a:cubicBezTo>
                    <a:pt x="0" y="1023"/>
                    <a:pt x="0" y="1971"/>
                    <a:pt x="1014" y="2557"/>
                  </a:cubicBezTo>
                  <a:cubicBezTo>
                    <a:pt x="1521" y="2850"/>
                    <a:pt x="2184" y="2997"/>
                    <a:pt x="2848" y="2997"/>
                  </a:cubicBezTo>
                  <a:cubicBezTo>
                    <a:pt x="3512" y="2997"/>
                    <a:pt x="4175" y="2850"/>
                    <a:pt x="4682" y="2557"/>
                  </a:cubicBezTo>
                  <a:cubicBezTo>
                    <a:pt x="5696" y="1971"/>
                    <a:pt x="5696" y="1023"/>
                    <a:pt x="4682" y="440"/>
                  </a:cubicBezTo>
                  <a:cubicBezTo>
                    <a:pt x="4175" y="147"/>
                    <a:pt x="3512" y="0"/>
                    <a:pt x="28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0"/>
            <p:cNvSpPr/>
            <p:nvPr/>
          </p:nvSpPr>
          <p:spPr>
            <a:xfrm>
              <a:off x="1406800" y="2418000"/>
              <a:ext cx="2139350" cy="1232375"/>
            </a:xfrm>
            <a:custGeom>
              <a:avLst/>
              <a:gdLst/>
              <a:ahLst/>
              <a:cxnLst/>
              <a:rect l="l" t="t" r="r" b="b"/>
              <a:pathLst>
                <a:path w="85574" h="49295" extrusionOk="0">
                  <a:moveTo>
                    <a:pt x="52913" y="0"/>
                  </a:moveTo>
                  <a:cubicBezTo>
                    <a:pt x="52625" y="0"/>
                    <a:pt x="52337" y="64"/>
                    <a:pt x="52117" y="192"/>
                  </a:cubicBezTo>
                  <a:lnTo>
                    <a:pt x="439" y="30045"/>
                  </a:lnTo>
                  <a:cubicBezTo>
                    <a:pt x="1" y="30297"/>
                    <a:pt x="1" y="30707"/>
                    <a:pt x="439" y="30963"/>
                  </a:cubicBezTo>
                  <a:lnTo>
                    <a:pt x="31861" y="49106"/>
                  </a:lnTo>
                  <a:cubicBezTo>
                    <a:pt x="32079" y="49232"/>
                    <a:pt x="32367" y="49295"/>
                    <a:pt x="32654" y="49295"/>
                  </a:cubicBezTo>
                  <a:cubicBezTo>
                    <a:pt x="32941" y="49295"/>
                    <a:pt x="33228" y="49232"/>
                    <a:pt x="33447" y="49106"/>
                  </a:cubicBezTo>
                  <a:lnTo>
                    <a:pt x="85139" y="19246"/>
                  </a:lnTo>
                  <a:cubicBezTo>
                    <a:pt x="85573" y="18994"/>
                    <a:pt x="85573" y="18584"/>
                    <a:pt x="85139" y="18329"/>
                  </a:cubicBezTo>
                  <a:lnTo>
                    <a:pt x="53704" y="189"/>
                  </a:lnTo>
                  <a:cubicBezTo>
                    <a:pt x="53486" y="63"/>
                    <a:pt x="53200" y="0"/>
                    <a:pt x="529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0"/>
            <p:cNvSpPr/>
            <p:nvPr/>
          </p:nvSpPr>
          <p:spPr>
            <a:xfrm>
              <a:off x="1999000" y="3035250"/>
              <a:ext cx="464650" cy="268275"/>
            </a:xfrm>
            <a:custGeom>
              <a:avLst/>
              <a:gdLst/>
              <a:ahLst/>
              <a:cxnLst/>
              <a:rect l="l" t="t" r="r" b="b"/>
              <a:pathLst>
                <a:path w="18586" h="10731" extrusionOk="0">
                  <a:moveTo>
                    <a:pt x="1" y="1"/>
                  </a:moveTo>
                  <a:lnTo>
                    <a:pt x="1156" y="9306"/>
                  </a:lnTo>
                  <a:cubicBezTo>
                    <a:pt x="1204" y="9713"/>
                    <a:pt x="1542" y="10027"/>
                    <a:pt x="1952" y="10045"/>
                  </a:cubicBezTo>
                  <a:lnTo>
                    <a:pt x="18585" y="10731"/>
                  </a:lnTo>
                  <a:lnTo>
                    <a:pt x="2404" y="9445"/>
                  </a:lnTo>
                  <a:cubicBezTo>
                    <a:pt x="2235" y="9430"/>
                    <a:pt x="2090" y="9310"/>
                    <a:pt x="2056" y="914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0"/>
            <p:cNvSpPr/>
            <p:nvPr/>
          </p:nvSpPr>
          <p:spPr>
            <a:xfrm>
              <a:off x="2092025" y="3285675"/>
              <a:ext cx="78475" cy="196725"/>
            </a:xfrm>
            <a:custGeom>
              <a:avLst/>
              <a:gdLst/>
              <a:ahLst/>
              <a:cxnLst/>
              <a:rect l="l" t="t" r="r" b="b"/>
              <a:pathLst>
                <a:path w="3139" h="7869" extrusionOk="0">
                  <a:moveTo>
                    <a:pt x="0" y="0"/>
                  </a:moveTo>
                  <a:lnTo>
                    <a:pt x="2476" y="7868"/>
                  </a:lnTo>
                  <a:lnTo>
                    <a:pt x="3138" y="7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0"/>
            <p:cNvSpPr/>
            <p:nvPr/>
          </p:nvSpPr>
          <p:spPr>
            <a:xfrm>
              <a:off x="1689275" y="3204550"/>
              <a:ext cx="340800" cy="45375"/>
            </a:xfrm>
            <a:custGeom>
              <a:avLst/>
              <a:gdLst/>
              <a:ahLst/>
              <a:cxnLst/>
              <a:rect l="l" t="t" r="r" b="b"/>
              <a:pathLst>
                <a:path w="13632" h="1815" extrusionOk="0">
                  <a:moveTo>
                    <a:pt x="663" y="0"/>
                  </a:moveTo>
                  <a:lnTo>
                    <a:pt x="1" y="383"/>
                  </a:lnTo>
                  <a:lnTo>
                    <a:pt x="13631" y="1814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0"/>
            <p:cNvSpPr/>
            <p:nvPr/>
          </p:nvSpPr>
          <p:spPr>
            <a:xfrm>
              <a:off x="3222275" y="2581775"/>
              <a:ext cx="31475" cy="16525"/>
            </a:xfrm>
            <a:custGeom>
              <a:avLst/>
              <a:gdLst/>
              <a:ahLst/>
              <a:cxnLst/>
              <a:rect l="l" t="t" r="r" b="b"/>
              <a:pathLst>
                <a:path w="1259" h="661" extrusionOk="0">
                  <a:moveTo>
                    <a:pt x="630" y="0"/>
                  </a:moveTo>
                  <a:cubicBezTo>
                    <a:pt x="483" y="0"/>
                    <a:pt x="337" y="32"/>
                    <a:pt x="225" y="96"/>
                  </a:cubicBezTo>
                  <a:cubicBezTo>
                    <a:pt x="0" y="224"/>
                    <a:pt x="0" y="434"/>
                    <a:pt x="225" y="565"/>
                  </a:cubicBezTo>
                  <a:cubicBezTo>
                    <a:pt x="337" y="629"/>
                    <a:pt x="483" y="660"/>
                    <a:pt x="630" y="660"/>
                  </a:cubicBezTo>
                  <a:cubicBezTo>
                    <a:pt x="776" y="660"/>
                    <a:pt x="923" y="629"/>
                    <a:pt x="1035" y="565"/>
                  </a:cubicBezTo>
                  <a:cubicBezTo>
                    <a:pt x="1259" y="434"/>
                    <a:pt x="1259" y="224"/>
                    <a:pt x="1035" y="96"/>
                  </a:cubicBezTo>
                  <a:cubicBezTo>
                    <a:pt x="923" y="32"/>
                    <a:pt x="776" y="0"/>
                    <a:pt x="6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0"/>
            <p:cNvSpPr/>
            <p:nvPr/>
          </p:nvSpPr>
          <p:spPr>
            <a:xfrm>
              <a:off x="3249075" y="2659400"/>
              <a:ext cx="62875" cy="33075"/>
            </a:xfrm>
            <a:custGeom>
              <a:avLst/>
              <a:gdLst/>
              <a:ahLst/>
              <a:cxnLst/>
              <a:rect l="l" t="t" r="r" b="b"/>
              <a:pathLst>
                <a:path w="2515" h="1323" extrusionOk="0">
                  <a:moveTo>
                    <a:pt x="1257" y="0"/>
                  </a:moveTo>
                  <a:cubicBezTo>
                    <a:pt x="964" y="0"/>
                    <a:pt x="671" y="65"/>
                    <a:pt x="449" y="194"/>
                  </a:cubicBezTo>
                  <a:cubicBezTo>
                    <a:pt x="1" y="453"/>
                    <a:pt x="1" y="873"/>
                    <a:pt x="449" y="1128"/>
                  </a:cubicBezTo>
                  <a:cubicBezTo>
                    <a:pt x="671" y="1258"/>
                    <a:pt x="964" y="1323"/>
                    <a:pt x="1257" y="1323"/>
                  </a:cubicBezTo>
                  <a:cubicBezTo>
                    <a:pt x="1550" y="1323"/>
                    <a:pt x="1844" y="1258"/>
                    <a:pt x="2066" y="1128"/>
                  </a:cubicBezTo>
                  <a:cubicBezTo>
                    <a:pt x="2515" y="873"/>
                    <a:pt x="2515" y="453"/>
                    <a:pt x="2066" y="194"/>
                  </a:cubicBezTo>
                  <a:cubicBezTo>
                    <a:pt x="1844" y="65"/>
                    <a:pt x="1550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0"/>
            <p:cNvSpPr/>
            <p:nvPr/>
          </p:nvSpPr>
          <p:spPr>
            <a:xfrm>
              <a:off x="3062300" y="2550400"/>
              <a:ext cx="176900" cy="99650"/>
            </a:xfrm>
            <a:custGeom>
              <a:avLst/>
              <a:gdLst/>
              <a:ahLst/>
              <a:cxnLst/>
              <a:rect l="l" t="t" r="r" b="b"/>
              <a:pathLst>
                <a:path w="7076" h="3986" extrusionOk="0">
                  <a:moveTo>
                    <a:pt x="823" y="0"/>
                  </a:moveTo>
                  <a:cubicBezTo>
                    <a:pt x="630" y="0"/>
                    <a:pt x="442" y="41"/>
                    <a:pt x="300" y="123"/>
                  </a:cubicBezTo>
                  <a:cubicBezTo>
                    <a:pt x="0" y="296"/>
                    <a:pt x="17" y="582"/>
                    <a:pt x="334" y="768"/>
                  </a:cubicBezTo>
                  <a:lnTo>
                    <a:pt x="5662" y="3844"/>
                  </a:lnTo>
                  <a:cubicBezTo>
                    <a:pt x="5826" y="3939"/>
                    <a:pt x="6038" y="3986"/>
                    <a:pt x="6247" y="3986"/>
                  </a:cubicBezTo>
                  <a:cubicBezTo>
                    <a:pt x="6441" y="3986"/>
                    <a:pt x="6632" y="3945"/>
                    <a:pt x="6775" y="3861"/>
                  </a:cubicBezTo>
                  <a:cubicBezTo>
                    <a:pt x="7075" y="3693"/>
                    <a:pt x="7058" y="3403"/>
                    <a:pt x="6741" y="3220"/>
                  </a:cubicBezTo>
                  <a:lnTo>
                    <a:pt x="1413" y="144"/>
                  </a:lnTo>
                  <a:cubicBezTo>
                    <a:pt x="1248" y="49"/>
                    <a:pt x="1033" y="0"/>
                    <a:pt x="8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0"/>
            <p:cNvSpPr/>
            <p:nvPr/>
          </p:nvSpPr>
          <p:spPr>
            <a:xfrm>
              <a:off x="1505350" y="934025"/>
              <a:ext cx="1327575" cy="1729850"/>
            </a:xfrm>
            <a:custGeom>
              <a:avLst/>
              <a:gdLst/>
              <a:ahLst/>
              <a:cxnLst/>
              <a:rect l="l" t="t" r="r" b="b"/>
              <a:pathLst>
                <a:path w="53103" h="69194" extrusionOk="0">
                  <a:moveTo>
                    <a:pt x="50153" y="0"/>
                  </a:moveTo>
                  <a:cubicBezTo>
                    <a:pt x="49811" y="0"/>
                    <a:pt x="49470" y="76"/>
                    <a:pt x="49210" y="228"/>
                  </a:cubicBezTo>
                  <a:lnTo>
                    <a:pt x="945" y="28092"/>
                  </a:lnTo>
                  <a:cubicBezTo>
                    <a:pt x="424" y="28391"/>
                    <a:pt x="0" y="29126"/>
                    <a:pt x="0" y="29726"/>
                  </a:cubicBezTo>
                  <a:lnTo>
                    <a:pt x="4" y="66723"/>
                  </a:lnTo>
                  <a:cubicBezTo>
                    <a:pt x="4" y="67320"/>
                    <a:pt x="427" y="68058"/>
                    <a:pt x="945" y="68354"/>
                  </a:cubicBezTo>
                  <a:lnTo>
                    <a:pt x="2011" y="68972"/>
                  </a:lnTo>
                  <a:cubicBezTo>
                    <a:pt x="2269" y="69120"/>
                    <a:pt x="2610" y="69194"/>
                    <a:pt x="2952" y="69194"/>
                  </a:cubicBezTo>
                  <a:cubicBezTo>
                    <a:pt x="3294" y="69194"/>
                    <a:pt x="3636" y="69120"/>
                    <a:pt x="3896" y="68972"/>
                  </a:cubicBezTo>
                  <a:lnTo>
                    <a:pt x="52158" y="41105"/>
                  </a:lnTo>
                  <a:cubicBezTo>
                    <a:pt x="52679" y="40804"/>
                    <a:pt x="53102" y="40070"/>
                    <a:pt x="53102" y="39470"/>
                  </a:cubicBezTo>
                  <a:lnTo>
                    <a:pt x="53102" y="2472"/>
                  </a:lnTo>
                  <a:cubicBezTo>
                    <a:pt x="53102" y="1872"/>
                    <a:pt x="52682" y="1142"/>
                    <a:pt x="52158" y="842"/>
                  </a:cubicBezTo>
                  <a:lnTo>
                    <a:pt x="51096" y="228"/>
                  </a:lnTo>
                  <a:cubicBezTo>
                    <a:pt x="50835" y="76"/>
                    <a:pt x="50494" y="0"/>
                    <a:pt x="50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0"/>
            <p:cNvSpPr/>
            <p:nvPr/>
          </p:nvSpPr>
          <p:spPr>
            <a:xfrm>
              <a:off x="1512250" y="949375"/>
              <a:ext cx="1303225" cy="704625"/>
            </a:xfrm>
            <a:custGeom>
              <a:avLst/>
              <a:gdLst/>
              <a:ahLst/>
              <a:cxnLst/>
              <a:rect l="l" t="t" r="r" b="b"/>
              <a:pathLst>
                <a:path w="52129" h="28185" extrusionOk="0">
                  <a:moveTo>
                    <a:pt x="51493" y="1"/>
                  </a:moveTo>
                  <a:lnTo>
                    <a:pt x="51882" y="228"/>
                  </a:lnTo>
                  <a:cubicBezTo>
                    <a:pt x="51967" y="276"/>
                    <a:pt x="52049" y="334"/>
                    <a:pt x="52128" y="402"/>
                  </a:cubicBezTo>
                  <a:lnTo>
                    <a:pt x="52128" y="402"/>
                  </a:lnTo>
                  <a:cubicBezTo>
                    <a:pt x="52049" y="334"/>
                    <a:pt x="51968" y="276"/>
                    <a:pt x="51886" y="224"/>
                  </a:cubicBezTo>
                  <a:lnTo>
                    <a:pt x="51493" y="1"/>
                  </a:lnTo>
                  <a:close/>
                  <a:moveTo>
                    <a:pt x="417" y="27664"/>
                  </a:moveTo>
                  <a:lnTo>
                    <a:pt x="417" y="27664"/>
                  </a:lnTo>
                  <a:cubicBezTo>
                    <a:pt x="258" y="27806"/>
                    <a:pt x="113" y="27984"/>
                    <a:pt x="0" y="28184"/>
                  </a:cubicBezTo>
                  <a:cubicBezTo>
                    <a:pt x="113" y="27988"/>
                    <a:pt x="258" y="27806"/>
                    <a:pt x="417" y="276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0"/>
            <p:cNvSpPr/>
            <p:nvPr/>
          </p:nvSpPr>
          <p:spPr>
            <a:xfrm>
              <a:off x="1512250" y="934025"/>
              <a:ext cx="1313775" cy="758500"/>
            </a:xfrm>
            <a:custGeom>
              <a:avLst/>
              <a:gdLst/>
              <a:ahLst/>
              <a:cxnLst/>
              <a:rect l="l" t="t" r="r" b="b"/>
              <a:pathLst>
                <a:path w="52551" h="30340" extrusionOk="0">
                  <a:moveTo>
                    <a:pt x="49876" y="1"/>
                  </a:moveTo>
                  <a:cubicBezTo>
                    <a:pt x="49723" y="1"/>
                    <a:pt x="49572" y="15"/>
                    <a:pt x="49427" y="45"/>
                  </a:cubicBezTo>
                  <a:cubicBezTo>
                    <a:pt x="49247" y="83"/>
                    <a:pt x="49079" y="145"/>
                    <a:pt x="48934" y="228"/>
                  </a:cubicBezTo>
                  <a:lnTo>
                    <a:pt x="669" y="28092"/>
                  </a:lnTo>
                  <a:cubicBezTo>
                    <a:pt x="583" y="28143"/>
                    <a:pt x="497" y="28205"/>
                    <a:pt x="417" y="28278"/>
                  </a:cubicBezTo>
                  <a:cubicBezTo>
                    <a:pt x="258" y="28419"/>
                    <a:pt x="113" y="28598"/>
                    <a:pt x="0" y="28798"/>
                  </a:cubicBezTo>
                  <a:lnTo>
                    <a:pt x="2679" y="30339"/>
                  </a:lnTo>
                  <a:lnTo>
                    <a:pt x="52551" y="1546"/>
                  </a:lnTo>
                  <a:cubicBezTo>
                    <a:pt x="52438" y="1345"/>
                    <a:pt x="52293" y="1162"/>
                    <a:pt x="52131" y="1018"/>
                  </a:cubicBezTo>
                  <a:cubicBezTo>
                    <a:pt x="52051" y="949"/>
                    <a:pt x="51968" y="890"/>
                    <a:pt x="51882" y="842"/>
                  </a:cubicBezTo>
                  <a:lnTo>
                    <a:pt x="51493" y="615"/>
                  </a:lnTo>
                  <a:lnTo>
                    <a:pt x="50816" y="228"/>
                  </a:lnTo>
                  <a:cubicBezTo>
                    <a:pt x="50658" y="135"/>
                    <a:pt x="50465" y="69"/>
                    <a:pt x="50261" y="35"/>
                  </a:cubicBezTo>
                  <a:cubicBezTo>
                    <a:pt x="50137" y="11"/>
                    <a:pt x="50006" y="1"/>
                    <a:pt x="49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0"/>
            <p:cNvSpPr/>
            <p:nvPr/>
          </p:nvSpPr>
          <p:spPr>
            <a:xfrm>
              <a:off x="1505350" y="1677175"/>
              <a:ext cx="13475" cy="957175"/>
            </a:xfrm>
            <a:custGeom>
              <a:avLst/>
              <a:gdLst/>
              <a:ahLst/>
              <a:cxnLst/>
              <a:rect l="l" t="t" r="r" b="b"/>
              <a:pathLst>
                <a:path w="539" h="38287" extrusionOk="0">
                  <a:moveTo>
                    <a:pt x="0" y="0"/>
                  </a:moveTo>
                  <a:lnTo>
                    <a:pt x="0" y="36994"/>
                  </a:lnTo>
                  <a:cubicBezTo>
                    <a:pt x="0" y="37428"/>
                    <a:pt x="221" y="37928"/>
                    <a:pt x="538" y="38286"/>
                  </a:cubicBezTo>
                  <a:cubicBezTo>
                    <a:pt x="221" y="37928"/>
                    <a:pt x="4" y="37425"/>
                    <a:pt x="4" y="369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0"/>
            <p:cNvSpPr/>
            <p:nvPr/>
          </p:nvSpPr>
          <p:spPr>
            <a:xfrm>
              <a:off x="1505350" y="1653975"/>
              <a:ext cx="92425" cy="1009850"/>
            </a:xfrm>
            <a:custGeom>
              <a:avLst/>
              <a:gdLst/>
              <a:ahLst/>
              <a:cxnLst/>
              <a:rect l="l" t="t" r="r" b="b"/>
              <a:pathLst>
                <a:path w="3697" h="40394" extrusionOk="0">
                  <a:moveTo>
                    <a:pt x="276" y="0"/>
                  </a:moveTo>
                  <a:cubicBezTo>
                    <a:pt x="107" y="293"/>
                    <a:pt x="0" y="628"/>
                    <a:pt x="0" y="928"/>
                  </a:cubicBezTo>
                  <a:lnTo>
                    <a:pt x="4" y="37925"/>
                  </a:lnTo>
                  <a:cubicBezTo>
                    <a:pt x="4" y="38353"/>
                    <a:pt x="221" y="38856"/>
                    <a:pt x="538" y="39214"/>
                  </a:cubicBezTo>
                  <a:cubicBezTo>
                    <a:pt x="662" y="39353"/>
                    <a:pt x="800" y="39473"/>
                    <a:pt x="945" y="39556"/>
                  </a:cubicBezTo>
                  <a:lnTo>
                    <a:pt x="1987" y="40159"/>
                  </a:lnTo>
                  <a:lnTo>
                    <a:pt x="2011" y="40174"/>
                  </a:lnTo>
                  <a:cubicBezTo>
                    <a:pt x="2090" y="40218"/>
                    <a:pt x="2176" y="40256"/>
                    <a:pt x="2269" y="40287"/>
                  </a:cubicBezTo>
                  <a:cubicBezTo>
                    <a:pt x="2390" y="40328"/>
                    <a:pt x="2517" y="40360"/>
                    <a:pt x="2655" y="40377"/>
                  </a:cubicBezTo>
                  <a:cubicBezTo>
                    <a:pt x="2752" y="40390"/>
                    <a:pt x="2848" y="40394"/>
                    <a:pt x="2948" y="40394"/>
                  </a:cubicBezTo>
                  <a:cubicBezTo>
                    <a:pt x="3100" y="40394"/>
                    <a:pt x="3255" y="40380"/>
                    <a:pt x="3400" y="40349"/>
                  </a:cubicBezTo>
                  <a:cubicBezTo>
                    <a:pt x="3465" y="40336"/>
                    <a:pt x="3527" y="40318"/>
                    <a:pt x="3583" y="40301"/>
                  </a:cubicBezTo>
                  <a:cubicBezTo>
                    <a:pt x="3624" y="40287"/>
                    <a:pt x="3658" y="40274"/>
                    <a:pt x="3696" y="40256"/>
                  </a:cubicBezTo>
                  <a:lnTo>
                    <a:pt x="3696" y="40256"/>
                  </a:lnTo>
                  <a:cubicBezTo>
                    <a:pt x="3613" y="40287"/>
                    <a:pt x="3538" y="40301"/>
                    <a:pt x="3469" y="40301"/>
                  </a:cubicBezTo>
                  <a:cubicBezTo>
                    <a:pt x="3386" y="40301"/>
                    <a:pt x="3311" y="40280"/>
                    <a:pt x="3244" y="40249"/>
                  </a:cubicBezTo>
                  <a:cubicBezTo>
                    <a:pt x="3066" y="40153"/>
                    <a:pt x="2955" y="39938"/>
                    <a:pt x="2955" y="39628"/>
                  </a:cubicBezTo>
                  <a:lnTo>
                    <a:pt x="2955" y="2631"/>
                  </a:lnTo>
                  <a:cubicBezTo>
                    <a:pt x="2955" y="2245"/>
                    <a:pt x="3152" y="1948"/>
                    <a:pt x="3445" y="1828"/>
                  </a:cubicBezTo>
                  <a:lnTo>
                    <a:pt x="2955" y="1541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0"/>
            <p:cNvSpPr/>
            <p:nvPr/>
          </p:nvSpPr>
          <p:spPr>
            <a:xfrm>
              <a:off x="1579200" y="974975"/>
              <a:ext cx="1253725" cy="1685225"/>
            </a:xfrm>
            <a:custGeom>
              <a:avLst/>
              <a:gdLst/>
              <a:ahLst/>
              <a:cxnLst/>
              <a:rect l="l" t="t" r="r" b="b"/>
              <a:pathLst>
                <a:path w="50149" h="67409" extrusionOk="0">
                  <a:moveTo>
                    <a:pt x="49925" y="0"/>
                  </a:moveTo>
                  <a:lnTo>
                    <a:pt x="30254" y="30136"/>
                  </a:lnTo>
                  <a:lnTo>
                    <a:pt x="26664" y="35636"/>
                  </a:lnTo>
                  <a:cubicBezTo>
                    <a:pt x="25978" y="36687"/>
                    <a:pt x="24820" y="37284"/>
                    <a:pt x="23620" y="37284"/>
                  </a:cubicBezTo>
                  <a:cubicBezTo>
                    <a:pt x="23196" y="37284"/>
                    <a:pt x="22768" y="37208"/>
                    <a:pt x="22351" y="37053"/>
                  </a:cubicBezTo>
                  <a:lnTo>
                    <a:pt x="1" y="28701"/>
                  </a:lnTo>
                  <a:lnTo>
                    <a:pt x="19134" y="37150"/>
                  </a:lnTo>
                  <a:lnTo>
                    <a:pt x="1" y="66172"/>
                  </a:lnTo>
                  <a:lnTo>
                    <a:pt x="1" y="66788"/>
                  </a:lnTo>
                  <a:cubicBezTo>
                    <a:pt x="1" y="67098"/>
                    <a:pt x="112" y="67313"/>
                    <a:pt x="290" y="67409"/>
                  </a:cubicBezTo>
                  <a:lnTo>
                    <a:pt x="19227" y="37188"/>
                  </a:lnTo>
                  <a:lnTo>
                    <a:pt x="22196" y="38501"/>
                  </a:lnTo>
                  <a:cubicBezTo>
                    <a:pt x="22671" y="38711"/>
                    <a:pt x="23168" y="38811"/>
                    <a:pt x="23661" y="38811"/>
                  </a:cubicBezTo>
                  <a:cubicBezTo>
                    <a:pt x="24882" y="38811"/>
                    <a:pt x="26061" y="38194"/>
                    <a:pt x="26744" y="37101"/>
                  </a:cubicBezTo>
                  <a:lnTo>
                    <a:pt x="30916" y="30429"/>
                  </a:lnTo>
                  <a:lnTo>
                    <a:pt x="49856" y="38791"/>
                  </a:lnTo>
                  <a:cubicBezTo>
                    <a:pt x="50032" y="38491"/>
                    <a:pt x="50145" y="38152"/>
                    <a:pt x="50148" y="37850"/>
                  </a:cubicBezTo>
                  <a:lnTo>
                    <a:pt x="30967" y="30343"/>
                  </a:lnTo>
                  <a:lnTo>
                    <a:pt x="49925" y="4"/>
                  </a:lnTo>
                  <a:lnTo>
                    <a:pt x="49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0"/>
            <p:cNvSpPr/>
            <p:nvPr/>
          </p:nvSpPr>
          <p:spPr>
            <a:xfrm>
              <a:off x="1289050" y="1415600"/>
              <a:ext cx="428375" cy="552500"/>
            </a:xfrm>
            <a:custGeom>
              <a:avLst/>
              <a:gdLst/>
              <a:ahLst/>
              <a:cxnLst/>
              <a:rect l="l" t="t" r="r" b="b"/>
              <a:pathLst>
                <a:path w="17135" h="22100" extrusionOk="0">
                  <a:moveTo>
                    <a:pt x="11718" y="1"/>
                  </a:moveTo>
                  <a:cubicBezTo>
                    <a:pt x="10631" y="1"/>
                    <a:pt x="9404" y="355"/>
                    <a:pt x="8104" y="1105"/>
                  </a:cubicBezTo>
                  <a:cubicBezTo>
                    <a:pt x="3632" y="3687"/>
                    <a:pt x="1" y="9973"/>
                    <a:pt x="1" y="15139"/>
                  </a:cubicBezTo>
                  <a:cubicBezTo>
                    <a:pt x="1" y="17721"/>
                    <a:pt x="908" y="19531"/>
                    <a:pt x="2367" y="20379"/>
                  </a:cubicBezTo>
                  <a:lnTo>
                    <a:pt x="2367" y="20383"/>
                  </a:lnTo>
                  <a:lnTo>
                    <a:pt x="2373" y="20386"/>
                  </a:lnTo>
                  <a:lnTo>
                    <a:pt x="2377" y="20386"/>
                  </a:lnTo>
                  <a:lnTo>
                    <a:pt x="5376" y="22100"/>
                  </a:lnTo>
                  <a:lnTo>
                    <a:pt x="6094" y="20900"/>
                  </a:lnTo>
                  <a:cubicBezTo>
                    <a:pt x="6835" y="20731"/>
                    <a:pt x="7604" y="20465"/>
                    <a:pt x="8417" y="19997"/>
                  </a:cubicBezTo>
                  <a:cubicBezTo>
                    <a:pt x="12894" y="17411"/>
                    <a:pt x="16521" y="11128"/>
                    <a:pt x="16521" y="5960"/>
                  </a:cubicBezTo>
                  <a:cubicBezTo>
                    <a:pt x="16521" y="5194"/>
                    <a:pt x="16417" y="4518"/>
                    <a:pt x="16269" y="3891"/>
                  </a:cubicBezTo>
                  <a:lnTo>
                    <a:pt x="17135" y="2439"/>
                  </a:lnTo>
                  <a:lnTo>
                    <a:pt x="13838" y="536"/>
                  </a:lnTo>
                  <a:lnTo>
                    <a:pt x="13834" y="536"/>
                  </a:lnTo>
                  <a:lnTo>
                    <a:pt x="13804" y="519"/>
                  </a:lnTo>
                  <a:lnTo>
                    <a:pt x="13800" y="522"/>
                  </a:lnTo>
                  <a:cubicBezTo>
                    <a:pt x="13193" y="180"/>
                    <a:pt x="12491" y="1"/>
                    <a:pt x="1171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0"/>
            <p:cNvSpPr/>
            <p:nvPr/>
          </p:nvSpPr>
          <p:spPr>
            <a:xfrm>
              <a:off x="1367425" y="1460475"/>
              <a:ext cx="405150" cy="523200"/>
            </a:xfrm>
            <a:custGeom>
              <a:avLst/>
              <a:gdLst/>
              <a:ahLst/>
              <a:cxnLst/>
              <a:rect l="l" t="t" r="r" b="b"/>
              <a:pathLst>
                <a:path w="16206" h="20928" extrusionOk="0">
                  <a:moveTo>
                    <a:pt x="11722" y="0"/>
                  </a:moveTo>
                  <a:cubicBezTo>
                    <a:pt x="10633" y="0"/>
                    <a:pt x="9404" y="356"/>
                    <a:pt x="8103" y="1106"/>
                  </a:cubicBezTo>
                  <a:cubicBezTo>
                    <a:pt x="3627" y="3689"/>
                    <a:pt x="0" y="9975"/>
                    <a:pt x="0" y="15144"/>
                  </a:cubicBezTo>
                  <a:cubicBezTo>
                    <a:pt x="0" y="18808"/>
                    <a:pt x="1826" y="20928"/>
                    <a:pt x="4486" y="20928"/>
                  </a:cubicBezTo>
                  <a:cubicBezTo>
                    <a:pt x="5575" y="20928"/>
                    <a:pt x="6803" y="20573"/>
                    <a:pt x="8103" y="19822"/>
                  </a:cubicBezTo>
                  <a:cubicBezTo>
                    <a:pt x="12579" y="17236"/>
                    <a:pt x="16206" y="10954"/>
                    <a:pt x="16206" y="5785"/>
                  </a:cubicBezTo>
                  <a:cubicBezTo>
                    <a:pt x="16206" y="2119"/>
                    <a:pt x="14380" y="0"/>
                    <a:pt x="117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0"/>
            <p:cNvSpPr/>
            <p:nvPr/>
          </p:nvSpPr>
          <p:spPr>
            <a:xfrm>
              <a:off x="1505175" y="1605675"/>
              <a:ext cx="106050" cy="248100"/>
            </a:xfrm>
            <a:custGeom>
              <a:avLst/>
              <a:gdLst/>
              <a:ahLst/>
              <a:cxnLst/>
              <a:rect l="l" t="t" r="r" b="b"/>
              <a:pathLst>
                <a:path w="4242" h="9924" extrusionOk="0">
                  <a:moveTo>
                    <a:pt x="4065" y="1"/>
                  </a:moveTo>
                  <a:cubicBezTo>
                    <a:pt x="4024" y="1"/>
                    <a:pt x="3979" y="15"/>
                    <a:pt x="3931" y="43"/>
                  </a:cubicBezTo>
                  <a:lnTo>
                    <a:pt x="3035" y="560"/>
                  </a:lnTo>
                  <a:cubicBezTo>
                    <a:pt x="2955" y="605"/>
                    <a:pt x="2886" y="670"/>
                    <a:pt x="2821" y="757"/>
                  </a:cubicBezTo>
                  <a:cubicBezTo>
                    <a:pt x="2755" y="843"/>
                    <a:pt x="2693" y="929"/>
                    <a:pt x="2631" y="1019"/>
                  </a:cubicBezTo>
                  <a:lnTo>
                    <a:pt x="132" y="4732"/>
                  </a:lnTo>
                  <a:cubicBezTo>
                    <a:pt x="62" y="4835"/>
                    <a:pt x="24" y="4936"/>
                    <a:pt x="11" y="5042"/>
                  </a:cubicBezTo>
                  <a:cubicBezTo>
                    <a:pt x="0" y="5146"/>
                    <a:pt x="21" y="5222"/>
                    <a:pt x="76" y="5270"/>
                  </a:cubicBezTo>
                  <a:lnTo>
                    <a:pt x="617" y="5742"/>
                  </a:lnTo>
                  <a:cubicBezTo>
                    <a:pt x="651" y="5768"/>
                    <a:pt x="689" y="5780"/>
                    <a:pt x="729" y="5780"/>
                  </a:cubicBezTo>
                  <a:cubicBezTo>
                    <a:pt x="760" y="5780"/>
                    <a:pt x="793" y="5773"/>
                    <a:pt x="828" y="5760"/>
                  </a:cubicBezTo>
                  <a:cubicBezTo>
                    <a:pt x="910" y="5725"/>
                    <a:pt x="983" y="5660"/>
                    <a:pt x="1055" y="5556"/>
                  </a:cubicBezTo>
                  <a:lnTo>
                    <a:pt x="2686" y="3139"/>
                  </a:lnTo>
                  <a:lnTo>
                    <a:pt x="2686" y="9700"/>
                  </a:lnTo>
                  <a:cubicBezTo>
                    <a:pt x="2686" y="9801"/>
                    <a:pt x="2718" y="9866"/>
                    <a:pt x="2780" y="9901"/>
                  </a:cubicBezTo>
                  <a:cubicBezTo>
                    <a:pt x="2806" y="9916"/>
                    <a:pt x="2835" y="9924"/>
                    <a:pt x="2866" y="9924"/>
                  </a:cubicBezTo>
                  <a:cubicBezTo>
                    <a:pt x="2906" y="9924"/>
                    <a:pt x="2951" y="9910"/>
                    <a:pt x="3000" y="9880"/>
                  </a:cubicBezTo>
                  <a:lnTo>
                    <a:pt x="3931" y="9342"/>
                  </a:lnTo>
                  <a:cubicBezTo>
                    <a:pt x="4013" y="9294"/>
                    <a:pt x="4086" y="9218"/>
                    <a:pt x="4148" y="9111"/>
                  </a:cubicBezTo>
                  <a:cubicBezTo>
                    <a:pt x="4210" y="9005"/>
                    <a:pt x="4241" y="8904"/>
                    <a:pt x="4241" y="8804"/>
                  </a:cubicBezTo>
                  <a:lnTo>
                    <a:pt x="4241" y="222"/>
                  </a:lnTo>
                  <a:cubicBezTo>
                    <a:pt x="4241" y="122"/>
                    <a:pt x="4210" y="56"/>
                    <a:pt x="4148" y="23"/>
                  </a:cubicBezTo>
                  <a:cubicBezTo>
                    <a:pt x="4122" y="8"/>
                    <a:pt x="4095" y="1"/>
                    <a:pt x="406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0"/>
            <p:cNvSpPr/>
            <p:nvPr/>
          </p:nvSpPr>
          <p:spPr>
            <a:xfrm>
              <a:off x="3375350" y="2427000"/>
              <a:ext cx="174425" cy="100475"/>
            </a:xfrm>
            <a:custGeom>
              <a:avLst/>
              <a:gdLst/>
              <a:ahLst/>
              <a:cxnLst/>
              <a:rect l="l" t="t" r="r" b="b"/>
              <a:pathLst>
                <a:path w="6977" h="4019" extrusionOk="0">
                  <a:moveTo>
                    <a:pt x="3485" y="0"/>
                  </a:moveTo>
                  <a:cubicBezTo>
                    <a:pt x="2595" y="0"/>
                    <a:pt x="1704" y="196"/>
                    <a:pt x="1025" y="587"/>
                  </a:cubicBezTo>
                  <a:cubicBezTo>
                    <a:pt x="591" y="839"/>
                    <a:pt x="298" y="1139"/>
                    <a:pt x="139" y="1456"/>
                  </a:cubicBezTo>
                  <a:lnTo>
                    <a:pt x="4" y="1456"/>
                  </a:lnTo>
                  <a:lnTo>
                    <a:pt x="4" y="2001"/>
                  </a:lnTo>
                  <a:cubicBezTo>
                    <a:pt x="1" y="2518"/>
                    <a:pt x="343" y="3035"/>
                    <a:pt x="1025" y="3432"/>
                  </a:cubicBezTo>
                  <a:cubicBezTo>
                    <a:pt x="1704" y="3823"/>
                    <a:pt x="2595" y="4019"/>
                    <a:pt x="3485" y="4019"/>
                  </a:cubicBezTo>
                  <a:cubicBezTo>
                    <a:pt x="4376" y="4019"/>
                    <a:pt x="5266" y="3823"/>
                    <a:pt x="5946" y="3432"/>
                  </a:cubicBezTo>
                  <a:cubicBezTo>
                    <a:pt x="6638" y="3032"/>
                    <a:pt x="6976" y="2508"/>
                    <a:pt x="6966" y="1984"/>
                  </a:cubicBezTo>
                  <a:lnTo>
                    <a:pt x="6966" y="1456"/>
                  </a:lnTo>
                  <a:lnTo>
                    <a:pt x="6831" y="1456"/>
                  </a:lnTo>
                  <a:cubicBezTo>
                    <a:pt x="6673" y="1139"/>
                    <a:pt x="6380" y="839"/>
                    <a:pt x="5946" y="587"/>
                  </a:cubicBezTo>
                  <a:cubicBezTo>
                    <a:pt x="5266" y="196"/>
                    <a:pt x="4376" y="0"/>
                    <a:pt x="34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0"/>
            <p:cNvSpPr/>
            <p:nvPr/>
          </p:nvSpPr>
          <p:spPr>
            <a:xfrm>
              <a:off x="3366925" y="2413125"/>
              <a:ext cx="191125" cy="100550"/>
            </a:xfrm>
            <a:custGeom>
              <a:avLst/>
              <a:gdLst/>
              <a:ahLst/>
              <a:cxnLst/>
              <a:rect l="l" t="t" r="r" b="b"/>
              <a:pathLst>
                <a:path w="7645" h="4022" extrusionOk="0">
                  <a:moveTo>
                    <a:pt x="3822" y="1"/>
                  </a:moveTo>
                  <a:cubicBezTo>
                    <a:pt x="2932" y="1"/>
                    <a:pt x="2041" y="197"/>
                    <a:pt x="1362" y="591"/>
                  </a:cubicBezTo>
                  <a:cubicBezTo>
                    <a:pt x="0" y="1377"/>
                    <a:pt x="0" y="2649"/>
                    <a:pt x="1362" y="3432"/>
                  </a:cubicBezTo>
                  <a:cubicBezTo>
                    <a:pt x="2041" y="3825"/>
                    <a:pt x="2932" y="4022"/>
                    <a:pt x="3822" y="4022"/>
                  </a:cubicBezTo>
                  <a:cubicBezTo>
                    <a:pt x="4713" y="4022"/>
                    <a:pt x="5603" y="3825"/>
                    <a:pt x="6283" y="3432"/>
                  </a:cubicBezTo>
                  <a:cubicBezTo>
                    <a:pt x="7644" y="2649"/>
                    <a:pt x="7644" y="1373"/>
                    <a:pt x="6283" y="591"/>
                  </a:cubicBezTo>
                  <a:cubicBezTo>
                    <a:pt x="5603" y="197"/>
                    <a:pt x="4713" y="1"/>
                    <a:pt x="38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0"/>
            <p:cNvSpPr/>
            <p:nvPr/>
          </p:nvSpPr>
          <p:spPr>
            <a:xfrm>
              <a:off x="3440100" y="1940500"/>
              <a:ext cx="44850" cy="529925"/>
            </a:xfrm>
            <a:custGeom>
              <a:avLst/>
              <a:gdLst/>
              <a:ahLst/>
              <a:cxnLst/>
              <a:rect l="l" t="t" r="r" b="b"/>
              <a:pathLst>
                <a:path w="1794" h="21197" extrusionOk="0">
                  <a:moveTo>
                    <a:pt x="0" y="1"/>
                  </a:moveTo>
                  <a:lnTo>
                    <a:pt x="0" y="20678"/>
                  </a:lnTo>
                  <a:cubicBezTo>
                    <a:pt x="0" y="20810"/>
                    <a:pt x="87" y="20944"/>
                    <a:pt x="263" y="21044"/>
                  </a:cubicBezTo>
                  <a:cubicBezTo>
                    <a:pt x="437" y="21146"/>
                    <a:pt x="666" y="21197"/>
                    <a:pt x="895" y="21197"/>
                  </a:cubicBezTo>
                  <a:cubicBezTo>
                    <a:pt x="1124" y="21197"/>
                    <a:pt x="1354" y="21146"/>
                    <a:pt x="1528" y="21044"/>
                  </a:cubicBezTo>
                  <a:cubicBezTo>
                    <a:pt x="1704" y="20944"/>
                    <a:pt x="1790" y="20810"/>
                    <a:pt x="1790" y="20678"/>
                  </a:cubicBezTo>
                  <a:lnTo>
                    <a:pt x="179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0"/>
            <p:cNvSpPr/>
            <p:nvPr/>
          </p:nvSpPr>
          <p:spPr>
            <a:xfrm>
              <a:off x="3440100" y="1997050"/>
              <a:ext cx="44850" cy="42000"/>
            </a:xfrm>
            <a:custGeom>
              <a:avLst/>
              <a:gdLst/>
              <a:ahLst/>
              <a:cxnLst/>
              <a:rect l="l" t="t" r="r" b="b"/>
              <a:pathLst>
                <a:path w="1794" h="1680" extrusionOk="0">
                  <a:moveTo>
                    <a:pt x="0" y="0"/>
                  </a:moveTo>
                  <a:lnTo>
                    <a:pt x="0" y="649"/>
                  </a:lnTo>
                  <a:lnTo>
                    <a:pt x="1790" y="1679"/>
                  </a:lnTo>
                  <a:lnTo>
                    <a:pt x="1793" y="10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0"/>
            <p:cNvSpPr/>
            <p:nvPr/>
          </p:nvSpPr>
          <p:spPr>
            <a:xfrm>
              <a:off x="3278925" y="1620900"/>
              <a:ext cx="447200" cy="458750"/>
            </a:xfrm>
            <a:custGeom>
              <a:avLst/>
              <a:gdLst/>
              <a:ahLst/>
              <a:cxnLst/>
              <a:rect l="l" t="t" r="r" b="b"/>
              <a:pathLst>
                <a:path w="17888" h="18350" extrusionOk="0">
                  <a:moveTo>
                    <a:pt x="4734" y="0"/>
                  </a:moveTo>
                  <a:cubicBezTo>
                    <a:pt x="4308" y="0"/>
                    <a:pt x="3833" y="137"/>
                    <a:pt x="3331" y="427"/>
                  </a:cubicBezTo>
                  <a:cubicBezTo>
                    <a:pt x="1493" y="1489"/>
                    <a:pt x="0" y="4182"/>
                    <a:pt x="0" y="6448"/>
                  </a:cubicBezTo>
                  <a:lnTo>
                    <a:pt x="0" y="10978"/>
                  </a:lnTo>
                  <a:cubicBezTo>
                    <a:pt x="0" y="11164"/>
                    <a:pt x="134" y="11395"/>
                    <a:pt x="296" y="11488"/>
                  </a:cubicBezTo>
                  <a:lnTo>
                    <a:pt x="12040" y="18277"/>
                  </a:lnTo>
                  <a:cubicBezTo>
                    <a:pt x="12123" y="18326"/>
                    <a:pt x="12230" y="18350"/>
                    <a:pt x="12337" y="18350"/>
                  </a:cubicBezTo>
                  <a:cubicBezTo>
                    <a:pt x="12354" y="18350"/>
                    <a:pt x="12371" y="18350"/>
                    <a:pt x="12389" y="18346"/>
                  </a:cubicBezTo>
                  <a:lnTo>
                    <a:pt x="12678" y="17764"/>
                  </a:lnTo>
                  <a:lnTo>
                    <a:pt x="15316" y="12478"/>
                  </a:lnTo>
                  <a:lnTo>
                    <a:pt x="16095" y="10916"/>
                  </a:lnTo>
                  <a:lnTo>
                    <a:pt x="17733" y="7627"/>
                  </a:lnTo>
                  <a:lnTo>
                    <a:pt x="17888" y="7320"/>
                  </a:lnTo>
                  <a:lnTo>
                    <a:pt x="5589" y="210"/>
                  </a:lnTo>
                  <a:lnTo>
                    <a:pt x="5586" y="216"/>
                  </a:lnTo>
                  <a:cubicBezTo>
                    <a:pt x="5334" y="74"/>
                    <a:pt x="5047" y="0"/>
                    <a:pt x="47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0"/>
            <p:cNvSpPr/>
            <p:nvPr/>
          </p:nvSpPr>
          <p:spPr>
            <a:xfrm>
              <a:off x="3584500" y="1809825"/>
              <a:ext cx="101200" cy="269825"/>
            </a:xfrm>
            <a:custGeom>
              <a:avLst/>
              <a:gdLst/>
              <a:ahLst/>
              <a:cxnLst/>
              <a:rect l="l" t="t" r="r" b="b"/>
              <a:pathLst>
                <a:path w="4048" h="10793" extrusionOk="0">
                  <a:moveTo>
                    <a:pt x="3444" y="0"/>
                  </a:moveTo>
                  <a:cubicBezTo>
                    <a:pt x="2703" y="277"/>
                    <a:pt x="0" y="2507"/>
                    <a:pt x="0" y="6020"/>
                  </a:cubicBezTo>
                  <a:cubicBezTo>
                    <a:pt x="0" y="8972"/>
                    <a:pt x="4" y="10506"/>
                    <a:pt x="7" y="10782"/>
                  </a:cubicBezTo>
                  <a:cubicBezTo>
                    <a:pt x="42" y="10789"/>
                    <a:pt x="79" y="10793"/>
                    <a:pt x="114" y="10793"/>
                  </a:cubicBezTo>
                  <a:cubicBezTo>
                    <a:pt x="131" y="10793"/>
                    <a:pt x="148" y="10793"/>
                    <a:pt x="166" y="10789"/>
                  </a:cubicBezTo>
                  <a:lnTo>
                    <a:pt x="455" y="10207"/>
                  </a:lnTo>
                  <a:lnTo>
                    <a:pt x="3093" y="4921"/>
                  </a:lnTo>
                  <a:lnTo>
                    <a:pt x="3872" y="3359"/>
                  </a:lnTo>
                  <a:lnTo>
                    <a:pt x="4048" y="3000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0"/>
            <p:cNvSpPr/>
            <p:nvPr/>
          </p:nvSpPr>
          <p:spPr>
            <a:xfrm>
              <a:off x="3587325" y="1897500"/>
              <a:ext cx="163625" cy="182150"/>
            </a:xfrm>
            <a:custGeom>
              <a:avLst/>
              <a:gdLst/>
              <a:ahLst/>
              <a:cxnLst/>
              <a:rect l="l" t="t" r="r" b="b"/>
              <a:pathLst>
                <a:path w="6545" h="7286" extrusionOk="0">
                  <a:moveTo>
                    <a:pt x="529" y="0"/>
                  </a:moveTo>
                  <a:cubicBezTo>
                    <a:pt x="198" y="831"/>
                    <a:pt x="1" y="1700"/>
                    <a:pt x="1" y="2513"/>
                  </a:cubicBezTo>
                  <a:lnTo>
                    <a:pt x="1" y="7286"/>
                  </a:lnTo>
                  <a:cubicBezTo>
                    <a:pt x="18" y="7286"/>
                    <a:pt x="35" y="7286"/>
                    <a:pt x="53" y="7282"/>
                  </a:cubicBezTo>
                  <a:cubicBezTo>
                    <a:pt x="142" y="7275"/>
                    <a:pt x="228" y="7254"/>
                    <a:pt x="297" y="7213"/>
                  </a:cubicBezTo>
                  <a:lnTo>
                    <a:pt x="6363" y="3710"/>
                  </a:lnTo>
                  <a:cubicBezTo>
                    <a:pt x="6373" y="3707"/>
                    <a:pt x="6383" y="3700"/>
                    <a:pt x="6393" y="3693"/>
                  </a:cubicBezTo>
                  <a:cubicBezTo>
                    <a:pt x="6452" y="3655"/>
                    <a:pt x="6493" y="3613"/>
                    <a:pt x="6517" y="3576"/>
                  </a:cubicBezTo>
                  <a:lnTo>
                    <a:pt x="6517" y="3572"/>
                  </a:lnTo>
                  <a:cubicBezTo>
                    <a:pt x="6545" y="3521"/>
                    <a:pt x="6538" y="3473"/>
                    <a:pt x="6490" y="3441"/>
                  </a:cubicBezTo>
                  <a:cubicBezTo>
                    <a:pt x="6393" y="3386"/>
                    <a:pt x="6317" y="3344"/>
                    <a:pt x="6317" y="3344"/>
                  </a:cubicBezTo>
                  <a:lnTo>
                    <a:pt x="2980" y="1414"/>
                  </a:lnTo>
                  <a:lnTo>
                    <a:pt x="828" y="17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0"/>
            <p:cNvSpPr/>
            <p:nvPr/>
          </p:nvSpPr>
          <p:spPr>
            <a:xfrm>
              <a:off x="3587325" y="1799100"/>
              <a:ext cx="166475" cy="280550"/>
            </a:xfrm>
            <a:custGeom>
              <a:avLst/>
              <a:gdLst/>
              <a:ahLst/>
              <a:cxnLst/>
              <a:rect l="l" t="t" r="r" b="b"/>
              <a:pathLst>
                <a:path w="6659" h="11222" extrusionOk="0">
                  <a:moveTo>
                    <a:pt x="4745" y="343"/>
                  </a:moveTo>
                  <a:cubicBezTo>
                    <a:pt x="4986" y="343"/>
                    <a:pt x="5204" y="395"/>
                    <a:pt x="5397" y="499"/>
                  </a:cubicBezTo>
                  <a:cubicBezTo>
                    <a:pt x="5980" y="809"/>
                    <a:pt x="6317" y="1557"/>
                    <a:pt x="6317" y="2605"/>
                  </a:cubicBezTo>
                  <a:lnTo>
                    <a:pt x="6317" y="7177"/>
                  </a:lnTo>
                  <a:cubicBezTo>
                    <a:pt x="6317" y="7232"/>
                    <a:pt x="6280" y="7301"/>
                    <a:pt x="6228" y="7329"/>
                  </a:cubicBezTo>
                  <a:lnTo>
                    <a:pt x="432" y="10677"/>
                  </a:lnTo>
                  <a:cubicBezTo>
                    <a:pt x="418" y="10685"/>
                    <a:pt x="404" y="10689"/>
                    <a:pt x="392" y="10689"/>
                  </a:cubicBezTo>
                  <a:cubicBezTo>
                    <a:pt x="363" y="10689"/>
                    <a:pt x="342" y="10667"/>
                    <a:pt x="342" y="10625"/>
                  </a:cubicBezTo>
                  <a:lnTo>
                    <a:pt x="342" y="6449"/>
                  </a:lnTo>
                  <a:cubicBezTo>
                    <a:pt x="342" y="5722"/>
                    <a:pt x="511" y="4912"/>
                    <a:pt x="828" y="4108"/>
                  </a:cubicBezTo>
                  <a:cubicBezTo>
                    <a:pt x="835" y="4094"/>
                    <a:pt x="839" y="4078"/>
                    <a:pt x="846" y="4064"/>
                  </a:cubicBezTo>
                  <a:cubicBezTo>
                    <a:pt x="966" y="3767"/>
                    <a:pt x="1100" y="3478"/>
                    <a:pt x="1249" y="3201"/>
                  </a:cubicBezTo>
                  <a:cubicBezTo>
                    <a:pt x="1839" y="2116"/>
                    <a:pt x="2645" y="1219"/>
                    <a:pt x="3504" y="726"/>
                  </a:cubicBezTo>
                  <a:cubicBezTo>
                    <a:pt x="3945" y="471"/>
                    <a:pt x="4363" y="343"/>
                    <a:pt x="4745" y="343"/>
                  </a:cubicBezTo>
                  <a:close/>
                  <a:moveTo>
                    <a:pt x="4743" y="1"/>
                  </a:moveTo>
                  <a:cubicBezTo>
                    <a:pt x="4315" y="1"/>
                    <a:pt x="3837" y="138"/>
                    <a:pt x="3331" y="429"/>
                  </a:cubicBezTo>
                  <a:cubicBezTo>
                    <a:pt x="2376" y="981"/>
                    <a:pt x="1511" y="1978"/>
                    <a:pt x="908" y="3122"/>
                  </a:cubicBezTo>
                  <a:cubicBezTo>
                    <a:pt x="766" y="3388"/>
                    <a:pt x="639" y="3660"/>
                    <a:pt x="529" y="3936"/>
                  </a:cubicBezTo>
                  <a:cubicBezTo>
                    <a:pt x="198" y="4767"/>
                    <a:pt x="1" y="5636"/>
                    <a:pt x="1" y="6449"/>
                  </a:cubicBezTo>
                  <a:lnTo>
                    <a:pt x="1" y="11222"/>
                  </a:lnTo>
                  <a:cubicBezTo>
                    <a:pt x="18" y="11222"/>
                    <a:pt x="35" y="11222"/>
                    <a:pt x="53" y="11218"/>
                  </a:cubicBezTo>
                  <a:cubicBezTo>
                    <a:pt x="142" y="11211"/>
                    <a:pt x="228" y="11190"/>
                    <a:pt x="297" y="11149"/>
                  </a:cubicBezTo>
                  <a:lnTo>
                    <a:pt x="6363" y="7646"/>
                  </a:lnTo>
                  <a:cubicBezTo>
                    <a:pt x="6373" y="7643"/>
                    <a:pt x="6383" y="7636"/>
                    <a:pt x="6393" y="7629"/>
                  </a:cubicBezTo>
                  <a:cubicBezTo>
                    <a:pt x="6438" y="7598"/>
                    <a:pt x="6479" y="7557"/>
                    <a:pt x="6517" y="7512"/>
                  </a:cubicBezTo>
                  <a:lnTo>
                    <a:pt x="6517" y="7508"/>
                  </a:lnTo>
                  <a:cubicBezTo>
                    <a:pt x="6603" y="7401"/>
                    <a:pt x="6659" y="7260"/>
                    <a:pt x="6659" y="7135"/>
                  </a:cubicBezTo>
                  <a:lnTo>
                    <a:pt x="6659" y="2605"/>
                  </a:lnTo>
                  <a:cubicBezTo>
                    <a:pt x="6659" y="1395"/>
                    <a:pt x="6231" y="550"/>
                    <a:pt x="5552" y="192"/>
                  </a:cubicBezTo>
                  <a:cubicBezTo>
                    <a:pt x="5311" y="66"/>
                    <a:pt x="5039" y="1"/>
                    <a:pt x="47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0"/>
            <p:cNvSpPr/>
            <p:nvPr/>
          </p:nvSpPr>
          <p:spPr>
            <a:xfrm>
              <a:off x="3608025" y="1807675"/>
              <a:ext cx="137250" cy="173450"/>
            </a:xfrm>
            <a:custGeom>
              <a:avLst/>
              <a:gdLst/>
              <a:ahLst/>
              <a:cxnLst/>
              <a:rect l="l" t="t" r="r" b="b"/>
              <a:pathLst>
                <a:path w="5490" h="6938" extrusionOk="0">
                  <a:moveTo>
                    <a:pt x="3917" y="0"/>
                  </a:moveTo>
                  <a:cubicBezTo>
                    <a:pt x="3535" y="0"/>
                    <a:pt x="3117" y="128"/>
                    <a:pt x="2676" y="383"/>
                  </a:cubicBezTo>
                  <a:cubicBezTo>
                    <a:pt x="1600" y="1004"/>
                    <a:pt x="607" y="2249"/>
                    <a:pt x="18" y="3721"/>
                  </a:cubicBezTo>
                  <a:cubicBezTo>
                    <a:pt x="11" y="3735"/>
                    <a:pt x="7" y="3751"/>
                    <a:pt x="0" y="3765"/>
                  </a:cubicBezTo>
                  <a:lnTo>
                    <a:pt x="5489" y="6937"/>
                  </a:lnTo>
                  <a:lnTo>
                    <a:pt x="5489" y="2262"/>
                  </a:lnTo>
                  <a:cubicBezTo>
                    <a:pt x="5489" y="866"/>
                    <a:pt x="4886" y="0"/>
                    <a:pt x="39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0"/>
            <p:cNvSpPr/>
            <p:nvPr/>
          </p:nvSpPr>
          <p:spPr>
            <a:xfrm>
              <a:off x="3494075" y="1913950"/>
              <a:ext cx="51150" cy="63975"/>
            </a:xfrm>
            <a:custGeom>
              <a:avLst/>
              <a:gdLst/>
              <a:ahLst/>
              <a:cxnLst/>
              <a:rect l="l" t="t" r="r" b="b"/>
              <a:pathLst>
                <a:path w="2046" h="2559" extrusionOk="0">
                  <a:moveTo>
                    <a:pt x="721" y="0"/>
                  </a:moveTo>
                  <a:cubicBezTo>
                    <a:pt x="634" y="0"/>
                    <a:pt x="555" y="20"/>
                    <a:pt x="486" y="59"/>
                  </a:cubicBezTo>
                  <a:lnTo>
                    <a:pt x="483" y="59"/>
                  </a:lnTo>
                  <a:lnTo>
                    <a:pt x="0" y="339"/>
                  </a:lnTo>
                  <a:lnTo>
                    <a:pt x="96" y="504"/>
                  </a:lnTo>
                  <a:cubicBezTo>
                    <a:pt x="80" y="573"/>
                    <a:pt x="69" y="649"/>
                    <a:pt x="69" y="738"/>
                  </a:cubicBezTo>
                  <a:cubicBezTo>
                    <a:pt x="69" y="1321"/>
                    <a:pt x="479" y="2032"/>
                    <a:pt x="982" y="2321"/>
                  </a:cubicBezTo>
                  <a:cubicBezTo>
                    <a:pt x="1076" y="2376"/>
                    <a:pt x="1162" y="2404"/>
                    <a:pt x="1248" y="2425"/>
                  </a:cubicBezTo>
                  <a:lnTo>
                    <a:pt x="1328" y="2559"/>
                  </a:lnTo>
                  <a:lnTo>
                    <a:pt x="1776" y="2304"/>
                  </a:lnTo>
                  <a:lnTo>
                    <a:pt x="1779" y="2304"/>
                  </a:lnTo>
                  <a:lnTo>
                    <a:pt x="1779" y="2301"/>
                  </a:lnTo>
                  <a:cubicBezTo>
                    <a:pt x="1945" y="2207"/>
                    <a:pt x="2045" y="2000"/>
                    <a:pt x="2045" y="1711"/>
                  </a:cubicBezTo>
                  <a:cubicBezTo>
                    <a:pt x="2045" y="1125"/>
                    <a:pt x="1635" y="418"/>
                    <a:pt x="1131" y="125"/>
                  </a:cubicBezTo>
                  <a:cubicBezTo>
                    <a:pt x="983" y="40"/>
                    <a:pt x="844" y="0"/>
                    <a:pt x="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0"/>
            <p:cNvSpPr/>
            <p:nvPr/>
          </p:nvSpPr>
          <p:spPr>
            <a:xfrm>
              <a:off x="3487775" y="1920600"/>
              <a:ext cx="45875" cy="59100"/>
            </a:xfrm>
            <a:custGeom>
              <a:avLst/>
              <a:gdLst/>
              <a:ahLst/>
              <a:cxnLst/>
              <a:rect l="l" t="t" r="r" b="b"/>
              <a:pathLst>
                <a:path w="1835" h="2364" extrusionOk="0">
                  <a:moveTo>
                    <a:pt x="509" y="0"/>
                  </a:moveTo>
                  <a:cubicBezTo>
                    <a:pt x="207" y="0"/>
                    <a:pt x="1" y="239"/>
                    <a:pt x="1" y="655"/>
                  </a:cubicBezTo>
                  <a:cubicBezTo>
                    <a:pt x="4" y="1238"/>
                    <a:pt x="410" y="1949"/>
                    <a:pt x="918" y="2238"/>
                  </a:cubicBezTo>
                  <a:cubicBezTo>
                    <a:pt x="1065" y="2323"/>
                    <a:pt x="1204" y="2364"/>
                    <a:pt x="1327" y="2364"/>
                  </a:cubicBezTo>
                  <a:cubicBezTo>
                    <a:pt x="1628" y="2364"/>
                    <a:pt x="1834" y="2124"/>
                    <a:pt x="1834" y="1710"/>
                  </a:cubicBezTo>
                  <a:cubicBezTo>
                    <a:pt x="1834" y="1128"/>
                    <a:pt x="1424" y="418"/>
                    <a:pt x="918" y="124"/>
                  </a:cubicBezTo>
                  <a:cubicBezTo>
                    <a:pt x="770" y="40"/>
                    <a:pt x="632" y="0"/>
                    <a:pt x="50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0"/>
            <p:cNvSpPr/>
            <p:nvPr/>
          </p:nvSpPr>
          <p:spPr>
            <a:xfrm>
              <a:off x="3504050" y="1755500"/>
              <a:ext cx="13325" cy="200975"/>
            </a:xfrm>
            <a:custGeom>
              <a:avLst/>
              <a:gdLst/>
              <a:ahLst/>
              <a:cxnLst/>
              <a:rect l="l" t="t" r="r" b="b"/>
              <a:pathLst>
                <a:path w="533" h="8039" extrusionOk="0">
                  <a:moveTo>
                    <a:pt x="267" y="1"/>
                  </a:moveTo>
                  <a:cubicBezTo>
                    <a:pt x="118" y="1"/>
                    <a:pt x="1" y="122"/>
                    <a:pt x="1" y="267"/>
                  </a:cubicBezTo>
                  <a:lnTo>
                    <a:pt x="1" y="7773"/>
                  </a:lnTo>
                  <a:cubicBezTo>
                    <a:pt x="1" y="7918"/>
                    <a:pt x="118" y="8039"/>
                    <a:pt x="267" y="8039"/>
                  </a:cubicBezTo>
                  <a:cubicBezTo>
                    <a:pt x="415" y="8039"/>
                    <a:pt x="532" y="7918"/>
                    <a:pt x="532" y="7773"/>
                  </a:cubicBezTo>
                  <a:lnTo>
                    <a:pt x="532" y="267"/>
                  </a:lnTo>
                  <a:cubicBezTo>
                    <a:pt x="532" y="122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0"/>
            <p:cNvSpPr/>
            <p:nvPr/>
          </p:nvSpPr>
          <p:spPr>
            <a:xfrm>
              <a:off x="3437600" y="1742325"/>
              <a:ext cx="66475" cy="94500"/>
            </a:xfrm>
            <a:custGeom>
              <a:avLst/>
              <a:gdLst/>
              <a:ahLst/>
              <a:cxnLst/>
              <a:rect l="l" t="t" r="r" b="b"/>
              <a:pathLst>
                <a:path w="2659" h="3780" extrusionOk="0">
                  <a:moveTo>
                    <a:pt x="1" y="1"/>
                  </a:moveTo>
                  <a:lnTo>
                    <a:pt x="832" y="1604"/>
                  </a:lnTo>
                  <a:lnTo>
                    <a:pt x="1" y="2245"/>
                  </a:lnTo>
                  <a:lnTo>
                    <a:pt x="2659" y="3779"/>
                  </a:lnTo>
                  <a:lnTo>
                    <a:pt x="2659" y="15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0"/>
            <p:cNvSpPr/>
            <p:nvPr/>
          </p:nvSpPr>
          <p:spPr>
            <a:xfrm>
              <a:off x="3545200" y="1809900"/>
              <a:ext cx="165425" cy="215575"/>
            </a:xfrm>
            <a:custGeom>
              <a:avLst/>
              <a:gdLst/>
              <a:ahLst/>
              <a:cxnLst/>
              <a:rect l="l" t="t" r="r" b="b"/>
              <a:pathLst>
                <a:path w="6617" h="8623" extrusionOk="0">
                  <a:moveTo>
                    <a:pt x="369" y="0"/>
                  </a:moveTo>
                  <a:cubicBezTo>
                    <a:pt x="326" y="0"/>
                    <a:pt x="284" y="10"/>
                    <a:pt x="252" y="29"/>
                  </a:cubicBezTo>
                  <a:lnTo>
                    <a:pt x="117" y="104"/>
                  </a:lnTo>
                  <a:cubicBezTo>
                    <a:pt x="51" y="142"/>
                    <a:pt x="0" y="232"/>
                    <a:pt x="0" y="308"/>
                  </a:cubicBezTo>
                  <a:lnTo>
                    <a:pt x="0" y="4918"/>
                  </a:lnTo>
                  <a:cubicBezTo>
                    <a:pt x="0" y="4991"/>
                    <a:pt x="55" y="5083"/>
                    <a:pt x="117" y="5121"/>
                  </a:cubicBezTo>
                  <a:lnTo>
                    <a:pt x="6134" y="8594"/>
                  </a:lnTo>
                  <a:cubicBezTo>
                    <a:pt x="6165" y="8613"/>
                    <a:pt x="6207" y="8622"/>
                    <a:pt x="6249" y="8622"/>
                  </a:cubicBezTo>
                  <a:cubicBezTo>
                    <a:pt x="6292" y="8622"/>
                    <a:pt x="6335" y="8613"/>
                    <a:pt x="6368" y="8594"/>
                  </a:cubicBezTo>
                  <a:lnTo>
                    <a:pt x="6499" y="8517"/>
                  </a:lnTo>
                  <a:cubicBezTo>
                    <a:pt x="6565" y="8479"/>
                    <a:pt x="6616" y="8387"/>
                    <a:pt x="6616" y="8314"/>
                  </a:cubicBezTo>
                  <a:lnTo>
                    <a:pt x="6616" y="3704"/>
                  </a:lnTo>
                  <a:cubicBezTo>
                    <a:pt x="6616" y="3628"/>
                    <a:pt x="6565" y="3535"/>
                    <a:pt x="6499" y="3501"/>
                  </a:cubicBezTo>
                  <a:lnTo>
                    <a:pt x="486" y="29"/>
                  </a:lnTo>
                  <a:cubicBezTo>
                    <a:pt x="453" y="10"/>
                    <a:pt x="411" y="0"/>
                    <a:pt x="369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0"/>
            <p:cNvSpPr/>
            <p:nvPr/>
          </p:nvSpPr>
          <p:spPr>
            <a:xfrm>
              <a:off x="3546025" y="1809900"/>
              <a:ext cx="163750" cy="94500"/>
            </a:xfrm>
            <a:custGeom>
              <a:avLst/>
              <a:gdLst/>
              <a:ahLst/>
              <a:cxnLst/>
              <a:rect l="l" t="t" r="r" b="b"/>
              <a:pathLst>
                <a:path w="6550" h="3780" extrusionOk="0">
                  <a:moveTo>
                    <a:pt x="336" y="0"/>
                  </a:moveTo>
                  <a:cubicBezTo>
                    <a:pt x="293" y="0"/>
                    <a:pt x="251" y="10"/>
                    <a:pt x="219" y="29"/>
                  </a:cubicBezTo>
                  <a:lnTo>
                    <a:pt x="84" y="104"/>
                  </a:lnTo>
                  <a:cubicBezTo>
                    <a:pt x="53" y="121"/>
                    <a:pt x="22" y="156"/>
                    <a:pt x="1" y="191"/>
                  </a:cubicBezTo>
                  <a:lnTo>
                    <a:pt x="6218" y="3780"/>
                  </a:lnTo>
                  <a:lnTo>
                    <a:pt x="6549" y="3587"/>
                  </a:lnTo>
                  <a:cubicBezTo>
                    <a:pt x="6528" y="3549"/>
                    <a:pt x="6500" y="3518"/>
                    <a:pt x="6466" y="3501"/>
                  </a:cubicBezTo>
                  <a:lnTo>
                    <a:pt x="453" y="29"/>
                  </a:lnTo>
                  <a:cubicBezTo>
                    <a:pt x="420" y="10"/>
                    <a:pt x="378" y="0"/>
                    <a:pt x="33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0"/>
            <p:cNvSpPr/>
            <p:nvPr/>
          </p:nvSpPr>
          <p:spPr>
            <a:xfrm>
              <a:off x="3699125" y="1899575"/>
              <a:ext cx="11500" cy="125825"/>
            </a:xfrm>
            <a:custGeom>
              <a:avLst/>
              <a:gdLst/>
              <a:ahLst/>
              <a:cxnLst/>
              <a:rect l="l" t="t" r="r" b="b"/>
              <a:pathLst>
                <a:path w="460" h="5033" extrusionOk="0">
                  <a:moveTo>
                    <a:pt x="425" y="0"/>
                  </a:moveTo>
                  <a:lnTo>
                    <a:pt x="94" y="193"/>
                  </a:lnTo>
                  <a:lnTo>
                    <a:pt x="32" y="228"/>
                  </a:lnTo>
                  <a:cubicBezTo>
                    <a:pt x="66" y="245"/>
                    <a:pt x="94" y="279"/>
                    <a:pt x="94" y="328"/>
                  </a:cubicBezTo>
                  <a:lnTo>
                    <a:pt x="94" y="4937"/>
                  </a:lnTo>
                  <a:cubicBezTo>
                    <a:pt x="94" y="4978"/>
                    <a:pt x="77" y="5003"/>
                    <a:pt x="56" y="5016"/>
                  </a:cubicBezTo>
                  <a:cubicBezTo>
                    <a:pt x="49" y="5020"/>
                    <a:pt x="40" y="5022"/>
                    <a:pt x="31" y="5022"/>
                  </a:cubicBezTo>
                  <a:cubicBezTo>
                    <a:pt x="21" y="5022"/>
                    <a:pt x="11" y="5020"/>
                    <a:pt x="1" y="5016"/>
                  </a:cubicBezTo>
                  <a:lnTo>
                    <a:pt x="1" y="5016"/>
                  </a:lnTo>
                  <a:cubicBezTo>
                    <a:pt x="4" y="5020"/>
                    <a:pt x="8" y="5020"/>
                    <a:pt x="15" y="5024"/>
                  </a:cubicBezTo>
                  <a:cubicBezTo>
                    <a:pt x="21" y="5024"/>
                    <a:pt x="29" y="5027"/>
                    <a:pt x="35" y="5027"/>
                  </a:cubicBezTo>
                  <a:cubicBezTo>
                    <a:pt x="53" y="5031"/>
                    <a:pt x="72" y="5033"/>
                    <a:pt x="90" y="5033"/>
                  </a:cubicBezTo>
                  <a:cubicBezTo>
                    <a:pt x="103" y="5033"/>
                    <a:pt x="115" y="5032"/>
                    <a:pt x="128" y="5031"/>
                  </a:cubicBezTo>
                  <a:cubicBezTo>
                    <a:pt x="145" y="5031"/>
                    <a:pt x="163" y="5027"/>
                    <a:pt x="177" y="5020"/>
                  </a:cubicBezTo>
                  <a:cubicBezTo>
                    <a:pt x="190" y="5016"/>
                    <a:pt x="201" y="5013"/>
                    <a:pt x="211" y="5007"/>
                  </a:cubicBezTo>
                  <a:lnTo>
                    <a:pt x="342" y="4930"/>
                  </a:lnTo>
                  <a:cubicBezTo>
                    <a:pt x="408" y="4892"/>
                    <a:pt x="459" y="4800"/>
                    <a:pt x="459" y="4727"/>
                  </a:cubicBezTo>
                  <a:lnTo>
                    <a:pt x="459" y="117"/>
                  </a:lnTo>
                  <a:cubicBezTo>
                    <a:pt x="459" y="79"/>
                    <a:pt x="446" y="38"/>
                    <a:pt x="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0"/>
            <p:cNvSpPr/>
            <p:nvPr/>
          </p:nvSpPr>
          <p:spPr>
            <a:xfrm>
              <a:off x="3545200" y="1814400"/>
              <a:ext cx="156300" cy="210600"/>
            </a:xfrm>
            <a:custGeom>
              <a:avLst/>
              <a:gdLst/>
              <a:ahLst/>
              <a:cxnLst/>
              <a:rect l="l" t="t" r="r" b="b"/>
              <a:pathLst>
                <a:path w="6252" h="8424" extrusionOk="0">
                  <a:moveTo>
                    <a:pt x="13" y="0"/>
                  </a:moveTo>
                  <a:lnTo>
                    <a:pt x="2389" y="3803"/>
                  </a:lnTo>
                  <a:lnTo>
                    <a:pt x="0" y="4738"/>
                  </a:lnTo>
                  <a:cubicBezTo>
                    <a:pt x="0" y="4776"/>
                    <a:pt x="13" y="4820"/>
                    <a:pt x="37" y="4855"/>
                  </a:cubicBezTo>
                  <a:lnTo>
                    <a:pt x="2396" y="3813"/>
                  </a:lnTo>
                  <a:lnTo>
                    <a:pt x="2917" y="4645"/>
                  </a:lnTo>
                  <a:cubicBezTo>
                    <a:pt x="3003" y="4782"/>
                    <a:pt x="3150" y="4858"/>
                    <a:pt x="3301" y="4858"/>
                  </a:cubicBezTo>
                  <a:cubicBezTo>
                    <a:pt x="3362" y="4858"/>
                    <a:pt x="3424" y="4846"/>
                    <a:pt x="3482" y="4820"/>
                  </a:cubicBezTo>
                  <a:lnTo>
                    <a:pt x="3855" y="4658"/>
                  </a:lnTo>
                  <a:lnTo>
                    <a:pt x="6213" y="8423"/>
                  </a:lnTo>
                  <a:cubicBezTo>
                    <a:pt x="6234" y="8410"/>
                    <a:pt x="6251" y="8385"/>
                    <a:pt x="6251" y="8344"/>
                  </a:cubicBezTo>
                  <a:lnTo>
                    <a:pt x="6251" y="8269"/>
                  </a:lnTo>
                  <a:lnTo>
                    <a:pt x="3865" y="4652"/>
                  </a:lnTo>
                  <a:lnTo>
                    <a:pt x="6251" y="3600"/>
                  </a:lnTo>
                  <a:lnTo>
                    <a:pt x="3465" y="4641"/>
                  </a:lnTo>
                  <a:cubicBezTo>
                    <a:pt x="3413" y="4660"/>
                    <a:pt x="3360" y="4669"/>
                    <a:pt x="3307" y="4669"/>
                  </a:cubicBezTo>
                  <a:cubicBezTo>
                    <a:pt x="3156" y="4669"/>
                    <a:pt x="3012" y="4595"/>
                    <a:pt x="2927" y="4462"/>
                  </a:cubicBezTo>
                  <a:lnTo>
                    <a:pt x="2478" y="3779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0"/>
            <p:cNvSpPr/>
            <p:nvPr/>
          </p:nvSpPr>
          <p:spPr>
            <a:xfrm>
              <a:off x="3588450" y="1876425"/>
              <a:ext cx="256900" cy="211125"/>
            </a:xfrm>
            <a:custGeom>
              <a:avLst/>
              <a:gdLst/>
              <a:ahLst/>
              <a:cxnLst/>
              <a:rect l="l" t="t" r="r" b="b"/>
              <a:pathLst>
                <a:path w="10276" h="8445" extrusionOk="0">
                  <a:moveTo>
                    <a:pt x="9671" y="1"/>
                  </a:moveTo>
                  <a:cubicBezTo>
                    <a:pt x="9407" y="1"/>
                    <a:pt x="8926" y="188"/>
                    <a:pt x="8242" y="584"/>
                  </a:cubicBezTo>
                  <a:cubicBezTo>
                    <a:pt x="6404" y="1647"/>
                    <a:pt x="3804" y="3788"/>
                    <a:pt x="2435" y="5371"/>
                  </a:cubicBezTo>
                  <a:cubicBezTo>
                    <a:pt x="2111" y="5746"/>
                    <a:pt x="1797" y="6105"/>
                    <a:pt x="1511" y="6432"/>
                  </a:cubicBezTo>
                  <a:lnTo>
                    <a:pt x="1507" y="6436"/>
                  </a:lnTo>
                  <a:lnTo>
                    <a:pt x="56" y="8115"/>
                  </a:lnTo>
                  <a:cubicBezTo>
                    <a:pt x="56" y="8115"/>
                    <a:pt x="56" y="8118"/>
                    <a:pt x="53" y="8118"/>
                  </a:cubicBezTo>
                  <a:cubicBezTo>
                    <a:pt x="0" y="8177"/>
                    <a:pt x="18" y="8260"/>
                    <a:pt x="83" y="8304"/>
                  </a:cubicBezTo>
                  <a:cubicBezTo>
                    <a:pt x="83" y="8308"/>
                    <a:pt x="86" y="8308"/>
                    <a:pt x="86" y="8308"/>
                  </a:cubicBezTo>
                  <a:lnTo>
                    <a:pt x="273" y="8415"/>
                  </a:lnTo>
                  <a:cubicBezTo>
                    <a:pt x="310" y="8436"/>
                    <a:pt x="359" y="8445"/>
                    <a:pt x="406" y="8445"/>
                  </a:cubicBezTo>
                  <a:cubicBezTo>
                    <a:pt x="421" y="8445"/>
                    <a:pt x="435" y="8444"/>
                    <a:pt x="449" y="8442"/>
                  </a:cubicBezTo>
                  <a:cubicBezTo>
                    <a:pt x="452" y="8442"/>
                    <a:pt x="459" y="8442"/>
                    <a:pt x="466" y="8439"/>
                  </a:cubicBezTo>
                  <a:lnTo>
                    <a:pt x="2456" y="6787"/>
                  </a:lnTo>
                  <a:lnTo>
                    <a:pt x="6614" y="4384"/>
                  </a:lnTo>
                  <a:lnTo>
                    <a:pt x="7262" y="3636"/>
                  </a:lnTo>
                  <a:lnTo>
                    <a:pt x="9093" y="1523"/>
                  </a:lnTo>
                  <a:cubicBezTo>
                    <a:pt x="9327" y="1254"/>
                    <a:pt x="9504" y="1022"/>
                    <a:pt x="9638" y="823"/>
                  </a:cubicBezTo>
                  <a:lnTo>
                    <a:pt x="10276" y="291"/>
                  </a:lnTo>
                  <a:cubicBezTo>
                    <a:pt x="10272" y="291"/>
                    <a:pt x="10269" y="291"/>
                    <a:pt x="10269" y="288"/>
                  </a:cubicBezTo>
                  <a:lnTo>
                    <a:pt x="9835" y="33"/>
                  </a:lnTo>
                  <a:lnTo>
                    <a:pt x="9830" y="36"/>
                  </a:lnTo>
                  <a:cubicBezTo>
                    <a:pt x="9791" y="13"/>
                    <a:pt x="9738" y="1"/>
                    <a:pt x="96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0"/>
            <p:cNvSpPr/>
            <p:nvPr/>
          </p:nvSpPr>
          <p:spPr>
            <a:xfrm>
              <a:off x="3599650" y="1882925"/>
              <a:ext cx="251475" cy="204575"/>
            </a:xfrm>
            <a:custGeom>
              <a:avLst/>
              <a:gdLst/>
              <a:ahLst/>
              <a:cxnLst/>
              <a:rect l="l" t="t" r="r" b="b"/>
              <a:pathLst>
                <a:path w="10059" h="8183" extrusionOk="0">
                  <a:moveTo>
                    <a:pt x="9678" y="1"/>
                  </a:moveTo>
                  <a:cubicBezTo>
                    <a:pt x="9413" y="1"/>
                    <a:pt x="8928" y="188"/>
                    <a:pt x="8241" y="587"/>
                  </a:cubicBezTo>
                  <a:cubicBezTo>
                    <a:pt x="6403" y="1648"/>
                    <a:pt x="3804" y="3790"/>
                    <a:pt x="2435" y="5369"/>
                  </a:cubicBezTo>
                  <a:cubicBezTo>
                    <a:pt x="2394" y="5421"/>
                    <a:pt x="2349" y="5469"/>
                    <a:pt x="2307" y="5517"/>
                  </a:cubicBezTo>
                  <a:lnTo>
                    <a:pt x="2304" y="5517"/>
                  </a:lnTo>
                  <a:cubicBezTo>
                    <a:pt x="1149" y="6852"/>
                    <a:pt x="204" y="7945"/>
                    <a:pt x="1" y="8182"/>
                  </a:cubicBezTo>
                  <a:cubicBezTo>
                    <a:pt x="4" y="8182"/>
                    <a:pt x="11" y="8182"/>
                    <a:pt x="18" y="8179"/>
                  </a:cubicBezTo>
                  <a:cubicBezTo>
                    <a:pt x="42" y="8176"/>
                    <a:pt x="66" y="8165"/>
                    <a:pt x="87" y="8155"/>
                  </a:cubicBezTo>
                  <a:lnTo>
                    <a:pt x="6480" y="4462"/>
                  </a:lnTo>
                  <a:cubicBezTo>
                    <a:pt x="6556" y="4421"/>
                    <a:pt x="6659" y="4334"/>
                    <a:pt x="6714" y="4269"/>
                  </a:cubicBezTo>
                  <a:lnTo>
                    <a:pt x="7859" y="2948"/>
                  </a:lnTo>
                  <a:cubicBezTo>
                    <a:pt x="7872" y="2938"/>
                    <a:pt x="7880" y="2924"/>
                    <a:pt x="7883" y="2921"/>
                  </a:cubicBezTo>
                  <a:lnTo>
                    <a:pt x="9093" y="1524"/>
                  </a:lnTo>
                  <a:cubicBezTo>
                    <a:pt x="9831" y="673"/>
                    <a:pt x="10059" y="159"/>
                    <a:pt x="9828" y="31"/>
                  </a:cubicBezTo>
                  <a:cubicBezTo>
                    <a:pt x="9824" y="31"/>
                    <a:pt x="9821" y="31"/>
                    <a:pt x="9821" y="28"/>
                  </a:cubicBezTo>
                  <a:cubicBezTo>
                    <a:pt x="9784" y="10"/>
                    <a:pt x="9736" y="1"/>
                    <a:pt x="967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5597;p41"/>
          <p:cNvGrpSpPr/>
          <p:nvPr/>
        </p:nvGrpSpPr>
        <p:grpSpPr>
          <a:xfrm>
            <a:off x="5347681" y="392757"/>
            <a:ext cx="1165784" cy="1178814"/>
            <a:chOff x="7470525" y="1611725"/>
            <a:chExt cx="372900" cy="365250"/>
          </a:xfrm>
        </p:grpSpPr>
        <p:sp>
          <p:nvSpPr>
            <p:cNvPr id="92" name="Google Shape;5598;p41"/>
            <p:cNvSpPr/>
            <p:nvPr/>
          </p:nvSpPr>
          <p:spPr>
            <a:xfrm>
              <a:off x="7473100" y="1611725"/>
              <a:ext cx="360875" cy="365250"/>
            </a:xfrm>
            <a:custGeom>
              <a:avLst/>
              <a:gdLst/>
              <a:ahLst/>
              <a:cxnLst/>
              <a:rect l="l" t="t" r="r" b="b"/>
              <a:pathLst>
                <a:path w="14435" h="14610" extrusionOk="0">
                  <a:moveTo>
                    <a:pt x="8768" y="0"/>
                  </a:moveTo>
                  <a:cubicBezTo>
                    <a:pt x="8524" y="0"/>
                    <a:pt x="8279" y="62"/>
                    <a:pt x="8060" y="187"/>
                  </a:cubicBezTo>
                  <a:lnTo>
                    <a:pt x="302" y="4672"/>
                  </a:lnTo>
                  <a:cubicBezTo>
                    <a:pt x="113" y="4775"/>
                    <a:pt x="1" y="4981"/>
                    <a:pt x="1" y="5196"/>
                  </a:cubicBezTo>
                  <a:lnTo>
                    <a:pt x="1" y="11218"/>
                  </a:lnTo>
                  <a:cubicBezTo>
                    <a:pt x="1" y="11442"/>
                    <a:pt x="113" y="11639"/>
                    <a:pt x="302" y="11751"/>
                  </a:cubicBezTo>
                  <a:lnTo>
                    <a:pt x="4932" y="14423"/>
                  </a:lnTo>
                  <a:cubicBezTo>
                    <a:pt x="5152" y="14547"/>
                    <a:pt x="5396" y="14610"/>
                    <a:pt x="5641" y="14610"/>
                  </a:cubicBezTo>
                  <a:cubicBezTo>
                    <a:pt x="5886" y="14610"/>
                    <a:pt x="6131" y="14547"/>
                    <a:pt x="6350" y="14423"/>
                  </a:cubicBezTo>
                  <a:lnTo>
                    <a:pt x="14108" y="9947"/>
                  </a:lnTo>
                  <a:cubicBezTo>
                    <a:pt x="14323" y="9827"/>
                    <a:pt x="14435" y="9595"/>
                    <a:pt x="14409" y="9354"/>
                  </a:cubicBezTo>
                  <a:lnTo>
                    <a:pt x="14409" y="3331"/>
                  </a:lnTo>
                  <a:lnTo>
                    <a:pt x="14409" y="3323"/>
                  </a:lnTo>
                  <a:cubicBezTo>
                    <a:pt x="14392" y="3134"/>
                    <a:pt x="14280" y="2962"/>
                    <a:pt x="14108" y="2867"/>
                  </a:cubicBezTo>
                  <a:lnTo>
                    <a:pt x="9477" y="187"/>
                  </a:lnTo>
                  <a:cubicBezTo>
                    <a:pt x="9258" y="62"/>
                    <a:pt x="9013" y="0"/>
                    <a:pt x="8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599;p41"/>
            <p:cNvSpPr/>
            <p:nvPr/>
          </p:nvSpPr>
          <p:spPr>
            <a:xfrm>
              <a:off x="7470525" y="1611725"/>
              <a:ext cx="365375" cy="214650"/>
            </a:xfrm>
            <a:custGeom>
              <a:avLst/>
              <a:gdLst/>
              <a:ahLst/>
              <a:cxnLst/>
              <a:rect l="l" t="t" r="r" b="b"/>
              <a:pathLst>
                <a:path w="14615" h="8586" extrusionOk="0">
                  <a:moveTo>
                    <a:pt x="8871" y="0"/>
                  </a:moveTo>
                  <a:cubicBezTo>
                    <a:pt x="8627" y="0"/>
                    <a:pt x="8382" y="62"/>
                    <a:pt x="8163" y="187"/>
                  </a:cubicBezTo>
                  <a:lnTo>
                    <a:pt x="413" y="4672"/>
                  </a:lnTo>
                  <a:cubicBezTo>
                    <a:pt x="1" y="4904"/>
                    <a:pt x="1" y="5488"/>
                    <a:pt x="413" y="5720"/>
                  </a:cubicBezTo>
                  <a:lnTo>
                    <a:pt x="5044" y="8392"/>
                  </a:lnTo>
                  <a:cubicBezTo>
                    <a:pt x="5263" y="8521"/>
                    <a:pt x="5508" y="8585"/>
                    <a:pt x="5753" y="8585"/>
                  </a:cubicBezTo>
                  <a:cubicBezTo>
                    <a:pt x="5998" y="8585"/>
                    <a:pt x="6243" y="8521"/>
                    <a:pt x="6462" y="8392"/>
                  </a:cubicBezTo>
                  <a:lnTo>
                    <a:pt x="14211" y="3916"/>
                  </a:lnTo>
                  <a:cubicBezTo>
                    <a:pt x="14615" y="3684"/>
                    <a:pt x="14615" y="3091"/>
                    <a:pt x="14211" y="2859"/>
                  </a:cubicBezTo>
                  <a:lnTo>
                    <a:pt x="9580" y="187"/>
                  </a:lnTo>
                  <a:cubicBezTo>
                    <a:pt x="9361" y="62"/>
                    <a:pt x="9116" y="0"/>
                    <a:pt x="8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600;p41"/>
            <p:cNvSpPr/>
            <p:nvPr/>
          </p:nvSpPr>
          <p:spPr>
            <a:xfrm>
              <a:off x="7473100" y="1741600"/>
              <a:ext cx="123325" cy="230700"/>
            </a:xfrm>
            <a:custGeom>
              <a:avLst/>
              <a:gdLst/>
              <a:ahLst/>
              <a:cxnLst/>
              <a:rect l="l" t="t" r="r" b="b"/>
              <a:pathLst>
                <a:path w="4933" h="9228" extrusionOk="0">
                  <a:moveTo>
                    <a:pt x="1" y="1"/>
                  </a:moveTo>
                  <a:lnTo>
                    <a:pt x="1" y="6023"/>
                  </a:lnTo>
                  <a:cubicBezTo>
                    <a:pt x="1" y="6238"/>
                    <a:pt x="113" y="6444"/>
                    <a:pt x="302" y="6547"/>
                  </a:cubicBezTo>
                  <a:lnTo>
                    <a:pt x="4932" y="9228"/>
                  </a:lnTo>
                  <a:lnTo>
                    <a:pt x="4932" y="3197"/>
                  </a:lnTo>
                  <a:lnTo>
                    <a:pt x="302" y="525"/>
                  </a:lnTo>
                  <a:cubicBezTo>
                    <a:pt x="113" y="413"/>
                    <a:pt x="1" y="2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601;p41"/>
            <p:cNvSpPr/>
            <p:nvPr/>
          </p:nvSpPr>
          <p:spPr>
            <a:xfrm>
              <a:off x="7650525" y="1830550"/>
              <a:ext cx="46850" cy="131025"/>
            </a:xfrm>
            <a:custGeom>
              <a:avLst/>
              <a:gdLst/>
              <a:ahLst/>
              <a:cxnLst/>
              <a:rect l="l" t="t" r="r" b="b"/>
              <a:pathLst>
                <a:path w="1874" h="5241" extrusionOk="0">
                  <a:moveTo>
                    <a:pt x="1726" y="1"/>
                  </a:moveTo>
                  <a:cubicBezTo>
                    <a:pt x="1695" y="1"/>
                    <a:pt x="1661" y="11"/>
                    <a:pt x="1624" y="34"/>
                  </a:cubicBezTo>
                  <a:lnTo>
                    <a:pt x="250" y="816"/>
                  </a:lnTo>
                  <a:cubicBezTo>
                    <a:pt x="95" y="927"/>
                    <a:pt x="0" y="1108"/>
                    <a:pt x="0" y="1297"/>
                  </a:cubicBezTo>
                  <a:lnTo>
                    <a:pt x="0" y="5240"/>
                  </a:lnTo>
                  <a:lnTo>
                    <a:pt x="1873" y="4158"/>
                  </a:lnTo>
                  <a:lnTo>
                    <a:pt x="1873" y="223"/>
                  </a:lnTo>
                  <a:cubicBezTo>
                    <a:pt x="1873" y="84"/>
                    <a:pt x="1813" y="1"/>
                    <a:pt x="1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602;p41"/>
            <p:cNvSpPr/>
            <p:nvPr/>
          </p:nvSpPr>
          <p:spPr>
            <a:xfrm>
              <a:off x="7717750" y="1767550"/>
              <a:ext cx="89600" cy="121050"/>
            </a:xfrm>
            <a:custGeom>
              <a:avLst/>
              <a:gdLst/>
              <a:ahLst/>
              <a:cxnLst/>
              <a:rect l="l" t="t" r="r" b="b"/>
              <a:pathLst>
                <a:path w="3584" h="4842" extrusionOk="0">
                  <a:moveTo>
                    <a:pt x="3414" y="0"/>
                  </a:moveTo>
                  <a:cubicBezTo>
                    <a:pt x="3379" y="0"/>
                    <a:pt x="3340" y="12"/>
                    <a:pt x="3300" y="37"/>
                  </a:cubicBezTo>
                  <a:lnTo>
                    <a:pt x="284" y="1781"/>
                  </a:lnTo>
                  <a:cubicBezTo>
                    <a:pt x="104" y="1901"/>
                    <a:pt x="1" y="2099"/>
                    <a:pt x="1" y="2313"/>
                  </a:cubicBezTo>
                  <a:lnTo>
                    <a:pt x="1" y="4590"/>
                  </a:lnTo>
                  <a:cubicBezTo>
                    <a:pt x="1" y="4749"/>
                    <a:pt x="71" y="4841"/>
                    <a:pt x="169" y="4841"/>
                  </a:cubicBezTo>
                  <a:cubicBezTo>
                    <a:pt x="205" y="4841"/>
                    <a:pt x="243" y="4830"/>
                    <a:pt x="284" y="4805"/>
                  </a:cubicBezTo>
                  <a:lnTo>
                    <a:pt x="3300" y="3069"/>
                  </a:lnTo>
                  <a:cubicBezTo>
                    <a:pt x="3472" y="2941"/>
                    <a:pt x="3583" y="2734"/>
                    <a:pt x="3583" y="2520"/>
                  </a:cubicBezTo>
                  <a:lnTo>
                    <a:pt x="3583" y="251"/>
                  </a:lnTo>
                  <a:cubicBezTo>
                    <a:pt x="3583" y="93"/>
                    <a:pt x="3513" y="0"/>
                    <a:pt x="34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603;p41"/>
            <p:cNvSpPr/>
            <p:nvPr/>
          </p:nvSpPr>
          <p:spPr>
            <a:xfrm>
              <a:off x="7490075" y="1790000"/>
              <a:ext cx="89600" cy="120825"/>
            </a:xfrm>
            <a:custGeom>
              <a:avLst/>
              <a:gdLst/>
              <a:ahLst/>
              <a:cxnLst/>
              <a:rect l="l" t="t" r="r" b="b"/>
              <a:pathLst>
                <a:path w="3584" h="4833" extrusionOk="0">
                  <a:moveTo>
                    <a:pt x="167" y="0"/>
                  </a:moveTo>
                  <a:cubicBezTo>
                    <a:pt x="68" y="0"/>
                    <a:pt x="1" y="92"/>
                    <a:pt x="1" y="247"/>
                  </a:cubicBezTo>
                  <a:lnTo>
                    <a:pt x="1" y="2515"/>
                  </a:lnTo>
                  <a:cubicBezTo>
                    <a:pt x="1" y="2730"/>
                    <a:pt x="104" y="2927"/>
                    <a:pt x="276" y="3056"/>
                  </a:cubicBezTo>
                  <a:lnTo>
                    <a:pt x="3300" y="4800"/>
                  </a:lnTo>
                  <a:cubicBezTo>
                    <a:pt x="3338" y="4822"/>
                    <a:pt x="3375" y="4832"/>
                    <a:pt x="3409" y="4832"/>
                  </a:cubicBezTo>
                  <a:cubicBezTo>
                    <a:pt x="3511" y="4832"/>
                    <a:pt x="3583" y="4740"/>
                    <a:pt x="3583" y="4586"/>
                  </a:cubicBezTo>
                  <a:lnTo>
                    <a:pt x="3583" y="2309"/>
                  </a:lnTo>
                  <a:cubicBezTo>
                    <a:pt x="3575" y="2094"/>
                    <a:pt x="3472" y="1897"/>
                    <a:pt x="3300" y="1776"/>
                  </a:cubicBezTo>
                  <a:lnTo>
                    <a:pt x="276" y="32"/>
                  </a:lnTo>
                  <a:cubicBezTo>
                    <a:pt x="237" y="11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604;p41"/>
            <p:cNvSpPr/>
            <p:nvPr/>
          </p:nvSpPr>
          <p:spPr>
            <a:xfrm>
              <a:off x="7510700" y="1637875"/>
              <a:ext cx="285250" cy="162225"/>
            </a:xfrm>
            <a:custGeom>
              <a:avLst/>
              <a:gdLst/>
              <a:ahLst/>
              <a:cxnLst/>
              <a:rect l="l" t="t" r="r" b="b"/>
              <a:pathLst>
                <a:path w="11410" h="6489" extrusionOk="0">
                  <a:moveTo>
                    <a:pt x="7269" y="0"/>
                  </a:moveTo>
                  <a:lnTo>
                    <a:pt x="7269" y="9"/>
                  </a:lnTo>
                  <a:cubicBezTo>
                    <a:pt x="7200" y="9"/>
                    <a:pt x="7140" y="26"/>
                    <a:pt x="7088" y="60"/>
                  </a:cubicBezTo>
                  <a:lnTo>
                    <a:pt x="0" y="4150"/>
                  </a:lnTo>
                  <a:lnTo>
                    <a:pt x="3961" y="6444"/>
                  </a:lnTo>
                  <a:cubicBezTo>
                    <a:pt x="4017" y="6474"/>
                    <a:pt x="4079" y="6489"/>
                    <a:pt x="4142" y="6489"/>
                  </a:cubicBezTo>
                  <a:cubicBezTo>
                    <a:pt x="4204" y="6489"/>
                    <a:pt x="4266" y="6474"/>
                    <a:pt x="4322" y="6444"/>
                  </a:cubicBezTo>
                  <a:lnTo>
                    <a:pt x="11410" y="2346"/>
                  </a:lnTo>
                  <a:lnTo>
                    <a:pt x="7449" y="52"/>
                  </a:lnTo>
                  <a:cubicBezTo>
                    <a:pt x="7398" y="17"/>
                    <a:pt x="7329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605;p41"/>
            <p:cNvSpPr/>
            <p:nvPr/>
          </p:nvSpPr>
          <p:spPr>
            <a:xfrm>
              <a:off x="7526800" y="1656775"/>
              <a:ext cx="253050" cy="143275"/>
            </a:xfrm>
            <a:custGeom>
              <a:avLst/>
              <a:gdLst/>
              <a:ahLst/>
              <a:cxnLst/>
              <a:rect l="l" t="t" r="r" b="b"/>
              <a:pathLst>
                <a:path w="10122" h="5731" extrusionOk="0">
                  <a:moveTo>
                    <a:pt x="6625" y="0"/>
                  </a:moveTo>
                  <a:cubicBezTo>
                    <a:pt x="6556" y="0"/>
                    <a:pt x="6496" y="17"/>
                    <a:pt x="6444" y="43"/>
                  </a:cubicBezTo>
                  <a:lnTo>
                    <a:pt x="1" y="3763"/>
                  </a:lnTo>
                  <a:lnTo>
                    <a:pt x="3317" y="5679"/>
                  </a:lnTo>
                  <a:cubicBezTo>
                    <a:pt x="3373" y="5713"/>
                    <a:pt x="3435" y="5731"/>
                    <a:pt x="3498" y="5731"/>
                  </a:cubicBezTo>
                  <a:cubicBezTo>
                    <a:pt x="3560" y="5731"/>
                    <a:pt x="3622" y="5713"/>
                    <a:pt x="3678" y="5679"/>
                  </a:cubicBezTo>
                  <a:lnTo>
                    <a:pt x="10121" y="1959"/>
                  </a:lnTo>
                  <a:lnTo>
                    <a:pt x="6805" y="43"/>
                  </a:lnTo>
                  <a:cubicBezTo>
                    <a:pt x="6754" y="17"/>
                    <a:pt x="6685" y="0"/>
                    <a:pt x="6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606;p41"/>
            <p:cNvSpPr/>
            <p:nvPr/>
          </p:nvSpPr>
          <p:spPr>
            <a:xfrm>
              <a:off x="7658475" y="1666250"/>
              <a:ext cx="128900" cy="128975"/>
            </a:xfrm>
            <a:custGeom>
              <a:avLst/>
              <a:gdLst/>
              <a:ahLst/>
              <a:cxnLst/>
              <a:rect l="l" t="t" r="r" b="b"/>
              <a:pathLst>
                <a:path w="5156" h="5159" extrusionOk="0">
                  <a:moveTo>
                    <a:pt x="4461" y="0"/>
                  </a:moveTo>
                  <a:cubicBezTo>
                    <a:pt x="4424" y="0"/>
                    <a:pt x="4388" y="11"/>
                    <a:pt x="4356" y="34"/>
                  </a:cubicBezTo>
                  <a:lnTo>
                    <a:pt x="310" y="2370"/>
                  </a:lnTo>
                  <a:cubicBezTo>
                    <a:pt x="129" y="2499"/>
                    <a:pt x="18" y="2714"/>
                    <a:pt x="18" y="2937"/>
                  </a:cubicBezTo>
                  <a:lnTo>
                    <a:pt x="18" y="4613"/>
                  </a:lnTo>
                  <a:cubicBezTo>
                    <a:pt x="0" y="4707"/>
                    <a:pt x="43" y="4802"/>
                    <a:pt x="121" y="4853"/>
                  </a:cubicBezTo>
                  <a:lnTo>
                    <a:pt x="619" y="5137"/>
                  </a:lnTo>
                  <a:cubicBezTo>
                    <a:pt x="645" y="5152"/>
                    <a:pt x="673" y="5159"/>
                    <a:pt x="702" y="5159"/>
                  </a:cubicBezTo>
                  <a:cubicBezTo>
                    <a:pt x="738" y="5159"/>
                    <a:pt x="774" y="5148"/>
                    <a:pt x="808" y="5128"/>
                  </a:cubicBezTo>
                  <a:lnTo>
                    <a:pt x="4846" y="2791"/>
                  </a:lnTo>
                  <a:cubicBezTo>
                    <a:pt x="5026" y="2654"/>
                    <a:pt x="5138" y="2448"/>
                    <a:pt x="5147" y="2224"/>
                  </a:cubicBezTo>
                  <a:lnTo>
                    <a:pt x="5147" y="540"/>
                  </a:lnTo>
                  <a:cubicBezTo>
                    <a:pt x="5155" y="446"/>
                    <a:pt x="5112" y="360"/>
                    <a:pt x="5035" y="300"/>
                  </a:cubicBezTo>
                  <a:lnTo>
                    <a:pt x="4554" y="25"/>
                  </a:lnTo>
                  <a:cubicBezTo>
                    <a:pt x="4525" y="9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607;p41"/>
            <p:cNvSpPr/>
            <p:nvPr/>
          </p:nvSpPr>
          <p:spPr>
            <a:xfrm>
              <a:off x="7671150" y="1673275"/>
              <a:ext cx="116000" cy="121900"/>
            </a:xfrm>
            <a:custGeom>
              <a:avLst/>
              <a:gdLst/>
              <a:ahLst/>
              <a:cxnLst/>
              <a:rect l="l" t="t" r="r" b="b"/>
              <a:pathLst>
                <a:path w="4640" h="4876" extrusionOk="0">
                  <a:moveTo>
                    <a:pt x="4456" y="1"/>
                  </a:moveTo>
                  <a:cubicBezTo>
                    <a:pt x="4420" y="1"/>
                    <a:pt x="4380" y="12"/>
                    <a:pt x="4339" y="36"/>
                  </a:cubicBezTo>
                  <a:lnTo>
                    <a:pt x="301" y="2373"/>
                  </a:lnTo>
                  <a:cubicBezTo>
                    <a:pt x="112" y="2502"/>
                    <a:pt x="0" y="2717"/>
                    <a:pt x="0" y="2940"/>
                  </a:cubicBezTo>
                  <a:lnTo>
                    <a:pt x="0" y="4615"/>
                  </a:lnTo>
                  <a:cubicBezTo>
                    <a:pt x="0" y="4780"/>
                    <a:pt x="71" y="4875"/>
                    <a:pt x="177" y="4875"/>
                  </a:cubicBezTo>
                  <a:cubicBezTo>
                    <a:pt x="214" y="4875"/>
                    <a:pt x="256" y="4863"/>
                    <a:pt x="301" y="4839"/>
                  </a:cubicBezTo>
                  <a:lnTo>
                    <a:pt x="4339" y="2510"/>
                  </a:lnTo>
                  <a:cubicBezTo>
                    <a:pt x="4519" y="2373"/>
                    <a:pt x="4631" y="2167"/>
                    <a:pt x="4640" y="1943"/>
                  </a:cubicBezTo>
                  <a:lnTo>
                    <a:pt x="4640" y="259"/>
                  </a:lnTo>
                  <a:cubicBezTo>
                    <a:pt x="4640" y="99"/>
                    <a:pt x="4563" y="1"/>
                    <a:pt x="4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608;p41"/>
            <p:cNvSpPr/>
            <p:nvPr/>
          </p:nvSpPr>
          <p:spPr>
            <a:xfrm>
              <a:off x="7682750" y="1737650"/>
              <a:ext cx="18925" cy="35750"/>
            </a:xfrm>
            <a:custGeom>
              <a:avLst/>
              <a:gdLst/>
              <a:ahLst/>
              <a:cxnLst/>
              <a:rect l="l" t="t" r="r" b="b"/>
              <a:pathLst>
                <a:path w="757" h="1430" extrusionOk="0">
                  <a:moveTo>
                    <a:pt x="562" y="1"/>
                  </a:moveTo>
                  <a:cubicBezTo>
                    <a:pt x="499" y="1"/>
                    <a:pt x="438" y="16"/>
                    <a:pt x="387" y="47"/>
                  </a:cubicBezTo>
                  <a:cubicBezTo>
                    <a:pt x="284" y="107"/>
                    <a:pt x="206" y="185"/>
                    <a:pt x="146" y="288"/>
                  </a:cubicBezTo>
                  <a:cubicBezTo>
                    <a:pt x="77" y="382"/>
                    <a:pt x="43" y="494"/>
                    <a:pt x="35" y="614"/>
                  </a:cubicBezTo>
                  <a:cubicBezTo>
                    <a:pt x="35" y="666"/>
                    <a:pt x="43" y="709"/>
                    <a:pt x="69" y="752"/>
                  </a:cubicBezTo>
                  <a:cubicBezTo>
                    <a:pt x="95" y="795"/>
                    <a:pt x="146" y="820"/>
                    <a:pt x="198" y="820"/>
                  </a:cubicBezTo>
                  <a:cubicBezTo>
                    <a:pt x="258" y="820"/>
                    <a:pt x="318" y="812"/>
                    <a:pt x="378" y="786"/>
                  </a:cubicBezTo>
                  <a:cubicBezTo>
                    <a:pt x="411" y="769"/>
                    <a:pt x="452" y="760"/>
                    <a:pt x="495" y="760"/>
                  </a:cubicBezTo>
                  <a:cubicBezTo>
                    <a:pt x="519" y="760"/>
                    <a:pt x="543" y="763"/>
                    <a:pt x="567" y="769"/>
                  </a:cubicBezTo>
                  <a:cubicBezTo>
                    <a:pt x="584" y="769"/>
                    <a:pt x="593" y="777"/>
                    <a:pt x="602" y="795"/>
                  </a:cubicBezTo>
                  <a:cubicBezTo>
                    <a:pt x="610" y="812"/>
                    <a:pt x="619" y="829"/>
                    <a:pt x="619" y="846"/>
                  </a:cubicBezTo>
                  <a:cubicBezTo>
                    <a:pt x="610" y="906"/>
                    <a:pt x="593" y="966"/>
                    <a:pt x="559" y="1018"/>
                  </a:cubicBezTo>
                  <a:cubicBezTo>
                    <a:pt x="516" y="1078"/>
                    <a:pt x="456" y="1138"/>
                    <a:pt x="387" y="1181"/>
                  </a:cubicBezTo>
                  <a:cubicBezTo>
                    <a:pt x="346" y="1208"/>
                    <a:pt x="299" y="1221"/>
                    <a:pt x="251" y="1221"/>
                  </a:cubicBezTo>
                  <a:cubicBezTo>
                    <a:pt x="206" y="1221"/>
                    <a:pt x="161" y="1210"/>
                    <a:pt x="120" y="1190"/>
                  </a:cubicBezTo>
                  <a:cubicBezTo>
                    <a:pt x="116" y="1187"/>
                    <a:pt x="111" y="1185"/>
                    <a:pt x="106" y="1185"/>
                  </a:cubicBezTo>
                  <a:cubicBezTo>
                    <a:pt x="80" y="1185"/>
                    <a:pt x="47" y="1217"/>
                    <a:pt x="26" y="1267"/>
                  </a:cubicBezTo>
                  <a:cubicBezTo>
                    <a:pt x="0" y="1319"/>
                    <a:pt x="0" y="1379"/>
                    <a:pt x="35" y="1396"/>
                  </a:cubicBezTo>
                  <a:cubicBezTo>
                    <a:pt x="82" y="1418"/>
                    <a:pt x="133" y="1429"/>
                    <a:pt x="185" y="1429"/>
                  </a:cubicBezTo>
                  <a:cubicBezTo>
                    <a:pt x="254" y="1429"/>
                    <a:pt x="323" y="1409"/>
                    <a:pt x="387" y="1370"/>
                  </a:cubicBezTo>
                  <a:cubicBezTo>
                    <a:pt x="490" y="1310"/>
                    <a:pt x="576" y="1224"/>
                    <a:pt x="636" y="1121"/>
                  </a:cubicBezTo>
                  <a:cubicBezTo>
                    <a:pt x="705" y="1018"/>
                    <a:pt x="748" y="889"/>
                    <a:pt x="756" y="769"/>
                  </a:cubicBezTo>
                  <a:cubicBezTo>
                    <a:pt x="756" y="717"/>
                    <a:pt x="748" y="674"/>
                    <a:pt x="722" y="631"/>
                  </a:cubicBezTo>
                  <a:cubicBezTo>
                    <a:pt x="687" y="580"/>
                    <a:pt x="636" y="554"/>
                    <a:pt x="584" y="554"/>
                  </a:cubicBezTo>
                  <a:cubicBezTo>
                    <a:pt x="516" y="554"/>
                    <a:pt x="456" y="563"/>
                    <a:pt x="395" y="588"/>
                  </a:cubicBezTo>
                  <a:cubicBezTo>
                    <a:pt x="363" y="605"/>
                    <a:pt x="327" y="611"/>
                    <a:pt x="289" y="611"/>
                  </a:cubicBezTo>
                  <a:cubicBezTo>
                    <a:pt x="268" y="611"/>
                    <a:pt x="246" y="609"/>
                    <a:pt x="224" y="606"/>
                  </a:cubicBezTo>
                  <a:cubicBezTo>
                    <a:pt x="206" y="606"/>
                    <a:pt x="198" y="597"/>
                    <a:pt x="189" y="580"/>
                  </a:cubicBezTo>
                  <a:cubicBezTo>
                    <a:pt x="181" y="563"/>
                    <a:pt x="172" y="545"/>
                    <a:pt x="172" y="537"/>
                  </a:cubicBezTo>
                  <a:cubicBezTo>
                    <a:pt x="181" y="477"/>
                    <a:pt x="198" y="434"/>
                    <a:pt x="232" y="391"/>
                  </a:cubicBezTo>
                  <a:cubicBezTo>
                    <a:pt x="267" y="322"/>
                    <a:pt x="318" y="270"/>
                    <a:pt x="387" y="236"/>
                  </a:cubicBezTo>
                  <a:cubicBezTo>
                    <a:pt x="421" y="217"/>
                    <a:pt x="462" y="206"/>
                    <a:pt x="505" y="206"/>
                  </a:cubicBezTo>
                  <a:cubicBezTo>
                    <a:pt x="538" y="206"/>
                    <a:pt x="571" y="212"/>
                    <a:pt x="602" y="227"/>
                  </a:cubicBezTo>
                  <a:cubicBezTo>
                    <a:pt x="605" y="228"/>
                    <a:pt x="608" y="229"/>
                    <a:pt x="611" y="229"/>
                  </a:cubicBezTo>
                  <a:cubicBezTo>
                    <a:pt x="643" y="229"/>
                    <a:pt x="681" y="189"/>
                    <a:pt x="705" y="142"/>
                  </a:cubicBezTo>
                  <a:cubicBezTo>
                    <a:pt x="722" y="90"/>
                    <a:pt x="713" y="30"/>
                    <a:pt x="687" y="21"/>
                  </a:cubicBezTo>
                  <a:cubicBezTo>
                    <a:pt x="646" y="8"/>
                    <a:pt x="604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609;p41"/>
            <p:cNvSpPr/>
            <p:nvPr/>
          </p:nvSpPr>
          <p:spPr>
            <a:xfrm>
              <a:off x="7707225" y="1722675"/>
              <a:ext cx="16575" cy="40050"/>
            </a:xfrm>
            <a:custGeom>
              <a:avLst/>
              <a:gdLst/>
              <a:ahLst/>
              <a:cxnLst/>
              <a:rect l="l" t="t" r="r" b="b"/>
              <a:pathLst>
                <a:path w="663" h="1602" extrusionOk="0">
                  <a:moveTo>
                    <a:pt x="616" y="0"/>
                  </a:moveTo>
                  <a:cubicBezTo>
                    <a:pt x="607" y="0"/>
                    <a:pt x="596" y="4"/>
                    <a:pt x="585" y="10"/>
                  </a:cubicBezTo>
                  <a:cubicBezTo>
                    <a:pt x="533" y="45"/>
                    <a:pt x="507" y="96"/>
                    <a:pt x="507" y="156"/>
                  </a:cubicBezTo>
                  <a:lnTo>
                    <a:pt x="507" y="595"/>
                  </a:lnTo>
                  <a:lnTo>
                    <a:pt x="147" y="801"/>
                  </a:lnTo>
                  <a:lnTo>
                    <a:pt x="147" y="363"/>
                  </a:lnTo>
                  <a:cubicBezTo>
                    <a:pt x="147" y="318"/>
                    <a:pt x="128" y="292"/>
                    <a:pt x="101" y="292"/>
                  </a:cubicBezTo>
                  <a:cubicBezTo>
                    <a:pt x="91" y="292"/>
                    <a:pt x="81" y="296"/>
                    <a:pt x="69" y="302"/>
                  </a:cubicBezTo>
                  <a:cubicBezTo>
                    <a:pt x="26" y="337"/>
                    <a:pt x="1" y="388"/>
                    <a:pt x="1" y="448"/>
                  </a:cubicBezTo>
                  <a:lnTo>
                    <a:pt x="1" y="1531"/>
                  </a:lnTo>
                  <a:cubicBezTo>
                    <a:pt x="1" y="1575"/>
                    <a:pt x="15" y="1601"/>
                    <a:pt x="39" y="1601"/>
                  </a:cubicBezTo>
                  <a:cubicBezTo>
                    <a:pt x="48" y="1601"/>
                    <a:pt x="58" y="1598"/>
                    <a:pt x="69" y="1591"/>
                  </a:cubicBezTo>
                  <a:cubicBezTo>
                    <a:pt x="121" y="1557"/>
                    <a:pt x="147" y="1505"/>
                    <a:pt x="147" y="1445"/>
                  </a:cubicBezTo>
                  <a:lnTo>
                    <a:pt x="147" y="1007"/>
                  </a:lnTo>
                  <a:lnTo>
                    <a:pt x="507" y="801"/>
                  </a:lnTo>
                  <a:lnTo>
                    <a:pt x="507" y="1239"/>
                  </a:lnTo>
                  <a:cubicBezTo>
                    <a:pt x="507" y="1283"/>
                    <a:pt x="526" y="1309"/>
                    <a:pt x="553" y="1309"/>
                  </a:cubicBezTo>
                  <a:cubicBezTo>
                    <a:pt x="563" y="1309"/>
                    <a:pt x="574" y="1306"/>
                    <a:pt x="585" y="1299"/>
                  </a:cubicBezTo>
                  <a:cubicBezTo>
                    <a:pt x="628" y="1265"/>
                    <a:pt x="662" y="1205"/>
                    <a:pt x="662" y="1153"/>
                  </a:cubicBezTo>
                  <a:lnTo>
                    <a:pt x="662" y="70"/>
                  </a:lnTo>
                  <a:cubicBezTo>
                    <a:pt x="662" y="26"/>
                    <a:pt x="643" y="0"/>
                    <a:pt x="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610;p41"/>
            <p:cNvSpPr/>
            <p:nvPr/>
          </p:nvSpPr>
          <p:spPr>
            <a:xfrm>
              <a:off x="7728925" y="1709425"/>
              <a:ext cx="24300" cy="35800"/>
            </a:xfrm>
            <a:custGeom>
              <a:avLst/>
              <a:gdLst/>
              <a:ahLst/>
              <a:cxnLst/>
              <a:rect l="l" t="t" r="r" b="b"/>
              <a:pathLst>
                <a:path w="972" h="1432" extrusionOk="0">
                  <a:moveTo>
                    <a:pt x="603" y="227"/>
                  </a:moveTo>
                  <a:cubicBezTo>
                    <a:pt x="640" y="227"/>
                    <a:pt x="679" y="240"/>
                    <a:pt x="713" y="265"/>
                  </a:cubicBezTo>
                  <a:cubicBezTo>
                    <a:pt x="774" y="334"/>
                    <a:pt x="808" y="437"/>
                    <a:pt x="799" y="532"/>
                  </a:cubicBezTo>
                  <a:lnTo>
                    <a:pt x="808" y="532"/>
                  </a:lnTo>
                  <a:cubicBezTo>
                    <a:pt x="799" y="661"/>
                    <a:pt x="765" y="789"/>
                    <a:pt x="713" y="910"/>
                  </a:cubicBezTo>
                  <a:cubicBezTo>
                    <a:pt x="662" y="1013"/>
                    <a:pt x="585" y="1099"/>
                    <a:pt x="499" y="1167"/>
                  </a:cubicBezTo>
                  <a:cubicBezTo>
                    <a:pt x="464" y="1193"/>
                    <a:pt x="423" y="1206"/>
                    <a:pt x="384" y="1206"/>
                  </a:cubicBezTo>
                  <a:cubicBezTo>
                    <a:pt x="344" y="1206"/>
                    <a:pt x="305" y="1193"/>
                    <a:pt x="275" y="1167"/>
                  </a:cubicBezTo>
                  <a:cubicBezTo>
                    <a:pt x="207" y="1099"/>
                    <a:pt x="172" y="996"/>
                    <a:pt x="181" y="901"/>
                  </a:cubicBezTo>
                  <a:cubicBezTo>
                    <a:pt x="181" y="772"/>
                    <a:pt x="215" y="643"/>
                    <a:pt x="275" y="523"/>
                  </a:cubicBezTo>
                  <a:cubicBezTo>
                    <a:pt x="318" y="420"/>
                    <a:pt x="396" y="326"/>
                    <a:pt x="499" y="265"/>
                  </a:cubicBezTo>
                  <a:cubicBezTo>
                    <a:pt x="529" y="240"/>
                    <a:pt x="565" y="227"/>
                    <a:pt x="603" y="227"/>
                  </a:cubicBezTo>
                  <a:close/>
                  <a:moveTo>
                    <a:pt x="652" y="0"/>
                  </a:moveTo>
                  <a:cubicBezTo>
                    <a:pt x="596" y="0"/>
                    <a:pt x="540" y="17"/>
                    <a:pt x="490" y="51"/>
                  </a:cubicBezTo>
                  <a:cubicBezTo>
                    <a:pt x="344" y="154"/>
                    <a:pt x="224" y="283"/>
                    <a:pt x="155" y="446"/>
                  </a:cubicBezTo>
                  <a:cubicBezTo>
                    <a:pt x="69" y="618"/>
                    <a:pt x="18" y="798"/>
                    <a:pt x="18" y="987"/>
                  </a:cubicBezTo>
                  <a:cubicBezTo>
                    <a:pt x="0" y="1133"/>
                    <a:pt x="52" y="1271"/>
                    <a:pt x="155" y="1374"/>
                  </a:cubicBezTo>
                  <a:cubicBezTo>
                    <a:pt x="207" y="1412"/>
                    <a:pt x="265" y="1432"/>
                    <a:pt x="323" y="1432"/>
                  </a:cubicBezTo>
                  <a:cubicBezTo>
                    <a:pt x="380" y="1432"/>
                    <a:pt x="438" y="1412"/>
                    <a:pt x="490" y="1374"/>
                  </a:cubicBezTo>
                  <a:cubicBezTo>
                    <a:pt x="636" y="1279"/>
                    <a:pt x="748" y="1142"/>
                    <a:pt x="825" y="987"/>
                  </a:cubicBezTo>
                  <a:cubicBezTo>
                    <a:pt x="911" y="815"/>
                    <a:pt x="954" y="635"/>
                    <a:pt x="963" y="446"/>
                  </a:cubicBezTo>
                  <a:cubicBezTo>
                    <a:pt x="971" y="300"/>
                    <a:pt x="920" y="162"/>
                    <a:pt x="825" y="59"/>
                  </a:cubicBezTo>
                  <a:cubicBezTo>
                    <a:pt x="772" y="19"/>
                    <a:pt x="712" y="0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611;p41"/>
            <p:cNvSpPr/>
            <p:nvPr/>
          </p:nvSpPr>
          <p:spPr>
            <a:xfrm>
              <a:off x="7759625" y="1695375"/>
              <a:ext cx="15500" cy="36850"/>
            </a:xfrm>
            <a:custGeom>
              <a:avLst/>
              <a:gdLst/>
              <a:ahLst/>
              <a:cxnLst/>
              <a:rect l="l" t="t" r="r" b="b"/>
              <a:pathLst>
                <a:path w="620" h="1474" extrusionOk="0">
                  <a:moveTo>
                    <a:pt x="387" y="223"/>
                  </a:moveTo>
                  <a:cubicBezTo>
                    <a:pt x="437" y="223"/>
                    <a:pt x="473" y="271"/>
                    <a:pt x="473" y="346"/>
                  </a:cubicBezTo>
                  <a:cubicBezTo>
                    <a:pt x="465" y="458"/>
                    <a:pt x="413" y="552"/>
                    <a:pt x="327" y="621"/>
                  </a:cubicBezTo>
                  <a:lnTo>
                    <a:pt x="156" y="716"/>
                  </a:lnTo>
                  <a:lnTo>
                    <a:pt x="156" y="338"/>
                  </a:lnTo>
                  <a:lnTo>
                    <a:pt x="327" y="243"/>
                  </a:lnTo>
                  <a:cubicBezTo>
                    <a:pt x="348" y="229"/>
                    <a:pt x="368" y="223"/>
                    <a:pt x="387" y="223"/>
                  </a:cubicBezTo>
                  <a:close/>
                  <a:moveTo>
                    <a:pt x="446" y="1"/>
                  </a:moveTo>
                  <a:cubicBezTo>
                    <a:pt x="410" y="1"/>
                    <a:pt x="370" y="12"/>
                    <a:pt x="327" y="37"/>
                  </a:cubicBezTo>
                  <a:lnTo>
                    <a:pt x="78" y="183"/>
                  </a:lnTo>
                  <a:cubicBezTo>
                    <a:pt x="35" y="217"/>
                    <a:pt x="1" y="269"/>
                    <a:pt x="1" y="329"/>
                  </a:cubicBezTo>
                  <a:lnTo>
                    <a:pt x="1" y="1412"/>
                  </a:lnTo>
                  <a:cubicBezTo>
                    <a:pt x="1" y="1449"/>
                    <a:pt x="19" y="1473"/>
                    <a:pt x="46" y="1473"/>
                  </a:cubicBezTo>
                  <a:cubicBezTo>
                    <a:pt x="56" y="1473"/>
                    <a:pt x="67" y="1470"/>
                    <a:pt x="78" y="1463"/>
                  </a:cubicBezTo>
                  <a:cubicBezTo>
                    <a:pt x="130" y="1429"/>
                    <a:pt x="156" y="1377"/>
                    <a:pt x="156" y="1317"/>
                  </a:cubicBezTo>
                  <a:lnTo>
                    <a:pt x="156" y="922"/>
                  </a:lnTo>
                  <a:lnTo>
                    <a:pt x="327" y="827"/>
                  </a:lnTo>
                  <a:cubicBezTo>
                    <a:pt x="508" y="690"/>
                    <a:pt x="619" y="484"/>
                    <a:pt x="619" y="260"/>
                  </a:cubicBezTo>
                  <a:cubicBezTo>
                    <a:pt x="619" y="95"/>
                    <a:pt x="549" y="1"/>
                    <a:pt x="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612;p41"/>
            <p:cNvSpPr/>
            <p:nvPr/>
          </p:nvSpPr>
          <p:spPr>
            <a:xfrm>
              <a:off x="7637850" y="1730425"/>
              <a:ext cx="205575" cy="164400"/>
            </a:xfrm>
            <a:custGeom>
              <a:avLst/>
              <a:gdLst/>
              <a:ahLst/>
              <a:cxnLst/>
              <a:rect l="l" t="t" r="r" b="b"/>
              <a:pathLst>
                <a:path w="8223" h="6576" extrusionOk="0">
                  <a:moveTo>
                    <a:pt x="7174" y="1"/>
                  </a:moveTo>
                  <a:lnTo>
                    <a:pt x="1" y="4142"/>
                  </a:lnTo>
                  <a:lnTo>
                    <a:pt x="1" y="5319"/>
                  </a:lnTo>
                  <a:lnTo>
                    <a:pt x="1049" y="5920"/>
                  </a:lnTo>
                  <a:lnTo>
                    <a:pt x="1049" y="6161"/>
                  </a:lnTo>
                  <a:cubicBezTo>
                    <a:pt x="1049" y="6419"/>
                    <a:pt x="1170" y="6575"/>
                    <a:pt x="1339" y="6575"/>
                  </a:cubicBezTo>
                  <a:cubicBezTo>
                    <a:pt x="1396" y="6575"/>
                    <a:pt x="1457" y="6558"/>
                    <a:pt x="1521" y="6522"/>
                  </a:cubicBezTo>
                  <a:lnTo>
                    <a:pt x="1599" y="6470"/>
                  </a:lnTo>
                  <a:cubicBezTo>
                    <a:pt x="1865" y="6316"/>
                    <a:pt x="2071" y="5912"/>
                    <a:pt x="2071" y="5568"/>
                  </a:cubicBezTo>
                  <a:lnTo>
                    <a:pt x="2071" y="5577"/>
                  </a:lnTo>
                  <a:cubicBezTo>
                    <a:pt x="2071" y="5840"/>
                    <a:pt x="2191" y="5992"/>
                    <a:pt x="2358" y="5992"/>
                  </a:cubicBezTo>
                  <a:cubicBezTo>
                    <a:pt x="2416" y="5992"/>
                    <a:pt x="2478" y="5975"/>
                    <a:pt x="2544" y="5938"/>
                  </a:cubicBezTo>
                  <a:lnTo>
                    <a:pt x="2630" y="5886"/>
                  </a:lnTo>
                  <a:cubicBezTo>
                    <a:pt x="2887" y="5740"/>
                    <a:pt x="3093" y="5345"/>
                    <a:pt x="3102" y="5010"/>
                  </a:cubicBezTo>
                  <a:cubicBezTo>
                    <a:pt x="3108" y="5246"/>
                    <a:pt x="3224" y="5392"/>
                    <a:pt x="3384" y="5392"/>
                  </a:cubicBezTo>
                  <a:cubicBezTo>
                    <a:pt x="3440" y="5392"/>
                    <a:pt x="3502" y="5374"/>
                    <a:pt x="3566" y="5336"/>
                  </a:cubicBezTo>
                  <a:lnTo>
                    <a:pt x="3652" y="5285"/>
                  </a:lnTo>
                  <a:cubicBezTo>
                    <a:pt x="3910" y="5139"/>
                    <a:pt x="4124" y="4735"/>
                    <a:pt x="4124" y="4383"/>
                  </a:cubicBezTo>
                  <a:lnTo>
                    <a:pt x="4124" y="4391"/>
                  </a:lnTo>
                  <a:cubicBezTo>
                    <a:pt x="4124" y="4654"/>
                    <a:pt x="4244" y="4807"/>
                    <a:pt x="4412" y="4807"/>
                  </a:cubicBezTo>
                  <a:cubicBezTo>
                    <a:pt x="4469" y="4807"/>
                    <a:pt x="4532" y="4789"/>
                    <a:pt x="4597" y="4752"/>
                  </a:cubicBezTo>
                  <a:lnTo>
                    <a:pt x="4674" y="4700"/>
                  </a:lnTo>
                  <a:cubicBezTo>
                    <a:pt x="4932" y="4554"/>
                    <a:pt x="5138" y="4168"/>
                    <a:pt x="5147" y="3824"/>
                  </a:cubicBezTo>
                  <a:cubicBezTo>
                    <a:pt x="5153" y="4060"/>
                    <a:pt x="5268" y="4206"/>
                    <a:pt x="5433" y="4206"/>
                  </a:cubicBezTo>
                  <a:cubicBezTo>
                    <a:pt x="5490" y="4206"/>
                    <a:pt x="5553" y="4188"/>
                    <a:pt x="5619" y="4151"/>
                  </a:cubicBezTo>
                  <a:lnTo>
                    <a:pt x="5697" y="4099"/>
                  </a:lnTo>
                  <a:cubicBezTo>
                    <a:pt x="5963" y="3953"/>
                    <a:pt x="6169" y="3549"/>
                    <a:pt x="6169" y="3206"/>
                  </a:cubicBezTo>
                  <a:lnTo>
                    <a:pt x="6169" y="3214"/>
                  </a:lnTo>
                  <a:cubicBezTo>
                    <a:pt x="6169" y="3469"/>
                    <a:pt x="6288" y="3625"/>
                    <a:pt x="6454" y="3625"/>
                  </a:cubicBezTo>
                  <a:cubicBezTo>
                    <a:pt x="6512" y="3625"/>
                    <a:pt x="6575" y="3606"/>
                    <a:pt x="6642" y="3566"/>
                  </a:cubicBezTo>
                  <a:lnTo>
                    <a:pt x="6728" y="3523"/>
                  </a:lnTo>
                  <a:cubicBezTo>
                    <a:pt x="6985" y="3369"/>
                    <a:pt x="7200" y="2965"/>
                    <a:pt x="7200" y="2621"/>
                  </a:cubicBezTo>
                  <a:cubicBezTo>
                    <a:pt x="7200" y="2877"/>
                    <a:pt x="7319" y="3032"/>
                    <a:pt x="7485" y="3032"/>
                  </a:cubicBezTo>
                  <a:cubicBezTo>
                    <a:pt x="7543" y="3032"/>
                    <a:pt x="7606" y="3013"/>
                    <a:pt x="7673" y="2974"/>
                  </a:cubicBezTo>
                  <a:lnTo>
                    <a:pt x="7750" y="2931"/>
                  </a:lnTo>
                  <a:cubicBezTo>
                    <a:pt x="8008" y="2776"/>
                    <a:pt x="8223" y="2372"/>
                    <a:pt x="8223" y="2029"/>
                  </a:cubicBezTo>
                  <a:lnTo>
                    <a:pt x="8223" y="1779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613;p41"/>
            <p:cNvSpPr/>
            <p:nvPr/>
          </p:nvSpPr>
          <p:spPr>
            <a:xfrm>
              <a:off x="7664050" y="1863400"/>
              <a:ext cx="25600" cy="31325"/>
            </a:xfrm>
            <a:custGeom>
              <a:avLst/>
              <a:gdLst/>
              <a:ahLst/>
              <a:cxnLst/>
              <a:rect l="l" t="t" r="r" b="b"/>
              <a:pathLst>
                <a:path w="1024" h="1253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7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4"/>
                  </a:cubicBezTo>
                  <a:lnTo>
                    <a:pt x="559" y="1151"/>
                  </a:lnTo>
                  <a:cubicBezTo>
                    <a:pt x="817" y="997"/>
                    <a:pt x="1023" y="593"/>
                    <a:pt x="1023" y="249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614;p41"/>
            <p:cNvSpPr/>
            <p:nvPr/>
          </p:nvSpPr>
          <p:spPr>
            <a:xfrm>
              <a:off x="7689175" y="1848775"/>
              <a:ext cx="25800" cy="31350"/>
            </a:xfrm>
            <a:custGeom>
              <a:avLst/>
              <a:gdLst/>
              <a:ahLst/>
              <a:cxnLst/>
              <a:rect l="l" t="t" r="r" b="b"/>
              <a:pathLst>
                <a:path w="1032" h="1254" extrusionOk="0">
                  <a:moveTo>
                    <a:pt x="1031" y="1"/>
                  </a:moveTo>
                  <a:lnTo>
                    <a:pt x="0" y="594"/>
                  </a:lnTo>
                  <a:lnTo>
                    <a:pt x="0" y="843"/>
                  </a:lnTo>
                  <a:cubicBezTo>
                    <a:pt x="0" y="1098"/>
                    <a:pt x="118" y="1254"/>
                    <a:pt x="285" y="1254"/>
                  </a:cubicBezTo>
                  <a:cubicBezTo>
                    <a:pt x="343" y="1254"/>
                    <a:pt x="406" y="1235"/>
                    <a:pt x="473" y="1195"/>
                  </a:cubicBezTo>
                  <a:lnTo>
                    <a:pt x="559" y="1152"/>
                  </a:lnTo>
                  <a:cubicBezTo>
                    <a:pt x="816" y="997"/>
                    <a:pt x="1031" y="594"/>
                    <a:pt x="1031" y="250"/>
                  </a:cubicBezTo>
                  <a:lnTo>
                    <a:pt x="10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615;p41"/>
            <p:cNvSpPr/>
            <p:nvPr/>
          </p:nvSpPr>
          <p:spPr>
            <a:xfrm>
              <a:off x="7715400" y="1833750"/>
              <a:ext cx="25575" cy="31475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1022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105"/>
                    <a:pt x="115" y="1258"/>
                    <a:pt x="280" y="1258"/>
                  </a:cubicBezTo>
                  <a:cubicBezTo>
                    <a:pt x="336" y="1258"/>
                    <a:pt x="399" y="1240"/>
                    <a:pt x="464" y="1203"/>
                  </a:cubicBezTo>
                  <a:lnTo>
                    <a:pt x="550" y="1152"/>
                  </a:lnTo>
                  <a:cubicBezTo>
                    <a:pt x="808" y="1006"/>
                    <a:pt x="1022" y="602"/>
                    <a:pt x="1022" y="250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616;p41"/>
            <p:cNvSpPr/>
            <p:nvPr/>
          </p:nvSpPr>
          <p:spPr>
            <a:xfrm>
              <a:off x="7740500" y="1819350"/>
              <a:ext cx="25575" cy="31250"/>
            </a:xfrm>
            <a:custGeom>
              <a:avLst/>
              <a:gdLst/>
              <a:ahLst/>
              <a:cxnLst/>
              <a:rect l="l" t="t" r="r" b="b"/>
              <a:pathLst>
                <a:path w="1023" h="1250" extrusionOk="0">
                  <a:moveTo>
                    <a:pt x="1023" y="1"/>
                  </a:moveTo>
                  <a:lnTo>
                    <a:pt x="0" y="585"/>
                  </a:lnTo>
                  <a:lnTo>
                    <a:pt x="0" y="834"/>
                  </a:lnTo>
                  <a:cubicBezTo>
                    <a:pt x="0" y="1097"/>
                    <a:pt x="120" y="1250"/>
                    <a:pt x="288" y="1250"/>
                  </a:cubicBezTo>
                  <a:cubicBezTo>
                    <a:pt x="345" y="1250"/>
                    <a:pt x="408" y="1232"/>
                    <a:pt x="473" y="1195"/>
                  </a:cubicBezTo>
                  <a:lnTo>
                    <a:pt x="550" y="1143"/>
                  </a:lnTo>
                  <a:cubicBezTo>
                    <a:pt x="817" y="997"/>
                    <a:pt x="1023" y="594"/>
                    <a:pt x="1023" y="241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617;p41"/>
            <p:cNvSpPr/>
            <p:nvPr/>
          </p:nvSpPr>
          <p:spPr>
            <a:xfrm>
              <a:off x="7766500" y="1804325"/>
              <a:ext cx="25600" cy="31350"/>
            </a:xfrm>
            <a:custGeom>
              <a:avLst/>
              <a:gdLst/>
              <a:ahLst/>
              <a:cxnLst/>
              <a:rect l="l" t="t" r="r" b="b"/>
              <a:pathLst>
                <a:path w="1024" h="1254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8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5"/>
                  </a:cubicBezTo>
                  <a:lnTo>
                    <a:pt x="559" y="1143"/>
                  </a:lnTo>
                  <a:cubicBezTo>
                    <a:pt x="817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618;p41"/>
            <p:cNvSpPr/>
            <p:nvPr/>
          </p:nvSpPr>
          <p:spPr>
            <a:xfrm>
              <a:off x="7791625" y="1789725"/>
              <a:ext cx="25800" cy="31325"/>
            </a:xfrm>
            <a:custGeom>
              <a:avLst/>
              <a:gdLst/>
              <a:ahLst/>
              <a:cxnLst/>
              <a:rect l="l" t="t" r="r" b="b"/>
              <a:pathLst>
                <a:path w="1032" h="1253" extrusionOk="0">
                  <a:moveTo>
                    <a:pt x="1031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7"/>
                    <a:pt x="119" y="1253"/>
                    <a:pt x="285" y="1253"/>
                  </a:cubicBezTo>
                  <a:cubicBezTo>
                    <a:pt x="343" y="1253"/>
                    <a:pt x="406" y="1234"/>
                    <a:pt x="473" y="1194"/>
                  </a:cubicBezTo>
                  <a:lnTo>
                    <a:pt x="559" y="1143"/>
                  </a:lnTo>
                  <a:cubicBezTo>
                    <a:pt x="816" y="997"/>
                    <a:pt x="1031" y="593"/>
                    <a:pt x="1031" y="249"/>
                  </a:cubicBez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619;p41"/>
            <p:cNvSpPr/>
            <p:nvPr/>
          </p:nvSpPr>
          <p:spPr>
            <a:xfrm>
              <a:off x="7817850" y="1774900"/>
              <a:ext cx="25575" cy="31350"/>
            </a:xfrm>
            <a:custGeom>
              <a:avLst/>
              <a:gdLst/>
              <a:ahLst/>
              <a:cxnLst/>
              <a:rect l="l" t="t" r="r" b="b"/>
              <a:pathLst>
                <a:path w="1023" h="1254" extrusionOk="0">
                  <a:moveTo>
                    <a:pt x="1023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8"/>
                    <a:pt x="114" y="1253"/>
                    <a:pt x="281" y="1253"/>
                  </a:cubicBezTo>
                  <a:cubicBezTo>
                    <a:pt x="339" y="1253"/>
                    <a:pt x="404" y="1234"/>
                    <a:pt x="473" y="1195"/>
                  </a:cubicBezTo>
                  <a:lnTo>
                    <a:pt x="550" y="1143"/>
                  </a:lnTo>
                  <a:cubicBezTo>
                    <a:pt x="816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620;p41"/>
            <p:cNvSpPr/>
            <p:nvPr/>
          </p:nvSpPr>
          <p:spPr>
            <a:xfrm>
              <a:off x="7638075" y="1819150"/>
              <a:ext cx="51575" cy="59300"/>
            </a:xfrm>
            <a:custGeom>
              <a:avLst/>
              <a:gdLst/>
              <a:ahLst/>
              <a:cxnLst/>
              <a:rect l="l" t="t" r="r" b="b"/>
              <a:pathLst>
                <a:path w="2063" h="2372" extrusionOk="0">
                  <a:moveTo>
                    <a:pt x="1023" y="0"/>
                  </a:moveTo>
                  <a:lnTo>
                    <a:pt x="0" y="593"/>
                  </a:lnTo>
                  <a:lnTo>
                    <a:pt x="1048" y="2371"/>
                  </a:lnTo>
                  <a:lnTo>
                    <a:pt x="2062" y="1779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621;p41"/>
            <p:cNvSpPr/>
            <p:nvPr/>
          </p:nvSpPr>
          <p:spPr>
            <a:xfrm>
              <a:off x="7689175" y="1789500"/>
              <a:ext cx="51800" cy="59300"/>
            </a:xfrm>
            <a:custGeom>
              <a:avLst/>
              <a:gdLst/>
              <a:ahLst/>
              <a:cxnLst/>
              <a:rect l="l" t="t" r="r" b="b"/>
              <a:pathLst>
                <a:path w="2072" h="2372" extrusionOk="0">
                  <a:moveTo>
                    <a:pt x="1023" y="1"/>
                  </a:moveTo>
                  <a:lnTo>
                    <a:pt x="1" y="593"/>
                  </a:lnTo>
                  <a:lnTo>
                    <a:pt x="1049" y="2372"/>
                  </a:lnTo>
                  <a:lnTo>
                    <a:pt x="2071" y="1779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5622;p41"/>
            <p:cNvSpPr/>
            <p:nvPr/>
          </p:nvSpPr>
          <p:spPr>
            <a:xfrm>
              <a:off x="7740300" y="1760075"/>
              <a:ext cx="51800" cy="59100"/>
            </a:xfrm>
            <a:custGeom>
              <a:avLst/>
              <a:gdLst/>
              <a:ahLst/>
              <a:cxnLst/>
              <a:rect l="l" t="t" r="r" b="b"/>
              <a:pathLst>
                <a:path w="2072" h="2364" extrusionOk="0">
                  <a:moveTo>
                    <a:pt x="1032" y="1"/>
                  </a:moveTo>
                  <a:lnTo>
                    <a:pt x="1" y="593"/>
                  </a:lnTo>
                  <a:lnTo>
                    <a:pt x="1049" y="2363"/>
                  </a:lnTo>
                  <a:lnTo>
                    <a:pt x="2071" y="177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623;p41"/>
            <p:cNvSpPr/>
            <p:nvPr/>
          </p:nvSpPr>
          <p:spPr>
            <a:xfrm>
              <a:off x="7791650" y="1730425"/>
              <a:ext cx="51775" cy="59325"/>
            </a:xfrm>
            <a:custGeom>
              <a:avLst/>
              <a:gdLst/>
              <a:ahLst/>
              <a:cxnLst/>
              <a:rect l="l" t="t" r="r" b="b"/>
              <a:pathLst>
                <a:path w="2071" h="2373" extrusionOk="0">
                  <a:moveTo>
                    <a:pt x="1022" y="1"/>
                  </a:moveTo>
                  <a:lnTo>
                    <a:pt x="0" y="594"/>
                  </a:lnTo>
                  <a:lnTo>
                    <a:pt x="1048" y="2372"/>
                  </a:lnTo>
                  <a:lnTo>
                    <a:pt x="2071" y="1779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624;p41"/>
            <p:cNvSpPr/>
            <p:nvPr/>
          </p:nvSpPr>
          <p:spPr>
            <a:xfrm>
              <a:off x="7638075" y="1833975"/>
              <a:ext cx="26225" cy="44475"/>
            </a:xfrm>
            <a:custGeom>
              <a:avLst/>
              <a:gdLst/>
              <a:ahLst/>
              <a:cxnLst/>
              <a:rect l="l" t="t" r="r" b="b"/>
              <a:pathLst>
                <a:path w="1049" h="1779" extrusionOk="0">
                  <a:moveTo>
                    <a:pt x="0" y="0"/>
                  </a:moveTo>
                  <a:lnTo>
                    <a:pt x="0" y="1177"/>
                  </a:lnTo>
                  <a:lnTo>
                    <a:pt x="1048" y="17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3" name="圖片 152">
            <a:extLst>
              <a:ext uri="{FF2B5EF4-FFF2-40B4-BE49-F238E27FC236}">
                <a16:creationId xmlns:a16="http://schemas.microsoft.com/office/drawing/2014/main" id="{8DED4505-3441-4A04-9804-4B18CC957D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97" t="35344" r="13264" b="34389"/>
          <a:stretch/>
        </p:blipFill>
        <p:spPr>
          <a:xfrm rot="19602500">
            <a:off x="1838965" y="2991240"/>
            <a:ext cx="1794985" cy="753130"/>
          </a:xfrm>
          <a:prstGeom prst="rect">
            <a:avLst/>
          </a:prstGeom>
        </p:spPr>
      </p:pic>
      <p:grpSp>
        <p:nvGrpSpPr>
          <p:cNvPr id="157" name="Google Shape;5625;p41">
            <a:extLst>
              <a:ext uri="{FF2B5EF4-FFF2-40B4-BE49-F238E27FC236}">
                <a16:creationId xmlns:a16="http://schemas.microsoft.com/office/drawing/2014/main" id="{25FB567B-595E-43B2-871B-08756E2B0F0E}"/>
              </a:ext>
            </a:extLst>
          </p:cNvPr>
          <p:cNvGrpSpPr/>
          <p:nvPr/>
        </p:nvGrpSpPr>
        <p:grpSpPr>
          <a:xfrm>
            <a:off x="4452579" y="1211646"/>
            <a:ext cx="654849" cy="1004406"/>
            <a:chOff x="6912100" y="1610600"/>
            <a:chExt cx="254100" cy="371150"/>
          </a:xfrm>
        </p:grpSpPr>
        <p:sp>
          <p:nvSpPr>
            <p:cNvPr id="158" name="Google Shape;5626;p41">
              <a:extLst>
                <a:ext uri="{FF2B5EF4-FFF2-40B4-BE49-F238E27FC236}">
                  <a16:creationId xmlns:a16="http://schemas.microsoft.com/office/drawing/2014/main" id="{973D385E-D85D-4C43-BAF0-DBC5D5E8789A}"/>
                </a:ext>
              </a:extLst>
            </p:cNvPr>
            <p:cNvSpPr/>
            <p:nvPr/>
          </p:nvSpPr>
          <p:spPr>
            <a:xfrm>
              <a:off x="6913800" y="1610600"/>
              <a:ext cx="245325" cy="371150"/>
            </a:xfrm>
            <a:custGeom>
              <a:avLst/>
              <a:gdLst/>
              <a:ahLst/>
              <a:cxnLst/>
              <a:rect l="l" t="t" r="r" b="b"/>
              <a:pathLst>
                <a:path w="9813" h="14846" extrusionOk="0">
                  <a:moveTo>
                    <a:pt x="5959" y="0"/>
                  </a:moveTo>
                  <a:cubicBezTo>
                    <a:pt x="5792" y="0"/>
                    <a:pt x="5624" y="43"/>
                    <a:pt x="5474" y="129"/>
                  </a:cubicBezTo>
                  <a:lnTo>
                    <a:pt x="207" y="3170"/>
                  </a:lnTo>
                  <a:cubicBezTo>
                    <a:pt x="78" y="3248"/>
                    <a:pt x="1" y="3376"/>
                    <a:pt x="1" y="3531"/>
                  </a:cubicBezTo>
                  <a:lnTo>
                    <a:pt x="1" y="12543"/>
                  </a:lnTo>
                  <a:cubicBezTo>
                    <a:pt x="1" y="12689"/>
                    <a:pt x="78" y="12827"/>
                    <a:pt x="207" y="12896"/>
                  </a:cubicBezTo>
                  <a:lnTo>
                    <a:pt x="3360" y="14717"/>
                  </a:lnTo>
                  <a:cubicBezTo>
                    <a:pt x="3506" y="14803"/>
                    <a:pt x="3672" y="14846"/>
                    <a:pt x="3838" y="14846"/>
                  </a:cubicBezTo>
                  <a:cubicBezTo>
                    <a:pt x="4005" y="14846"/>
                    <a:pt x="4172" y="14803"/>
                    <a:pt x="4322" y="14717"/>
                  </a:cubicBezTo>
                  <a:lnTo>
                    <a:pt x="9589" y="11667"/>
                  </a:lnTo>
                  <a:cubicBezTo>
                    <a:pt x="9735" y="11590"/>
                    <a:pt x="9812" y="11435"/>
                    <a:pt x="9795" y="11272"/>
                  </a:cubicBezTo>
                  <a:lnTo>
                    <a:pt x="9787" y="2260"/>
                  </a:lnTo>
                  <a:cubicBezTo>
                    <a:pt x="9778" y="2122"/>
                    <a:pt x="9701" y="2010"/>
                    <a:pt x="9589" y="1942"/>
                  </a:cubicBezTo>
                  <a:lnTo>
                    <a:pt x="6445" y="129"/>
                  </a:lnTo>
                  <a:cubicBezTo>
                    <a:pt x="6294" y="43"/>
                    <a:pt x="6127" y="0"/>
                    <a:pt x="5959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627;p41">
              <a:extLst>
                <a:ext uri="{FF2B5EF4-FFF2-40B4-BE49-F238E27FC236}">
                  <a16:creationId xmlns:a16="http://schemas.microsoft.com/office/drawing/2014/main" id="{B9623D65-C2D5-4BB2-88C5-6EBA5515CDD3}"/>
                </a:ext>
              </a:extLst>
            </p:cNvPr>
            <p:cNvSpPr/>
            <p:nvPr/>
          </p:nvSpPr>
          <p:spPr>
            <a:xfrm>
              <a:off x="6913800" y="1821925"/>
              <a:ext cx="84025" cy="156625"/>
            </a:xfrm>
            <a:custGeom>
              <a:avLst/>
              <a:gdLst/>
              <a:ahLst/>
              <a:cxnLst/>
              <a:rect l="l" t="t" r="r" b="b"/>
              <a:pathLst>
                <a:path w="3361" h="6265" extrusionOk="0">
                  <a:moveTo>
                    <a:pt x="10" y="1"/>
                  </a:moveTo>
                  <a:cubicBezTo>
                    <a:pt x="9" y="14"/>
                    <a:pt x="9" y="28"/>
                    <a:pt x="10" y="41"/>
                  </a:cubicBezTo>
                  <a:lnTo>
                    <a:pt x="10" y="41"/>
                  </a:lnTo>
                  <a:lnTo>
                    <a:pt x="10" y="1"/>
                  </a:lnTo>
                  <a:close/>
                  <a:moveTo>
                    <a:pt x="10" y="41"/>
                  </a:moveTo>
                  <a:lnTo>
                    <a:pt x="10" y="4090"/>
                  </a:lnTo>
                  <a:cubicBezTo>
                    <a:pt x="1" y="4236"/>
                    <a:pt x="87" y="4374"/>
                    <a:pt x="216" y="4443"/>
                  </a:cubicBezTo>
                  <a:lnTo>
                    <a:pt x="3360" y="6264"/>
                  </a:lnTo>
                  <a:lnTo>
                    <a:pt x="3360" y="2166"/>
                  </a:lnTo>
                  <a:lnTo>
                    <a:pt x="216" y="353"/>
                  </a:lnTo>
                  <a:cubicBezTo>
                    <a:pt x="99" y="291"/>
                    <a:pt x="17" y="172"/>
                    <a:pt x="10" y="41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628;p41">
              <a:extLst>
                <a:ext uri="{FF2B5EF4-FFF2-40B4-BE49-F238E27FC236}">
                  <a16:creationId xmlns:a16="http://schemas.microsoft.com/office/drawing/2014/main" id="{D2E091CA-3AE5-4316-8AD9-BC605A9DBCC1}"/>
                </a:ext>
              </a:extLst>
            </p:cNvPr>
            <p:cNvSpPr/>
            <p:nvPr/>
          </p:nvSpPr>
          <p:spPr>
            <a:xfrm>
              <a:off x="6913800" y="1610600"/>
              <a:ext cx="245100" cy="248100"/>
            </a:xfrm>
            <a:custGeom>
              <a:avLst/>
              <a:gdLst/>
              <a:ahLst/>
              <a:cxnLst/>
              <a:rect l="l" t="t" r="r" b="b"/>
              <a:pathLst>
                <a:path w="9804" h="9924" extrusionOk="0">
                  <a:moveTo>
                    <a:pt x="5959" y="0"/>
                  </a:moveTo>
                  <a:cubicBezTo>
                    <a:pt x="5792" y="0"/>
                    <a:pt x="5624" y="43"/>
                    <a:pt x="5474" y="129"/>
                  </a:cubicBezTo>
                  <a:lnTo>
                    <a:pt x="207" y="3170"/>
                  </a:lnTo>
                  <a:cubicBezTo>
                    <a:pt x="78" y="3248"/>
                    <a:pt x="1" y="3376"/>
                    <a:pt x="1" y="3531"/>
                  </a:cubicBezTo>
                  <a:lnTo>
                    <a:pt x="1" y="7629"/>
                  </a:lnTo>
                  <a:cubicBezTo>
                    <a:pt x="1" y="7775"/>
                    <a:pt x="78" y="7913"/>
                    <a:pt x="207" y="7981"/>
                  </a:cubicBezTo>
                  <a:lnTo>
                    <a:pt x="3352" y="9794"/>
                  </a:lnTo>
                  <a:cubicBezTo>
                    <a:pt x="3502" y="9880"/>
                    <a:pt x="3669" y="9923"/>
                    <a:pt x="3836" y="9923"/>
                  </a:cubicBezTo>
                  <a:cubicBezTo>
                    <a:pt x="4002" y="9923"/>
                    <a:pt x="4168" y="9880"/>
                    <a:pt x="4314" y="9794"/>
                  </a:cubicBezTo>
                  <a:lnTo>
                    <a:pt x="9589" y="6753"/>
                  </a:lnTo>
                  <a:cubicBezTo>
                    <a:pt x="9726" y="6676"/>
                    <a:pt x="9804" y="6521"/>
                    <a:pt x="9787" y="6358"/>
                  </a:cubicBezTo>
                  <a:cubicBezTo>
                    <a:pt x="9787" y="6358"/>
                    <a:pt x="9795" y="2285"/>
                    <a:pt x="9787" y="2260"/>
                  </a:cubicBezTo>
                  <a:cubicBezTo>
                    <a:pt x="9778" y="2131"/>
                    <a:pt x="9701" y="2010"/>
                    <a:pt x="9589" y="1950"/>
                  </a:cubicBezTo>
                  <a:lnTo>
                    <a:pt x="6445" y="129"/>
                  </a:lnTo>
                  <a:cubicBezTo>
                    <a:pt x="6294" y="43"/>
                    <a:pt x="6127" y="0"/>
                    <a:pt x="5959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629;p41">
              <a:extLst>
                <a:ext uri="{FF2B5EF4-FFF2-40B4-BE49-F238E27FC236}">
                  <a16:creationId xmlns:a16="http://schemas.microsoft.com/office/drawing/2014/main" id="{4FDD41EE-74B9-4281-814C-8407C5ED33EF}"/>
                </a:ext>
              </a:extLst>
            </p:cNvPr>
            <p:cNvSpPr/>
            <p:nvPr/>
          </p:nvSpPr>
          <p:spPr>
            <a:xfrm>
              <a:off x="6913800" y="1769325"/>
              <a:ext cx="245100" cy="109975"/>
            </a:xfrm>
            <a:custGeom>
              <a:avLst/>
              <a:gdLst/>
              <a:ahLst/>
              <a:cxnLst/>
              <a:rect l="l" t="t" r="r" b="b"/>
              <a:pathLst>
                <a:path w="9804" h="4399" extrusionOk="0">
                  <a:moveTo>
                    <a:pt x="9787" y="0"/>
                  </a:moveTo>
                  <a:lnTo>
                    <a:pt x="9787" y="81"/>
                  </a:lnTo>
                  <a:lnTo>
                    <a:pt x="9787" y="81"/>
                  </a:lnTo>
                  <a:cubicBezTo>
                    <a:pt x="9790" y="55"/>
                    <a:pt x="9789" y="27"/>
                    <a:pt x="9787" y="0"/>
                  </a:cubicBezTo>
                  <a:close/>
                  <a:moveTo>
                    <a:pt x="9787" y="81"/>
                  </a:moveTo>
                  <a:lnTo>
                    <a:pt x="9787" y="81"/>
                  </a:lnTo>
                  <a:cubicBezTo>
                    <a:pt x="9776" y="213"/>
                    <a:pt x="9703" y="332"/>
                    <a:pt x="9589" y="404"/>
                  </a:cubicBezTo>
                  <a:lnTo>
                    <a:pt x="4322" y="3445"/>
                  </a:lnTo>
                  <a:cubicBezTo>
                    <a:pt x="4172" y="3531"/>
                    <a:pt x="4005" y="3574"/>
                    <a:pt x="3837" y="3574"/>
                  </a:cubicBezTo>
                  <a:cubicBezTo>
                    <a:pt x="3669" y="3574"/>
                    <a:pt x="3502" y="3531"/>
                    <a:pt x="3352" y="3445"/>
                  </a:cubicBezTo>
                  <a:lnTo>
                    <a:pt x="207" y="1624"/>
                  </a:lnTo>
                  <a:cubicBezTo>
                    <a:pt x="78" y="1555"/>
                    <a:pt x="1" y="1418"/>
                    <a:pt x="1" y="1272"/>
                  </a:cubicBezTo>
                  <a:lnTo>
                    <a:pt x="1" y="2105"/>
                  </a:lnTo>
                  <a:cubicBezTo>
                    <a:pt x="1" y="2251"/>
                    <a:pt x="78" y="2388"/>
                    <a:pt x="207" y="2457"/>
                  </a:cubicBezTo>
                  <a:lnTo>
                    <a:pt x="3352" y="4270"/>
                  </a:lnTo>
                  <a:cubicBezTo>
                    <a:pt x="3502" y="4356"/>
                    <a:pt x="3669" y="4399"/>
                    <a:pt x="3837" y="4399"/>
                  </a:cubicBezTo>
                  <a:cubicBezTo>
                    <a:pt x="4005" y="4399"/>
                    <a:pt x="4172" y="4356"/>
                    <a:pt x="4322" y="4270"/>
                  </a:cubicBezTo>
                  <a:lnTo>
                    <a:pt x="9589" y="1229"/>
                  </a:lnTo>
                  <a:cubicBezTo>
                    <a:pt x="9726" y="1151"/>
                    <a:pt x="9804" y="997"/>
                    <a:pt x="9795" y="833"/>
                  </a:cubicBezTo>
                  <a:lnTo>
                    <a:pt x="9787" y="81"/>
                  </a:lnTo>
                  <a:close/>
                </a:path>
              </a:pathLst>
            </a:custGeom>
            <a:solidFill>
              <a:srgbClr val="C0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630;p41">
              <a:extLst>
                <a:ext uri="{FF2B5EF4-FFF2-40B4-BE49-F238E27FC236}">
                  <a16:creationId xmlns:a16="http://schemas.microsoft.com/office/drawing/2014/main" id="{0658738D-26AB-4996-8F34-BF26C17D6B39}"/>
                </a:ext>
              </a:extLst>
            </p:cNvPr>
            <p:cNvSpPr/>
            <p:nvPr/>
          </p:nvSpPr>
          <p:spPr>
            <a:xfrm>
              <a:off x="7034525" y="1882650"/>
              <a:ext cx="31600" cy="88800"/>
            </a:xfrm>
            <a:custGeom>
              <a:avLst/>
              <a:gdLst/>
              <a:ahLst/>
              <a:cxnLst/>
              <a:rect l="l" t="t" r="r" b="b"/>
              <a:pathLst>
                <a:path w="1264" h="3552" extrusionOk="0">
                  <a:moveTo>
                    <a:pt x="1167" y="1"/>
                  </a:moveTo>
                  <a:cubicBezTo>
                    <a:pt x="1147" y="1"/>
                    <a:pt x="1124" y="7"/>
                    <a:pt x="1100" y="20"/>
                  </a:cubicBezTo>
                  <a:lnTo>
                    <a:pt x="164" y="562"/>
                  </a:lnTo>
                  <a:cubicBezTo>
                    <a:pt x="60" y="630"/>
                    <a:pt x="0" y="751"/>
                    <a:pt x="0" y="880"/>
                  </a:cubicBezTo>
                  <a:lnTo>
                    <a:pt x="0" y="3552"/>
                  </a:lnTo>
                  <a:lnTo>
                    <a:pt x="1263" y="2821"/>
                  </a:lnTo>
                  <a:lnTo>
                    <a:pt x="1263" y="149"/>
                  </a:lnTo>
                  <a:cubicBezTo>
                    <a:pt x="1263" y="54"/>
                    <a:pt x="1225" y="1"/>
                    <a:pt x="1167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631;p41">
              <a:extLst>
                <a:ext uri="{FF2B5EF4-FFF2-40B4-BE49-F238E27FC236}">
                  <a16:creationId xmlns:a16="http://schemas.microsoft.com/office/drawing/2014/main" id="{E6D88F88-8C6D-4C73-A8AB-60ACF372198B}"/>
                </a:ext>
              </a:extLst>
            </p:cNvPr>
            <p:cNvSpPr/>
            <p:nvPr/>
          </p:nvSpPr>
          <p:spPr>
            <a:xfrm>
              <a:off x="7080050" y="1839825"/>
              <a:ext cx="60825" cy="82150"/>
            </a:xfrm>
            <a:custGeom>
              <a:avLst/>
              <a:gdLst/>
              <a:ahLst/>
              <a:cxnLst/>
              <a:rect l="l" t="t" r="r" b="b"/>
              <a:pathLst>
                <a:path w="2433" h="3286" extrusionOk="0">
                  <a:moveTo>
                    <a:pt x="2319" y="1"/>
                  </a:moveTo>
                  <a:cubicBezTo>
                    <a:pt x="2295" y="1"/>
                    <a:pt x="2270" y="8"/>
                    <a:pt x="2243" y="24"/>
                  </a:cubicBezTo>
                  <a:lnTo>
                    <a:pt x="190" y="1201"/>
                  </a:lnTo>
                  <a:cubicBezTo>
                    <a:pt x="69" y="1287"/>
                    <a:pt x="1" y="1424"/>
                    <a:pt x="1" y="1570"/>
                  </a:cubicBezTo>
                  <a:lnTo>
                    <a:pt x="1" y="3117"/>
                  </a:lnTo>
                  <a:cubicBezTo>
                    <a:pt x="1" y="3225"/>
                    <a:pt x="48" y="3286"/>
                    <a:pt x="114" y="3286"/>
                  </a:cubicBezTo>
                  <a:cubicBezTo>
                    <a:pt x="137" y="3286"/>
                    <a:pt x="163" y="3278"/>
                    <a:pt x="190" y="3263"/>
                  </a:cubicBezTo>
                  <a:lnTo>
                    <a:pt x="2243" y="2077"/>
                  </a:lnTo>
                  <a:cubicBezTo>
                    <a:pt x="2355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5" y="1"/>
                    <a:pt x="2319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632;p41">
              <a:extLst>
                <a:ext uri="{FF2B5EF4-FFF2-40B4-BE49-F238E27FC236}">
                  <a16:creationId xmlns:a16="http://schemas.microsoft.com/office/drawing/2014/main" id="{DD099C50-D057-45CD-9CC5-FF7476CD204A}"/>
                </a:ext>
              </a:extLst>
            </p:cNvPr>
            <p:cNvSpPr/>
            <p:nvPr/>
          </p:nvSpPr>
          <p:spPr>
            <a:xfrm>
              <a:off x="6912100" y="1610600"/>
              <a:ext cx="248300" cy="145850"/>
            </a:xfrm>
            <a:custGeom>
              <a:avLst/>
              <a:gdLst/>
              <a:ahLst/>
              <a:cxnLst/>
              <a:rect l="l" t="t" r="r" b="b"/>
              <a:pathLst>
                <a:path w="9932" h="5834" extrusionOk="0">
                  <a:moveTo>
                    <a:pt x="6031" y="0"/>
                  </a:moveTo>
                  <a:cubicBezTo>
                    <a:pt x="5866" y="0"/>
                    <a:pt x="5701" y="43"/>
                    <a:pt x="5550" y="129"/>
                  </a:cubicBezTo>
                  <a:lnTo>
                    <a:pt x="275" y="3170"/>
                  </a:lnTo>
                  <a:cubicBezTo>
                    <a:pt x="0" y="3333"/>
                    <a:pt x="0" y="3729"/>
                    <a:pt x="275" y="3883"/>
                  </a:cubicBezTo>
                  <a:lnTo>
                    <a:pt x="3420" y="5705"/>
                  </a:lnTo>
                  <a:cubicBezTo>
                    <a:pt x="3570" y="5791"/>
                    <a:pt x="3737" y="5834"/>
                    <a:pt x="3905" y="5834"/>
                  </a:cubicBezTo>
                  <a:cubicBezTo>
                    <a:pt x="4073" y="5834"/>
                    <a:pt x="4240" y="5791"/>
                    <a:pt x="4390" y="5705"/>
                  </a:cubicBezTo>
                  <a:lnTo>
                    <a:pt x="9657" y="2655"/>
                  </a:lnTo>
                  <a:cubicBezTo>
                    <a:pt x="9932" y="2500"/>
                    <a:pt x="9932" y="2105"/>
                    <a:pt x="9657" y="1942"/>
                  </a:cubicBezTo>
                  <a:lnTo>
                    <a:pt x="6513" y="129"/>
                  </a:lnTo>
                  <a:cubicBezTo>
                    <a:pt x="6362" y="43"/>
                    <a:pt x="6197" y="0"/>
                    <a:pt x="6031" y="0"/>
                  </a:cubicBezTo>
                  <a:close/>
                </a:path>
              </a:pathLst>
            </a:custGeom>
            <a:solidFill>
              <a:srgbClr val="C0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633;p41">
              <a:extLst>
                <a:ext uri="{FF2B5EF4-FFF2-40B4-BE49-F238E27FC236}">
                  <a16:creationId xmlns:a16="http://schemas.microsoft.com/office/drawing/2014/main" id="{0E0417ED-9B34-4AE1-9C3B-54AA30B0F7A2}"/>
                </a:ext>
              </a:extLst>
            </p:cNvPr>
            <p:cNvSpPr/>
            <p:nvPr/>
          </p:nvSpPr>
          <p:spPr>
            <a:xfrm>
              <a:off x="6913800" y="1698875"/>
              <a:ext cx="84025" cy="156600"/>
            </a:xfrm>
            <a:custGeom>
              <a:avLst/>
              <a:gdLst/>
              <a:ahLst/>
              <a:cxnLst/>
              <a:rect l="l" t="t" r="r" b="b"/>
              <a:pathLst>
                <a:path w="3361" h="6264" extrusionOk="0">
                  <a:moveTo>
                    <a:pt x="10" y="0"/>
                  </a:moveTo>
                  <a:cubicBezTo>
                    <a:pt x="9" y="14"/>
                    <a:pt x="9" y="27"/>
                    <a:pt x="10" y="40"/>
                  </a:cubicBezTo>
                  <a:lnTo>
                    <a:pt x="10" y="40"/>
                  </a:lnTo>
                  <a:lnTo>
                    <a:pt x="10" y="0"/>
                  </a:lnTo>
                  <a:close/>
                  <a:moveTo>
                    <a:pt x="10" y="40"/>
                  </a:moveTo>
                  <a:lnTo>
                    <a:pt x="10" y="4098"/>
                  </a:lnTo>
                  <a:cubicBezTo>
                    <a:pt x="1" y="4244"/>
                    <a:pt x="87" y="4382"/>
                    <a:pt x="216" y="4450"/>
                  </a:cubicBezTo>
                  <a:lnTo>
                    <a:pt x="3360" y="6263"/>
                  </a:lnTo>
                  <a:lnTo>
                    <a:pt x="3360" y="2174"/>
                  </a:lnTo>
                  <a:lnTo>
                    <a:pt x="216" y="352"/>
                  </a:lnTo>
                  <a:cubicBezTo>
                    <a:pt x="99" y="290"/>
                    <a:pt x="17" y="171"/>
                    <a:pt x="10" y="40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634;p41">
              <a:extLst>
                <a:ext uri="{FF2B5EF4-FFF2-40B4-BE49-F238E27FC236}">
                  <a16:creationId xmlns:a16="http://schemas.microsoft.com/office/drawing/2014/main" id="{CA3A7FBD-1C58-4165-8A7C-D4DD5E4947A0}"/>
                </a:ext>
              </a:extLst>
            </p:cNvPr>
            <p:cNvSpPr/>
            <p:nvPr/>
          </p:nvSpPr>
          <p:spPr>
            <a:xfrm>
              <a:off x="6939375" y="1628425"/>
              <a:ext cx="193750" cy="110150"/>
            </a:xfrm>
            <a:custGeom>
              <a:avLst/>
              <a:gdLst/>
              <a:ahLst/>
              <a:cxnLst/>
              <a:rect l="l" t="t" r="r" b="b"/>
              <a:pathLst>
                <a:path w="7750" h="4406" extrusionOk="0">
                  <a:moveTo>
                    <a:pt x="4940" y="0"/>
                  </a:moveTo>
                  <a:lnTo>
                    <a:pt x="4940" y="9"/>
                  </a:lnTo>
                  <a:cubicBezTo>
                    <a:pt x="4897" y="9"/>
                    <a:pt x="4854" y="17"/>
                    <a:pt x="4812" y="43"/>
                  </a:cubicBezTo>
                  <a:lnTo>
                    <a:pt x="0" y="2818"/>
                  </a:lnTo>
                  <a:lnTo>
                    <a:pt x="2689" y="4373"/>
                  </a:lnTo>
                  <a:cubicBezTo>
                    <a:pt x="2728" y="4395"/>
                    <a:pt x="2771" y="4405"/>
                    <a:pt x="2814" y="4405"/>
                  </a:cubicBezTo>
                  <a:cubicBezTo>
                    <a:pt x="2857" y="4405"/>
                    <a:pt x="2900" y="4395"/>
                    <a:pt x="2939" y="4373"/>
                  </a:cubicBezTo>
                  <a:lnTo>
                    <a:pt x="7750" y="1589"/>
                  </a:lnTo>
                  <a:lnTo>
                    <a:pt x="5061" y="34"/>
                  </a:lnTo>
                  <a:cubicBezTo>
                    <a:pt x="5026" y="9"/>
                    <a:pt x="4983" y="0"/>
                    <a:pt x="4940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635;p41">
              <a:extLst>
                <a:ext uri="{FF2B5EF4-FFF2-40B4-BE49-F238E27FC236}">
                  <a16:creationId xmlns:a16="http://schemas.microsoft.com/office/drawing/2014/main" id="{08E6B756-1DC3-4FE1-852F-624C024BDE42}"/>
                </a:ext>
              </a:extLst>
            </p:cNvPr>
            <p:cNvSpPr/>
            <p:nvPr/>
          </p:nvSpPr>
          <p:spPr>
            <a:xfrm>
              <a:off x="6939375" y="1628525"/>
              <a:ext cx="193975" cy="76600"/>
            </a:xfrm>
            <a:custGeom>
              <a:avLst/>
              <a:gdLst/>
              <a:ahLst/>
              <a:cxnLst/>
              <a:rect l="l" t="t" r="r" b="b"/>
              <a:pathLst>
                <a:path w="7759" h="3064" extrusionOk="0">
                  <a:moveTo>
                    <a:pt x="4936" y="0"/>
                  </a:moveTo>
                  <a:cubicBezTo>
                    <a:pt x="4893" y="0"/>
                    <a:pt x="4850" y="13"/>
                    <a:pt x="4812" y="39"/>
                  </a:cubicBezTo>
                  <a:lnTo>
                    <a:pt x="0" y="2814"/>
                  </a:lnTo>
                  <a:lnTo>
                    <a:pt x="438" y="3063"/>
                  </a:lnTo>
                  <a:lnTo>
                    <a:pt x="4812" y="537"/>
                  </a:lnTo>
                  <a:cubicBezTo>
                    <a:pt x="4850" y="516"/>
                    <a:pt x="4893" y="505"/>
                    <a:pt x="4936" y="505"/>
                  </a:cubicBezTo>
                  <a:cubicBezTo>
                    <a:pt x="4979" y="505"/>
                    <a:pt x="5022" y="516"/>
                    <a:pt x="5061" y="537"/>
                  </a:cubicBezTo>
                  <a:lnTo>
                    <a:pt x="7320" y="1835"/>
                  </a:lnTo>
                  <a:lnTo>
                    <a:pt x="7758" y="1585"/>
                  </a:lnTo>
                  <a:lnTo>
                    <a:pt x="5061" y="39"/>
                  </a:lnTo>
                  <a:cubicBezTo>
                    <a:pt x="5022" y="13"/>
                    <a:pt x="4979" y="0"/>
                    <a:pt x="4936" y="0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636;p41">
              <a:extLst>
                <a:ext uri="{FF2B5EF4-FFF2-40B4-BE49-F238E27FC236}">
                  <a16:creationId xmlns:a16="http://schemas.microsoft.com/office/drawing/2014/main" id="{A0A17434-FA71-4222-960E-C90FAB80CAD5}"/>
                </a:ext>
              </a:extLst>
            </p:cNvPr>
            <p:cNvSpPr/>
            <p:nvPr/>
          </p:nvSpPr>
          <p:spPr>
            <a:xfrm>
              <a:off x="7025500" y="1819575"/>
              <a:ext cx="140700" cy="112025"/>
            </a:xfrm>
            <a:custGeom>
              <a:avLst/>
              <a:gdLst/>
              <a:ahLst/>
              <a:cxnLst/>
              <a:rect l="l" t="t" r="r" b="b"/>
              <a:pathLst>
                <a:path w="5628" h="4481" extrusionOk="0">
                  <a:moveTo>
                    <a:pt x="4889" y="0"/>
                  </a:moveTo>
                  <a:lnTo>
                    <a:pt x="0" y="2827"/>
                  </a:lnTo>
                  <a:lnTo>
                    <a:pt x="0" y="3626"/>
                  </a:lnTo>
                  <a:lnTo>
                    <a:pt x="714" y="4030"/>
                  </a:lnTo>
                  <a:lnTo>
                    <a:pt x="714" y="4202"/>
                  </a:lnTo>
                  <a:cubicBezTo>
                    <a:pt x="714" y="4375"/>
                    <a:pt x="795" y="4481"/>
                    <a:pt x="911" y="4481"/>
                  </a:cubicBezTo>
                  <a:cubicBezTo>
                    <a:pt x="951" y="4481"/>
                    <a:pt x="994" y="4468"/>
                    <a:pt x="1040" y="4442"/>
                  </a:cubicBezTo>
                  <a:lnTo>
                    <a:pt x="1092" y="4408"/>
                  </a:lnTo>
                  <a:cubicBezTo>
                    <a:pt x="1289" y="4270"/>
                    <a:pt x="1409" y="4038"/>
                    <a:pt x="1418" y="3798"/>
                  </a:cubicBezTo>
                  <a:cubicBezTo>
                    <a:pt x="1418" y="3979"/>
                    <a:pt x="1501" y="4082"/>
                    <a:pt x="1614" y="4082"/>
                  </a:cubicBezTo>
                  <a:cubicBezTo>
                    <a:pt x="1652" y="4082"/>
                    <a:pt x="1693" y="4070"/>
                    <a:pt x="1736" y="4047"/>
                  </a:cubicBezTo>
                  <a:lnTo>
                    <a:pt x="1796" y="4013"/>
                  </a:lnTo>
                  <a:cubicBezTo>
                    <a:pt x="1994" y="3875"/>
                    <a:pt x="2114" y="3652"/>
                    <a:pt x="2123" y="3411"/>
                  </a:cubicBezTo>
                  <a:cubicBezTo>
                    <a:pt x="2123" y="3575"/>
                    <a:pt x="2202" y="3675"/>
                    <a:pt x="2312" y="3675"/>
                  </a:cubicBezTo>
                  <a:cubicBezTo>
                    <a:pt x="2351" y="3675"/>
                    <a:pt x="2395" y="3662"/>
                    <a:pt x="2440" y="3635"/>
                  </a:cubicBezTo>
                  <a:lnTo>
                    <a:pt x="2501" y="3600"/>
                  </a:lnTo>
                  <a:cubicBezTo>
                    <a:pt x="2698" y="3463"/>
                    <a:pt x="2818" y="3231"/>
                    <a:pt x="2818" y="2990"/>
                  </a:cubicBezTo>
                  <a:lnTo>
                    <a:pt x="2818" y="2999"/>
                  </a:lnTo>
                  <a:cubicBezTo>
                    <a:pt x="2818" y="3172"/>
                    <a:pt x="2900" y="3278"/>
                    <a:pt x="3016" y="3278"/>
                  </a:cubicBezTo>
                  <a:cubicBezTo>
                    <a:pt x="3055" y="3278"/>
                    <a:pt x="3099" y="3266"/>
                    <a:pt x="3145" y="3239"/>
                  </a:cubicBezTo>
                  <a:lnTo>
                    <a:pt x="3196" y="3205"/>
                  </a:lnTo>
                  <a:cubicBezTo>
                    <a:pt x="3394" y="3068"/>
                    <a:pt x="3514" y="2844"/>
                    <a:pt x="3523" y="2604"/>
                  </a:cubicBezTo>
                  <a:cubicBezTo>
                    <a:pt x="3529" y="2768"/>
                    <a:pt x="3605" y="2867"/>
                    <a:pt x="3713" y="2867"/>
                  </a:cubicBezTo>
                  <a:cubicBezTo>
                    <a:pt x="3752" y="2867"/>
                    <a:pt x="3795" y="2854"/>
                    <a:pt x="3841" y="2827"/>
                  </a:cubicBezTo>
                  <a:lnTo>
                    <a:pt x="3901" y="2801"/>
                  </a:lnTo>
                  <a:cubicBezTo>
                    <a:pt x="4099" y="2655"/>
                    <a:pt x="4219" y="2432"/>
                    <a:pt x="4219" y="2183"/>
                  </a:cubicBezTo>
                  <a:lnTo>
                    <a:pt x="4219" y="2191"/>
                  </a:lnTo>
                  <a:cubicBezTo>
                    <a:pt x="4219" y="2364"/>
                    <a:pt x="4300" y="2470"/>
                    <a:pt x="4416" y="2470"/>
                  </a:cubicBezTo>
                  <a:cubicBezTo>
                    <a:pt x="4456" y="2470"/>
                    <a:pt x="4499" y="2458"/>
                    <a:pt x="4545" y="2432"/>
                  </a:cubicBezTo>
                  <a:lnTo>
                    <a:pt x="4605" y="2397"/>
                  </a:lnTo>
                  <a:cubicBezTo>
                    <a:pt x="4803" y="2260"/>
                    <a:pt x="4923" y="2028"/>
                    <a:pt x="4923" y="1787"/>
                  </a:cubicBezTo>
                  <a:cubicBezTo>
                    <a:pt x="4923" y="1965"/>
                    <a:pt x="5003" y="2068"/>
                    <a:pt x="5117" y="2068"/>
                  </a:cubicBezTo>
                  <a:cubicBezTo>
                    <a:pt x="5158" y="2068"/>
                    <a:pt x="5203" y="2055"/>
                    <a:pt x="5250" y="2028"/>
                  </a:cubicBezTo>
                  <a:lnTo>
                    <a:pt x="5301" y="2002"/>
                  </a:lnTo>
                  <a:cubicBezTo>
                    <a:pt x="5499" y="1856"/>
                    <a:pt x="5619" y="1633"/>
                    <a:pt x="5628" y="1384"/>
                  </a:cubicBezTo>
                  <a:lnTo>
                    <a:pt x="5628" y="1212"/>
                  </a:lnTo>
                  <a:lnTo>
                    <a:pt x="4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637;p41">
              <a:extLst>
                <a:ext uri="{FF2B5EF4-FFF2-40B4-BE49-F238E27FC236}">
                  <a16:creationId xmlns:a16="http://schemas.microsoft.com/office/drawing/2014/main" id="{0A7591E1-0969-4AF7-8A34-04C9ED6D1F5A}"/>
                </a:ext>
              </a:extLst>
            </p:cNvPr>
            <p:cNvSpPr/>
            <p:nvPr/>
          </p:nvSpPr>
          <p:spPr>
            <a:xfrm>
              <a:off x="7043325" y="1910200"/>
              <a:ext cx="17650" cy="21400"/>
            </a:xfrm>
            <a:custGeom>
              <a:avLst/>
              <a:gdLst/>
              <a:ahLst/>
              <a:cxnLst/>
              <a:rect l="l" t="t" r="r" b="b"/>
              <a:pathLst>
                <a:path w="706" h="856" extrusionOk="0">
                  <a:moveTo>
                    <a:pt x="705" y="1"/>
                  </a:moveTo>
                  <a:lnTo>
                    <a:pt x="1" y="405"/>
                  </a:lnTo>
                  <a:lnTo>
                    <a:pt x="1" y="568"/>
                  </a:lnTo>
                  <a:cubicBezTo>
                    <a:pt x="1" y="748"/>
                    <a:pt x="82" y="856"/>
                    <a:pt x="199" y="856"/>
                  </a:cubicBezTo>
                  <a:cubicBezTo>
                    <a:pt x="238" y="856"/>
                    <a:pt x="281" y="843"/>
                    <a:pt x="327" y="817"/>
                  </a:cubicBezTo>
                  <a:lnTo>
                    <a:pt x="379" y="783"/>
                  </a:lnTo>
                  <a:cubicBezTo>
                    <a:pt x="576" y="637"/>
                    <a:pt x="696" y="413"/>
                    <a:pt x="705" y="16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638;p41">
              <a:extLst>
                <a:ext uri="{FF2B5EF4-FFF2-40B4-BE49-F238E27FC236}">
                  <a16:creationId xmlns:a16="http://schemas.microsoft.com/office/drawing/2014/main" id="{09DCD2B0-95AF-4E81-8183-11C0CAB602D7}"/>
                </a:ext>
              </a:extLst>
            </p:cNvPr>
            <p:cNvSpPr/>
            <p:nvPr/>
          </p:nvSpPr>
          <p:spPr>
            <a:xfrm>
              <a:off x="7060725" y="1900125"/>
              <a:ext cx="17625" cy="21500"/>
            </a:xfrm>
            <a:custGeom>
              <a:avLst/>
              <a:gdLst/>
              <a:ahLst/>
              <a:cxnLst/>
              <a:rect l="l" t="t" r="r" b="b"/>
              <a:pathLst>
                <a:path w="705" h="860" extrusionOk="0">
                  <a:moveTo>
                    <a:pt x="705" y="0"/>
                  </a:moveTo>
                  <a:lnTo>
                    <a:pt x="0" y="404"/>
                  </a:lnTo>
                  <a:lnTo>
                    <a:pt x="0" y="576"/>
                  </a:lnTo>
                  <a:cubicBezTo>
                    <a:pt x="0" y="753"/>
                    <a:pt x="79" y="860"/>
                    <a:pt x="193" y="860"/>
                  </a:cubicBezTo>
                  <a:cubicBezTo>
                    <a:pt x="234" y="860"/>
                    <a:pt x="279" y="846"/>
                    <a:pt x="327" y="816"/>
                  </a:cubicBezTo>
                  <a:lnTo>
                    <a:pt x="387" y="791"/>
                  </a:lnTo>
                  <a:cubicBezTo>
                    <a:pt x="585" y="645"/>
                    <a:pt x="696" y="421"/>
                    <a:pt x="705" y="172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639;p41">
              <a:extLst>
                <a:ext uri="{FF2B5EF4-FFF2-40B4-BE49-F238E27FC236}">
                  <a16:creationId xmlns:a16="http://schemas.microsoft.com/office/drawing/2014/main" id="{4F1A4785-DE7B-4BDE-8217-8C402FE16CED}"/>
                </a:ext>
              </a:extLst>
            </p:cNvPr>
            <p:cNvSpPr/>
            <p:nvPr/>
          </p:nvSpPr>
          <p:spPr>
            <a:xfrm>
              <a:off x="7078325" y="1890025"/>
              <a:ext cx="17425" cy="21400"/>
            </a:xfrm>
            <a:custGeom>
              <a:avLst/>
              <a:gdLst/>
              <a:ahLst/>
              <a:cxnLst/>
              <a:rect l="l" t="t" r="r" b="b"/>
              <a:pathLst>
                <a:path w="697" h="856" extrusionOk="0">
                  <a:moveTo>
                    <a:pt x="697" y="0"/>
                  </a:moveTo>
                  <a:lnTo>
                    <a:pt x="1" y="404"/>
                  </a:lnTo>
                  <a:lnTo>
                    <a:pt x="1" y="576"/>
                  </a:lnTo>
                  <a:cubicBezTo>
                    <a:pt x="1" y="749"/>
                    <a:pt x="82" y="855"/>
                    <a:pt x="195" y="855"/>
                  </a:cubicBezTo>
                  <a:cubicBezTo>
                    <a:pt x="233" y="855"/>
                    <a:pt x="275" y="843"/>
                    <a:pt x="319" y="817"/>
                  </a:cubicBezTo>
                  <a:lnTo>
                    <a:pt x="379" y="782"/>
                  </a:lnTo>
                  <a:cubicBezTo>
                    <a:pt x="577" y="645"/>
                    <a:pt x="697" y="413"/>
                    <a:pt x="697" y="172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640;p41">
              <a:extLst>
                <a:ext uri="{FF2B5EF4-FFF2-40B4-BE49-F238E27FC236}">
                  <a16:creationId xmlns:a16="http://schemas.microsoft.com/office/drawing/2014/main" id="{1D9901F6-9276-4F5F-9FF6-31788557D416}"/>
                </a:ext>
              </a:extLst>
            </p:cNvPr>
            <p:cNvSpPr/>
            <p:nvPr/>
          </p:nvSpPr>
          <p:spPr>
            <a:xfrm>
              <a:off x="7095725" y="1879925"/>
              <a:ext cx="17425" cy="21600"/>
            </a:xfrm>
            <a:custGeom>
              <a:avLst/>
              <a:gdLst/>
              <a:ahLst/>
              <a:cxnLst/>
              <a:rect l="l" t="t" r="r" b="b"/>
              <a:pathLst>
                <a:path w="697" h="864" extrusionOk="0">
                  <a:moveTo>
                    <a:pt x="697" y="1"/>
                  </a:moveTo>
                  <a:lnTo>
                    <a:pt x="1" y="404"/>
                  </a:lnTo>
                  <a:lnTo>
                    <a:pt x="1" y="576"/>
                  </a:lnTo>
                  <a:cubicBezTo>
                    <a:pt x="1" y="756"/>
                    <a:pt x="82" y="864"/>
                    <a:pt x="195" y="864"/>
                  </a:cubicBezTo>
                  <a:cubicBezTo>
                    <a:pt x="234" y="864"/>
                    <a:pt x="275" y="851"/>
                    <a:pt x="319" y="825"/>
                  </a:cubicBezTo>
                  <a:lnTo>
                    <a:pt x="379" y="791"/>
                  </a:lnTo>
                  <a:cubicBezTo>
                    <a:pt x="576" y="645"/>
                    <a:pt x="697" y="422"/>
                    <a:pt x="697" y="172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641;p41">
              <a:extLst>
                <a:ext uri="{FF2B5EF4-FFF2-40B4-BE49-F238E27FC236}">
                  <a16:creationId xmlns:a16="http://schemas.microsoft.com/office/drawing/2014/main" id="{F4904514-4130-42E2-98F7-9B85C093DD92}"/>
                </a:ext>
              </a:extLst>
            </p:cNvPr>
            <p:cNvSpPr/>
            <p:nvPr/>
          </p:nvSpPr>
          <p:spPr>
            <a:xfrm>
              <a:off x="7113125" y="1869825"/>
              <a:ext cx="17650" cy="21500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705" y="1"/>
                  </a:moveTo>
                  <a:lnTo>
                    <a:pt x="1" y="405"/>
                  </a:lnTo>
                  <a:lnTo>
                    <a:pt x="1" y="576"/>
                  </a:lnTo>
                  <a:cubicBezTo>
                    <a:pt x="1" y="749"/>
                    <a:pt x="81" y="859"/>
                    <a:pt x="196" y="859"/>
                  </a:cubicBezTo>
                  <a:cubicBezTo>
                    <a:pt x="236" y="859"/>
                    <a:pt x="281" y="846"/>
                    <a:pt x="327" y="817"/>
                  </a:cubicBezTo>
                  <a:lnTo>
                    <a:pt x="379" y="783"/>
                  </a:lnTo>
                  <a:cubicBezTo>
                    <a:pt x="576" y="645"/>
                    <a:pt x="697" y="413"/>
                    <a:pt x="705" y="173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642;p41">
              <a:extLst>
                <a:ext uri="{FF2B5EF4-FFF2-40B4-BE49-F238E27FC236}">
                  <a16:creationId xmlns:a16="http://schemas.microsoft.com/office/drawing/2014/main" id="{1D28DF09-9855-4EF2-BE94-BF5603CD9531}"/>
                </a:ext>
              </a:extLst>
            </p:cNvPr>
            <p:cNvSpPr/>
            <p:nvPr/>
          </p:nvSpPr>
          <p:spPr>
            <a:xfrm>
              <a:off x="7130525" y="1859950"/>
              <a:ext cx="17650" cy="21400"/>
            </a:xfrm>
            <a:custGeom>
              <a:avLst/>
              <a:gdLst/>
              <a:ahLst/>
              <a:cxnLst/>
              <a:rect l="l" t="t" r="r" b="b"/>
              <a:pathLst>
                <a:path w="706" h="856" extrusionOk="0">
                  <a:moveTo>
                    <a:pt x="705" y="1"/>
                  </a:moveTo>
                  <a:lnTo>
                    <a:pt x="1" y="404"/>
                  </a:lnTo>
                  <a:lnTo>
                    <a:pt x="1" y="568"/>
                  </a:lnTo>
                  <a:cubicBezTo>
                    <a:pt x="1" y="747"/>
                    <a:pt x="82" y="855"/>
                    <a:pt x="199" y="855"/>
                  </a:cubicBezTo>
                  <a:cubicBezTo>
                    <a:pt x="238" y="855"/>
                    <a:pt x="282" y="843"/>
                    <a:pt x="327" y="817"/>
                  </a:cubicBezTo>
                  <a:lnTo>
                    <a:pt x="387" y="782"/>
                  </a:lnTo>
                  <a:cubicBezTo>
                    <a:pt x="585" y="636"/>
                    <a:pt x="697" y="413"/>
                    <a:pt x="705" y="172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643;p41">
              <a:extLst>
                <a:ext uri="{FF2B5EF4-FFF2-40B4-BE49-F238E27FC236}">
                  <a16:creationId xmlns:a16="http://schemas.microsoft.com/office/drawing/2014/main" id="{FE729777-75BF-4C34-BCB7-842207277107}"/>
                </a:ext>
              </a:extLst>
            </p:cNvPr>
            <p:cNvSpPr/>
            <p:nvPr/>
          </p:nvSpPr>
          <p:spPr>
            <a:xfrm>
              <a:off x="7148150" y="1849850"/>
              <a:ext cx="17425" cy="21400"/>
            </a:xfrm>
            <a:custGeom>
              <a:avLst/>
              <a:gdLst/>
              <a:ahLst/>
              <a:cxnLst/>
              <a:rect l="l" t="t" r="r" b="b"/>
              <a:pathLst>
                <a:path w="697" h="856" extrusionOk="0">
                  <a:moveTo>
                    <a:pt x="696" y="1"/>
                  </a:moveTo>
                  <a:lnTo>
                    <a:pt x="0" y="405"/>
                  </a:lnTo>
                  <a:lnTo>
                    <a:pt x="0" y="568"/>
                  </a:lnTo>
                  <a:cubicBezTo>
                    <a:pt x="0" y="748"/>
                    <a:pt x="82" y="855"/>
                    <a:pt x="195" y="855"/>
                  </a:cubicBezTo>
                  <a:cubicBezTo>
                    <a:pt x="233" y="855"/>
                    <a:pt x="275" y="843"/>
                    <a:pt x="318" y="817"/>
                  </a:cubicBezTo>
                  <a:lnTo>
                    <a:pt x="378" y="783"/>
                  </a:lnTo>
                  <a:cubicBezTo>
                    <a:pt x="576" y="637"/>
                    <a:pt x="696" y="413"/>
                    <a:pt x="696" y="173"/>
                  </a:cubicBezTo>
                  <a:lnTo>
                    <a:pt x="6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644;p41">
              <a:extLst>
                <a:ext uri="{FF2B5EF4-FFF2-40B4-BE49-F238E27FC236}">
                  <a16:creationId xmlns:a16="http://schemas.microsoft.com/office/drawing/2014/main" id="{B46EDD4C-5E2A-4320-9258-B1D847EC420A}"/>
                </a:ext>
              </a:extLst>
            </p:cNvPr>
            <p:cNvSpPr/>
            <p:nvPr/>
          </p:nvSpPr>
          <p:spPr>
            <a:xfrm>
              <a:off x="7025500" y="1880150"/>
              <a:ext cx="35475" cy="40400"/>
            </a:xfrm>
            <a:custGeom>
              <a:avLst/>
              <a:gdLst/>
              <a:ahLst/>
              <a:cxnLst/>
              <a:rect l="l" t="t" r="r" b="b"/>
              <a:pathLst>
                <a:path w="1419" h="1616" extrusionOk="0">
                  <a:moveTo>
                    <a:pt x="705" y="0"/>
                  </a:moveTo>
                  <a:lnTo>
                    <a:pt x="0" y="404"/>
                  </a:lnTo>
                  <a:lnTo>
                    <a:pt x="714" y="1615"/>
                  </a:lnTo>
                  <a:lnTo>
                    <a:pt x="1418" y="1212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645;p41">
              <a:extLst>
                <a:ext uri="{FF2B5EF4-FFF2-40B4-BE49-F238E27FC236}">
                  <a16:creationId xmlns:a16="http://schemas.microsoft.com/office/drawing/2014/main" id="{33212093-0D08-4600-B9DA-C863BF629819}"/>
                </a:ext>
              </a:extLst>
            </p:cNvPr>
            <p:cNvSpPr/>
            <p:nvPr/>
          </p:nvSpPr>
          <p:spPr>
            <a:xfrm>
              <a:off x="7060500" y="1859950"/>
              <a:ext cx="35250" cy="40400"/>
            </a:xfrm>
            <a:custGeom>
              <a:avLst/>
              <a:gdLst/>
              <a:ahLst/>
              <a:cxnLst/>
              <a:rect l="l" t="t" r="r" b="b"/>
              <a:pathLst>
                <a:path w="1410" h="1616" extrusionOk="0">
                  <a:moveTo>
                    <a:pt x="697" y="1"/>
                  </a:moveTo>
                  <a:lnTo>
                    <a:pt x="1" y="404"/>
                  </a:lnTo>
                  <a:lnTo>
                    <a:pt x="714" y="1616"/>
                  </a:lnTo>
                  <a:lnTo>
                    <a:pt x="1410" y="1212"/>
                  </a:lnTo>
                  <a:lnTo>
                    <a:pt x="6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646;p41">
              <a:extLst>
                <a:ext uri="{FF2B5EF4-FFF2-40B4-BE49-F238E27FC236}">
                  <a16:creationId xmlns:a16="http://schemas.microsoft.com/office/drawing/2014/main" id="{E5FC3DBB-2127-4FD4-94BD-DC64724FF17B}"/>
                </a:ext>
              </a:extLst>
            </p:cNvPr>
            <p:cNvSpPr/>
            <p:nvPr/>
          </p:nvSpPr>
          <p:spPr>
            <a:xfrm>
              <a:off x="7095300" y="1839775"/>
              <a:ext cx="35475" cy="40400"/>
            </a:xfrm>
            <a:custGeom>
              <a:avLst/>
              <a:gdLst/>
              <a:ahLst/>
              <a:cxnLst/>
              <a:rect l="l" t="t" r="r" b="b"/>
              <a:pathLst>
                <a:path w="1419" h="1616" extrusionOk="0">
                  <a:moveTo>
                    <a:pt x="705" y="0"/>
                  </a:moveTo>
                  <a:lnTo>
                    <a:pt x="1" y="404"/>
                  </a:lnTo>
                  <a:lnTo>
                    <a:pt x="714" y="1615"/>
                  </a:lnTo>
                  <a:lnTo>
                    <a:pt x="1418" y="1211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647;p41">
              <a:extLst>
                <a:ext uri="{FF2B5EF4-FFF2-40B4-BE49-F238E27FC236}">
                  <a16:creationId xmlns:a16="http://schemas.microsoft.com/office/drawing/2014/main" id="{96BC5C7B-1D43-49E5-9171-576CDA560B20}"/>
                </a:ext>
              </a:extLst>
            </p:cNvPr>
            <p:cNvSpPr/>
            <p:nvPr/>
          </p:nvSpPr>
          <p:spPr>
            <a:xfrm>
              <a:off x="7130325" y="1819575"/>
              <a:ext cx="35250" cy="40400"/>
            </a:xfrm>
            <a:custGeom>
              <a:avLst/>
              <a:gdLst/>
              <a:ahLst/>
              <a:cxnLst/>
              <a:rect l="l" t="t" r="r" b="b"/>
              <a:pathLst>
                <a:path w="1410" h="1616" extrusionOk="0">
                  <a:moveTo>
                    <a:pt x="696" y="0"/>
                  </a:moveTo>
                  <a:lnTo>
                    <a:pt x="0" y="404"/>
                  </a:lnTo>
                  <a:lnTo>
                    <a:pt x="713" y="1616"/>
                  </a:lnTo>
                  <a:lnTo>
                    <a:pt x="1409" y="1212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648;p41">
              <a:extLst>
                <a:ext uri="{FF2B5EF4-FFF2-40B4-BE49-F238E27FC236}">
                  <a16:creationId xmlns:a16="http://schemas.microsoft.com/office/drawing/2014/main" id="{F127EEB2-2DD3-4B8F-9D74-F01D298ABDF7}"/>
                </a:ext>
              </a:extLst>
            </p:cNvPr>
            <p:cNvSpPr/>
            <p:nvPr/>
          </p:nvSpPr>
          <p:spPr>
            <a:xfrm>
              <a:off x="7025500" y="1890025"/>
              <a:ext cx="17850" cy="30300"/>
            </a:xfrm>
            <a:custGeom>
              <a:avLst/>
              <a:gdLst/>
              <a:ahLst/>
              <a:cxnLst/>
              <a:rect l="l" t="t" r="r" b="b"/>
              <a:pathLst>
                <a:path w="714" h="1212" extrusionOk="0">
                  <a:moveTo>
                    <a:pt x="0" y="0"/>
                  </a:moveTo>
                  <a:lnTo>
                    <a:pt x="0" y="799"/>
                  </a:lnTo>
                  <a:lnTo>
                    <a:pt x="714" y="12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649;p41">
              <a:extLst>
                <a:ext uri="{FF2B5EF4-FFF2-40B4-BE49-F238E27FC236}">
                  <a16:creationId xmlns:a16="http://schemas.microsoft.com/office/drawing/2014/main" id="{7A1EC88A-F30E-4A07-BBF5-5AD1603D0B80}"/>
                </a:ext>
              </a:extLst>
            </p:cNvPr>
            <p:cNvSpPr/>
            <p:nvPr/>
          </p:nvSpPr>
          <p:spPr>
            <a:xfrm>
              <a:off x="7039900" y="1647650"/>
              <a:ext cx="87650" cy="87625"/>
            </a:xfrm>
            <a:custGeom>
              <a:avLst/>
              <a:gdLst/>
              <a:ahLst/>
              <a:cxnLst/>
              <a:rect l="l" t="t" r="r" b="b"/>
              <a:pathLst>
                <a:path w="3506" h="3505" extrusionOk="0">
                  <a:moveTo>
                    <a:pt x="3031" y="1"/>
                  </a:moveTo>
                  <a:cubicBezTo>
                    <a:pt x="3005" y="1"/>
                    <a:pt x="2979" y="7"/>
                    <a:pt x="2956" y="21"/>
                  </a:cubicBezTo>
                  <a:lnTo>
                    <a:pt x="215" y="1611"/>
                  </a:lnTo>
                  <a:cubicBezTo>
                    <a:pt x="86" y="1697"/>
                    <a:pt x="17" y="1843"/>
                    <a:pt x="9" y="1998"/>
                  </a:cubicBezTo>
                  <a:lnTo>
                    <a:pt x="9" y="3140"/>
                  </a:lnTo>
                  <a:cubicBezTo>
                    <a:pt x="0" y="3200"/>
                    <a:pt x="34" y="3260"/>
                    <a:pt x="77" y="3303"/>
                  </a:cubicBezTo>
                  <a:lnTo>
                    <a:pt x="412" y="3492"/>
                  </a:lnTo>
                  <a:cubicBezTo>
                    <a:pt x="432" y="3500"/>
                    <a:pt x="453" y="3504"/>
                    <a:pt x="474" y="3504"/>
                  </a:cubicBezTo>
                  <a:cubicBezTo>
                    <a:pt x="500" y="3504"/>
                    <a:pt x="526" y="3498"/>
                    <a:pt x="550" y="3484"/>
                  </a:cubicBezTo>
                  <a:lnTo>
                    <a:pt x="3291" y="1894"/>
                  </a:lnTo>
                  <a:cubicBezTo>
                    <a:pt x="3419" y="1809"/>
                    <a:pt x="3497" y="1662"/>
                    <a:pt x="3497" y="1516"/>
                  </a:cubicBezTo>
                  <a:lnTo>
                    <a:pt x="3497" y="365"/>
                  </a:lnTo>
                  <a:cubicBezTo>
                    <a:pt x="3505" y="305"/>
                    <a:pt x="3471" y="245"/>
                    <a:pt x="3419" y="202"/>
                  </a:cubicBezTo>
                  <a:lnTo>
                    <a:pt x="3093" y="13"/>
                  </a:lnTo>
                  <a:cubicBezTo>
                    <a:pt x="3074" y="5"/>
                    <a:pt x="3053" y="1"/>
                    <a:pt x="30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650;p41">
              <a:extLst>
                <a:ext uri="{FF2B5EF4-FFF2-40B4-BE49-F238E27FC236}">
                  <a16:creationId xmlns:a16="http://schemas.microsoft.com/office/drawing/2014/main" id="{6BC3AF91-7E67-42D4-B78D-1669AAE6A7D3}"/>
                </a:ext>
              </a:extLst>
            </p:cNvPr>
            <p:cNvSpPr/>
            <p:nvPr/>
          </p:nvSpPr>
          <p:spPr>
            <a:xfrm>
              <a:off x="7048475" y="1652450"/>
              <a:ext cx="78650" cy="82775"/>
            </a:xfrm>
            <a:custGeom>
              <a:avLst/>
              <a:gdLst/>
              <a:ahLst/>
              <a:cxnLst/>
              <a:rect l="l" t="t" r="r" b="b"/>
              <a:pathLst>
                <a:path w="3146" h="3311" extrusionOk="0">
                  <a:moveTo>
                    <a:pt x="3026" y="0"/>
                  </a:moveTo>
                  <a:cubicBezTo>
                    <a:pt x="3002" y="0"/>
                    <a:pt x="2975" y="9"/>
                    <a:pt x="2948" y="27"/>
                  </a:cubicBezTo>
                  <a:lnTo>
                    <a:pt x="198" y="1608"/>
                  </a:lnTo>
                  <a:cubicBezTo>
                    <a:pt x="69" y="1702"/>
                    <a:pt x="1" y="1840"/>
                    <a:pt x="1" y="1995"/>
                  </a:cubicBezTo>
                  <a:lnTo>
                    <a:pt x="1" y="3137"/>
                  </a:lnTo>
                  <a:cubicBezTo>
                    <a:pt x="1" y="3244"/>
                    <a:pt x="52" y="3310"/>
                    <a:pt x="120" y="3310"/>
                  </a:cubicBezTo>
                  <a:cubicBezTo>
                    <a:pt x="144" y="3310"/>
                    <a:pt x="171" y="3301"/>
                    <a:pt x="198" y="3283"/>
                  </a:cubicBezTo>
                  <a:lnTo>
                    <a:pt x="2948" y="1702"/>
                  </a:lnTo>
                  <a:cubicBezTo>
                    <a:pt x="3068" y="1608"/>
                    <a:pt x="3145" y="1470"/>
                    <a:pt x="3145" y="1316"/>
                  </a:cubicBezTo>
                  <a:lnTo>
                    <a:pt x="3145" y="173"/>
                  </a:lnTo>
                  <a:cubicBezTo>
                    <a:pt x="3145" y="66"/>
                    <a:pt x="3094" y="0"/>
                    <a:pt x="30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651;p41">
              <a:extLst>
                <a:ext uri="{FF2B5EF4-FFF2-40B4-BE49-F238E27FC236}">
                  <a16:creationId xmlns:a16="http://schemas.microsoft.com/office/drawing/2014/main" id="{D73FBA43-4A3E-4AF8-AB6D-D4AB36F738F8}"/>
                </a:ext>
              </a:extLst>
            </p:cNvPr>
            <p:cNvSpPr/>
            <p:nvPr/>
          </p:nvSpPr>
          <p:spPr>
            <a:xfrm>
              <a:off x="7059875" y="1693775"/>
              <a:ext cx="14200" cy="23700"/>
            </a:xfrm>
            <a:custGeom>
              <a:avLst/>
              <a:gdLst/>
              <a:ahLst/>
              <a:cxnLst/>
              <a:rect l="l" t="t" r="r" b="b"/>
              <a:pathLst>
                <a:path w="568" h="948" extrusionOk="0">
                  <a:moveTo>
                    <a:pt x="462" y="1"/>
                  </a:moveTo>
                  <a:cubicBezTo>
                    <a:pt x="417" y="1"/>
                    <a:pt x="373" y="14"/>
                    <a:pt x="335" y="41"/>
                  </a:cubicBezTo>
                  <a:cubicBezTo>
                    <a:pt x="129" y="187"/>
                    <a:pt x="9" y="419"/>
                    <a:pt x="0" y="668"/>
                  </a:cubicBezTo>
                  <a:cubicBezTo>
                    <a:pt x="0" y="841"/>
                    <a:pt x="86" y="947"/>
                    <a:pt x="205" y="947"/>
                  </a:cubicBezTo>
                  <a:cubicBezTo>
                    <a:pt x="245" y="947"/>
                    <a:pt x="289" y="935"/>
                    <a:pt x="335" y="909"/>
                  </a:cubicBezTo>
                  <a:cubicBezTo>
                    <a:pt x="412" y="848"/>
                    <a:pt x="490" y="780"/>
                    <a:pt x="541" y="694"/>
                  </a:cubicBezTo>
                  <a:cubicBezTo>
                    <a:pt x="559" y="659"/>
                    <a:pt x="567" y="625"/>
                    <a:pt x="550" y="591"/>
                  </a:cubicBezTo>
                  <a:cubicBezTo>
                    <a:pt x="545" y="586"/>
                    <a:pt x="539" y="584"/>
                    <a:pt x="532" y="584"/>
                  </a:cubicBezTo>
                  <a:cubicBezTo>
                    <a:pt x="514" y="584"/>
                    <a:pt x="491" y="598"/>
                    <a:pt x="473" y="616"/>
                  </a:cubicBezTo>
                  <a:cubicBezTo>
                    <a:pt x="438" y="677"/>
                    <a:pt x="395" y="728"/>
                    <a:pt x="335" y="771"/>
                  </a:cubicBezTo>
                  <a:cubicBezTo>
                    <a:pt x="308" y="790"/>
                    <a:pt x="277" y="798"/>
                    <a:pt x="248" y="798"/>
                  </a:cubicBezTo>
                  <a:cubicBezTo>
                    <a:pt x="222" y="798"/>
                    <a:pt x="196" y="792"/>
                    <a:pt x="172" y="780"/>
                  </a:cubicBezTo>
                  <a:cubicBezTo>
                    <a:pt x="120" y="737"/>
                    <a:pt x="95" y="668"/>
                    <a:pt x="103" y="608"/>
                  </a:cubicBezTo>
                  <a:cubicBezTo>
                    <a:pt x="103" y="522"/>
                    <a:pt x="129" y="436"/>
                    <a:pt x="172" y="359"/>
                  </a:cubicBezTo>
                  <a:cubicBezTo>
                    <a:pt x="206" y="281"/>
                    <a:pt x="258" y="221"/>
                    <a:pt x="335" y="178"/>
                  </a:cubicBezTo>
                  <a:cubicBezTo>
                    <a:pt x="355" y="158"/>
                    <a:pt x="384" y="150"/>
                    <a:pt x="413" y="150"/>
                  </a:cubicBezTo>
                  <a:cubicBezTo>
                    <a:pt x="434" y="150"/>
                    <a:pt x="455" y="154"/>
                    <a:pt x="473" y="161"/>
                  </a:cubicBezTo>
                  <a:cubicBezTo>
                    <a:pt x="476" y="162"/>
                    <a:pt x="480" y="163"/>
                    <a:pt x="483" y="163"/>
                  </a:cubicBezTo>
                  <a:cubicBezTo>
                    <a:pt x="507" y="163"/>
                    <a:pt x="535" y="139"/>
                    <a:pt x="550" y="110"/>
                  </a:cubicBezTo>
                  <a:cubicBezTo>
                    <a:pt x="567" y="67"/>
                    <a:pt x="559" y="24"/>
                    <a:pt x="541" y="15"/>
                  </a:cubicBezTo>
                  <a:cubicBezTo>
                    <a:pt x="516" y="5"/>
                    <a:pt x="489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652;p41">
              <a:extLst>
                <a:ext uri="{FF2B5EF4-FFF2-40B4-BE49-F238E27FC236}">
                  <a16:creationId xmlns:a16="http://schemas.microsoft.com/office/drawing/2014/main" id="{DDDFA68C-5F46-4E91-A81F-B2FCF84206F3}"/>
                </a:ext>
              </a:extLst>
            </p:cNvPr>
            <p:cNvSpPr/>
            <p:nvPr/>
          </p:nvSpPr>
          <p:spPr>
            <a:xfrm>
              <a:off x="7076625" y="1686625"/>
              <a:ext cx="12700" cy="24300"/>
            </a:xfrm>
            <a:custGeom>
              <a:avLst/>
              <a:gdLst/>
              <a:ahLst/>
              <a:cxnLst/>
              <a:rect l="l" t="t" r="r" b="b"/>
              <a:pathLst>
                <a:path w="508" h="972" extrusionOk="0">
                  <a:moveTo>
                    <a:pt x="249" y="267"/>
                  </a:moveTo>
                  <a:lnTo>
                    <a:pt x="327" y="481"/>
                  </a:lnTo>
                  <a:lnTo>
                    <a:pt x="181" y="567"/>
                  </a:lnTo>
                  <a:lnTo>
                    <a:pt x="249" y="267"/>
                  </a:lnTo>
                  <a:close/>
                  <a:moveTo>
                    <a:pt x="270" y="0"/>
                  </a:moveTo>
                  <a:cubicBezTo>
                    <a:pt x="263" y="0"/>
                    <a:pt x="255" y="3"/>
                    <a:pt x="249" y="9"/>
                  </a:cubicBezTo>
                  <a:cubicBezTo>
                    <a:pt x="232" y="26"/>
                    <a:pt x="215" y="52"/>
                    <a:pt x="206" y="78"/>
                  </a:cubicBezTo>
                  <a:lnTo>
                    <a:pt x="9" y="902"/>
                  </a:lnTo>
                  <a:cubicBezTo>
                    <a:pt x="0" y="945"/>
                    <a:pt x="9" y="971"/>
                    <a:pt x="35" y="971"/>
                  </a:cubicBezTo>
                  <a:lnTo>
                    <a:pt x="52" y="971"/>
                  </a:lnTo>
                  <a:cubicBezTo>
                    <a:pt x="78" y="954"/>
                    <a:pt x="95" y="928"/>
                    <a:pt x="103" y="902"/>
                  </a:cubicBezTo>
                  <a:lnTo>
                    <a:pt x="146" y="713"/>
                  </a:lnTo>
                  <a:lnTo>
                    <a:pt x="361" y="593"/>
                  </a:lnTo>
                  <a:lnTo>
                    <a:pt x="404" y="722"/>
                  </a:lnTo>
                  <a:cubicBezTo>
                    <a:pt x="410" y="739"/>
                    <a:pt x="422" y="748"/>
                    <a:pt x="435" y="748"/>
                  </a:cubicBezTo>
                  <a:cubicBezTo>
                    <a:pt x="442" y="748"/>
                    <a:pt x="449" y="745"/>
                    <a:pt x="456" y="739"/>
                  </a:cubicBezTo>
                  <a:cubicBezTo>
                    <a:pt x="456" y="739"/>
                    <a:pt x="464" y="731"/>
                    <a:pt x="473" y="722"/>
                  </a:cubicBezTo>
                  <a:cubicBezTo>
                    <a:pt x="499" y="696"/>
                    <a:pt x="507" y="653"/>
                    <a:pt x="499" y="619"/>
                  </a:cubicBezTo>
                  <a:lnTo>
                    <a:pt x="301" y="26"/>
                  </a:lnTo>
                  <a:cubicBezTo>
                    <a:pt x="295" y="9"/>
                    <a:pt x="283" y="0"/>
                    <a:pt x="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653;p41">
              <a:extLst>
                <a:ext uri="{FF2B5EF4-FFF2-40B4-BE49-F238E27FC236}">
                  <a16:creationId xmlns:a16="http://schemas.microsoft.com/office/drawing/2014/main" id="{4C86B7E0-0910-43F1-BB60-4D7D1D42A770}"/>
                </a:ext>
              </a:extLst>
            </p:cNvPr>
            <p:cNvSpPr/>
            <p:nvPr/>
          </p:nvSpPr>
          <p:spPr>
            <a:xfrm>
              <a:off x="7092075" y="1676350"/>
              <a:ext cx="9925" cy="25725"/>
            </a:xfrm>
            <a:custGeom>
              <a:avLst/>
              <a:gdLst/>
              <a:ahLst/>
              <a:cxnLst/>
              <a:rect l="l" t="t" r="r" b="b"/>
              <a:pathLst>
                <a:path w="397" h="1029" extrusionOk="0">
                  <a:moveTo>
                    <a:pt x="365" y="1"/>
                  </a:moveTo>
                  <a:cubicBezTo>
                    <a:pt x="358" y="1"/>
                    <a:pt x="351" y="3"/>
                    <a:pt x="344" y="8"/>
                  </a:cubicBezTo>
                  <a:lnTo>
                    <a:pt x="52" y="179"/>
                  </a:lnTo>
                  <a:cubicBezTo>
                    <a:pt x="18" y="197"/>
                    <a:pt x="1" y="231"/>
                    <a:pt x="1" y="274"/>
                  </a:cubicBezTo>
                  <a:lnTo>
                    <a:pt x="1" y="987"/>
                  </a:lnTo>
                  <a:cubicBezTo>
                    <a:pt x="1" y="1012"/>
                    <a:pt x="15" y="1028"/>
                    <a:pt x="32" y="1028"/>
                  </a:cubicBezTo>
                  <a:cubicBezTo>
                    <a:pt x="39" y="1028"/>
                    <a:pt x="45" y="1026"/>
                    <a:pt x="52" y="1021"/>
                  </a:cubicBezTo>
                  <a:cubicBezTo>
                    <a:pt x="78" y="996"/>
                    <a:pt x="104" y="961"/>
                    <a:pt x="104" y="927"/>
                  </a:cubicBezTo>
                  <a:lnTo>
                    <a:pt x="104" y="626"/>
                  </a:lnTo>
                  <a:lnTo>
                    <a:pt x="319" y="506"/>
                  </a:lnTo>
                  <a:cubicBezTo>
                    <a:pt x="344" y="489"/>
                    <a:pt x="362" y="446"/>
                    <a:pt x="362" y="411"/>
                  </a:cubicBezTo>
                  <a:cubicBezTo>
                    <a:pt x="362" y="386"/>
                    <a:pt x="352" y="370"/>
                    <a:pt x="337" y="370"/>
                  </a:cubicBezTo>
                  <a:cubicBezTo>
                    <a:pt x="332" y="370"/>
                    <a:pt x="326" y="372"/>
                    <a:pt x="319" y="377"/>
                  </a:cubicBezTo>
                  <a:lnTo>
                    <a:pt x="104" y="497"/>
                  </a:lnTo>
                  <a:lnTo>
                    <a:pt x="104" y="282"/>
                  </a:lnTo>
                  <a:lnTo>
                    <a:pt x="344" y="136"/>
                  </a:lnTo>
                  <a:cubicBezTo>
                    <a:pt x="379" y="119"/>
                    <a:pt x="396" y="85"/>
                    <a:pt x="396" y="42"/>
                  </a:cubicBezTo>
                  <a:cubicBezTo>
                    <a:pt x="396" y="17"/>
                    <a:pt x="382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654;p41">
              <a:extLst>
                <a:ext uri="{FF2B5EF4-FFF2-40B4-BE49-F238E27FC236}">
                  <a16:creationId xmlns:a16="http://schemas.microsoft.com/office/drawing/2014/main" id="{88274FAE-3F61-4AF4-99C8-193DC7B6BDD6}"/>
                </a:ext>
              </a:extLst>
            </p:cNvPr>
            <p:cNvSpPr/>
            <p:nvPr/>
          </p:nvSpPr>
          <p:spPr>
            <a:xfrm>
              <a:off x="7105825" y="1668625"/>
              <a:ext cx="9700" cy="25500"/>
            </a:xfrm>
            <a:custGeom>
              <a:avLst/>
              <a:gdLst/>
              <a:ahLst/>
              <a:cxnLst/>
              <a:rect l="l" t="t" r="r" b="b"/>
              <a:pathLst>
                <a:path w="388" h="1020" extrusionOk="0">
                  <a:moveTo>
                    <a:pt x="356" y="1"/>
                  </a:moveTo>
                  <a:cubicBezTo>
                    <a:pt x="350" y="1"/>
                    <a:pt x="343" y="3"/>
                    <a:pt x="336" y="7"/>
                  </a:cubicBezTo>
                  <a:lnTo>
                    <a:pt x="44" y="171"/>
                  </a:lnTo>
                  <a:cubicBezTo>
                    <a:pt x="18" y="196"/>
                    <a:pt x="1" y="231"/>
                    <a:pt x="1" y="265"/>
                  </a:cubicBezTo>
                  <a:lnTo>
                    <a:pt x="1" y="978"/>
                  </a:lnTo>
                  <a:cubicBezTo>
                    <a:pt x="1" y="1003"/>
                    <a:pt x="10" y="1019"/>
                    <a:pt x="28" y="1019"/>
                  </a:cubicBezTo>
                  <a:cubicBezTo>
                    <a:pt x="35" y="1019"/>
                    <a:pt x="43" y="1017"/>
                    <a:pt x="52" y="1012"/>
                  </a:cubicBezTo>
                  <a:lnTo>
                    <a:pt x="336" y="841"/>
                  </a:lnTo>
                  <a:cubicBezTo>
                    <a:pt x="370" y="815"/>
                    <a:pt x="387" y="780"/>
                    <a:pt x="387" y="746"/>
                  </a:cubicBezTo>
                  <a:cubicBezTo>
                    <a:pt x="387" y="713"/>
                    <a:pt x="372" y="700"/>
                    <a:pt x="353" y="700"/>
                  </a:cubicBezTo>
                  <a:cubicBezTo>
                    <a:pt x="347" y="700"/>
                    <a:pt x="342" y="701"/>
                    <a:pt x="336" y="703"/>
                  </a:cubicBezTo>
                  <a:lnTo>
                    <a:pt x="95" y="849"/>
                  </a:lnTo>
                  <a:lnTo>
                    <a:pt x="95" y="626"/>
                  </a:lnTo>
                  <a:lnTo>
                    <a:pt x="310" y="506"/>
                  </a:lnTo>
                  <a:cubicBezTo>
                    <a:pt x="336" y="480"/>
                    <a:pt x="362" y="445"/>
                    <a:pt x="362" y="411"/>
                  </a:cubicBezTo>
                  <a:cubicBezTo>
                    <a:pt x="362" y="378"/>
                    <a:pt x="346" y="365"/>
                    <a:pt x="327" y="365"/>
                  </a:cubicBezTo>
                  <a:cubicBezTo>
                    <a:pt x="322" y="365"/>
                    <a:pt x="316" y="366"/>
                    <a:pt x="310" y="368"/>
                  </a:cubicBezTo>
                  <a:lnTo>
                    <a:pt x="95" y="497"/>
                  </a:lnTo>
                  <a:lnTo>
                    <a:pt x="95" y="282"/>
                  </a:lnTo>
                  <a:lnTo>
                    <a:pt x="336" y="136"/>
                  </a:lnTo>
                  <a:cubicBezTo>
                    <a:pt x="370" y="119"/>
                    <a:pt x="387" y="76"/>
                    <a:pt x="387" y="42"/>
                  </a:cubicBezTo>
                  <a:cubicBezTo>
                    <a:pt x="387" y="16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655;p41">
              <a:extLst>
                <a:ext uri="{FF2B5EF4-FFF2-40B4-BE49-F238E27FC236}">
                  <a16:creationId xmlns:a16="http://schemas.microsoft.com/office/drawing/2014/main" id="{D62D914C-C37A-4893-9CB1-24F9E290A2B1}"/>
                </a:ext>
              </a:extLst>
            </p:cNvPr>
            <p:cNvSpPr/>
            <p:nvPr/>
          </p:nvSpPr>
          <p:spPr>
            <a:xfrm>
              <a:off x="7092300" y="1697425"/>
              <a:ext cx="60800" cy="82150"/>
            </a:xfrm>
            <a:custGeom>
              <a:avLst/>
              <a:gdLst/>
              <a:ahLst/>
              <a:cxnLst/>
              <a:rect l="l" t="t" r="r" b="b"/>
              <a:pathLst>
                <a:path w="2432" h="3286" extrusionOk="0">
                  <a:moveTo>
                    <a:pt x="2318" y="1"/>
                  </a:moveTo>
                  <a:cubicBezTo>
                    <a:pt x="2295" y="1"/>
                    <a:pt x="2270" y="8"/>
                    <a:pt x="2243" y="24"/>
                  </a:cubicBezTo>
                  <a:lnTo>
                    <a:pt x="189" y="1209"/>
                  </a:lnTo>
                  <a:cubicBezTo>
                    <a:pt x="69" y="1295"/>
                    <a:pt x="0" y="1433"/>
                    <a:pt x="0" y="1579"/>
                  </a:cubicBezTo>
                  <a:lnTo>
                    <a:pt x="0" y="3117"/>
                  </a:lnTo>
                  <a:cubicBezTo>
                    <a:pt x="0" y="3225"/>
                    <a:pt x="48" y="3286"/>
                    <a:pt x="114" y="3286"/>
                  </a:cubicBezTo>
                  <a:cubicBezTo>
                    <a:pt x="137" y="3286"/>
                    <a:pt x="163" y="3278"/>
                    <a:pt x="189" y="3263"/>
                  </a:cubicBezTo>
                  <a:lnTo>
                    <a:pt x="2243" y="2077"/>
                  </a:lnTo>
                  <a:cubicBezTo>
                    <a:pt x="2354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5" y="1"/>
                    <a:pt x="2318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656;p41">
              <a:extLst>
                <a:ext uri="{FF2B5EF4-FFF2-40B4-BE49-F238E27FC236}">
                  <a16:creationId xmlns:a16="http://schemas.microsoft.com/office/drawing/2014/main" id="{150C24C9-CB57-4087-9C7C-5CD2B11DB66D}"/>
                </a:ext>
              </a:extLst>
            </p:cNvPr>
            <p:cNvSpPr/>
            <p:nvPr/>
          </p:nvSpPr>
          <p:spPr>
            <a:xfrm>
              <a:off x="7013050" y="1743600"/>
              <a:ext cx="60800" cy="82050"/>
            </a:xfrm>
            <a:custGeom>
              <a:avLst/>
              <a:gdLst/>
              <a:ahLst/>
              <a:cxnLst/>
              <a:rect l="l" t="t" r="r" b="b"/>
              <a:pathLst>
                <a:path w="2432" h="3282" extrusionOk="0">
                  <a:moveTo>
                    <a:pt x="2318" y="1"/>
                  </a:moveTo>
                  <a:cubicBezTo>
                    <a:pt x="2295" y="1"/>
                    <a:pt x="2269" y="8"/>
                    <a:pt x="2243" y="24"/>
                  </a:cubicBezTo>
                  <a:lnTo>
                    <a:pt x="189" y="1209"/>
                  </a:lnTo>
                  <a:cubicBezTo>
                    <a:pt x="69" y="1287"/>
                    <a:pt x="0" y="1424"/>
                    <a:pt x="0" y="1570"/>
                  </a:cubicBezTo>
                  <a:lnTo>
                    <a:pt x="0" y="3117"/>
                  </a:lnTo>
                  <a:cubicBezTo>
                    <a:pt x="0" y="3217"/>
                    <a:pt x="46" y="3281"/>
                    <a:pt x="111" y="3281"/>
                  </a:cubicBezTo>
                  <a:cubicBezTo>
                    <a:pt x="135" y="3281"/>
                    <a:pt x="162" y="3273"/>
                    <a:pt x="189" y="3254"/>
                  </a:cubicBezTo>
                  <a:lnTo>
                    <a:pt x="2243" y="2077"/>
                  </a:lnTo>
                  <a:cubicBezTo>
                    <a:pt x="2354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4" y="1"/>
                    <a:pt x="2318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657;p41">
              <a:extLst>
                <a:ext uri="{FF2B5EF4-FFF2-40B4-BE49-F238E27FC236}">
                  <a16:creationId xmlns:a16="http://schemas.microsoft.com/office/drawing/2014/main" id="{C4530F48-1C20-4C67-A502-A9954EC8BF71}"/>
                </a:ext>
              </a:extLst>
            </p:cNvPr>
            <p:cNvSpPr/>
            <p:nvPr/>
          </p:nvSpPr>
          <p:spPr>
            <a:xfrm>
              <a:off x="6925400" y="1738450"/>
              <a:ext cx="60825" cy="82150"/>
            </a:xfrm>
            <a:custGeom>
              <a:avLst/>
              <a:gdLst/>
              <a:ahLst/>
              <a:cxnLst/>
              <a:rect l="l" t="t" r="r" b="b"/>
              <a:pathLst>
                <a:path w="2433" h="3286" extrusionOk="0">
                  <a:moveTo>
                    <a:pt x="114" y="1"/>
                  </a:moveTo>
                  <a:cubicBezTo>
                    <a:pt x="48" y="1"/>
                    <a:pt x="1" y="62"/>
                    <a:pt x="1" y="170"/>
                  </a:cubicBezTo>
                  <a:lnTo>
                    <a:pt x="1" y="1716"/>
                  </a:lnTo>
                  <a:cubicBezTo>
                    <a:pt x="1" y="1862"/>
                    <a:pt x="70" y="2000"/>
                    <a:pt x="190" y="2086"/>
                  </a:cubicBezTo>
                  <a:lnTo>
                    <a:pt x="2243" y="3263"/>
                  </a:lnTo>
                  <a:cubicBezTo>
                    <a:pt x="2270" y="3278"/>
                    <a:pt x="2296" y="3286"/>
                    <a:pt x="2319" y="3286"/>
                  </a:cubicBezTo>
                  <a:cubicBezTo>
                    <a:pt x="2385" y="3286"/>
                    <a:pt x="2432" y="3225"/>
                    <a:pt x="2432" y="3117"/>
                  </a:cubicBezTo>
                  <a:lnTo>
                    <a:pt x="2432" y="1570"/>
                  </a:lnTo>
                  <a:cubicBezTo>
                    <a:pt x="2432" y="1424"/>
                    <a:pt x="2364" y="1295"/>
                    <a:pt x="2243" y="1209"/>
                  </a:cubicBezTo>
                  <a:lnTo>
                    <a:pt x="190" y="24"/>
                  </a:lnTo>
                  <a:cubicBezTo>
                    <a:pt x="163" y="8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658;p41">
              <a:extLst>
                <a:ext uri="{FF2B5EF4-FFF2-40B4-BE49-F238E27FC236}">
                  <a16:creationId xmlns:a16="http://schemas.microsoft.com/office/drawing/2014/main" id="{75748F5E-BA2D-4D11-800E-2B78D0343DB0}"/>
                </a:ext>
              </a:extLst>
            </p:cNvPr>
            <p:cNvSpPr/>
            <p:nvPr/>
          </p:nvSpPr>
          <p:spPr>
            <a:xfrm>
              <a:off x="6925400" y="1857650"/>
              <a:ext cx="60825" cy="81950"/>
            </a:xfrm>
            <a:custGeom>
              <a:avLst/>
              <a:gdLst/>
              <a:ahLst/>
              <a:cxnLst/>
              <a:rect l="l" t="t" r="r" b="b"/>
              <a:pathLst>
                <a:path w="2433" h="3278" extrusionOk="0">
                  <a:moveTo>
                    <a:pt x="114" y="1"/>
                  </a:moveTo>
                  <a:cubicBezTo>
                    <a:pt x="48" y="1"/>
                    <a:pt x="1" y="62"/>
                    <a:pt x="1" y="170"/>
                  </a:cubicBezTo>
                  <a:lnTo>
                    <a:pt x="1" y="1708"/>
                  </a:lnTo>
                  <a:cubicBezTo>
                    <a:pt x="1" y="1854"/>
                    <a:pt x="70" y="1991"/>
                    <a:pt x="190" y="2077"/>
                  </a:cubicBezTo>
                  <a:lnTo>
                    <a:pt x="2243" y="3254"/>
                  </a:lnTo>
                  <a:cubicBezTo>
                    <a:pt x="2270" y="3270"/>
                    <a:pt x="2296" y="3277"/>
                    <a:pt x="2319" y="3277"/>
                  </a:cubicBezTo>
                  <a:cubicBezTo>
                    <a:pt x="2385" y="3277"/>
                    <a:pt x="2432" y="3216"/>
                    <a:pt x="2432" y="3108"/>
                  </a:cubicBezTo>
                  <a:lnTo>
                    <a:pt x="2432" y="1570"/>
                  </a:lnTo>
                  <a:cubicBezTo>
                    <a:pt x="2432" y="1424"/>
                    <a:pt x="2364" y="1287"/>
                    <a:pt x="2243" y="1201"/>
                  </a:cubicBezTo>
                  <a:lnTo>
                    <a:pt x="190" y="24"/>
                  </a:lnTo>
                  <a:cubicBezTo>
                    <a:pt x="163" y="8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4E83469-2F38-46B3-98D6-FF176C9D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7" t="35344" r="13264" b="34389"/>
          <a:stretch/>
        </p:blipFill>
        <p:spPr>
          <a:xfrm>
            <a:off x="2240701" y="1593595"/>
            <a:ext cx="4662598" cy="19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41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7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Development technologies</a:t>
            </a:r>
            <a:endParaRPr dirty="0"/>
          </a:p>
        </p:txBody>
      </p:sp>
      <p:grpSp>
        <p:nvGrpSpPr>
          <p:cNvPr id="504" name="Google Shape;504;p27"/>
          <p:cNvGrpSpPr/>
          <p:nvPr/>
        </p:nvGrpSpPr>
        <p:grpSpPr>
          <a:xfrm flipH="1">
            <a:off x="-52554" y="3565861"/>
            <a:ext cx="1082306" cy="1559420"/>
            <a:chOff x="5746200" y="-125075"/>
            <a:chExt cx="337125" cy="485725"/>
          </a:xfrm>
        </p:grpSpPr>
        <p:sp>
          <p:nvSpPr>
            <p:cNvPr id="505" name="Google Shape;505;p27"/>
            <p:cNvSpPr/>
            <p:nvPr/>
          </p:nvSpPr>
          <p:spPr>
            <a:xfrm>
              <a:off x="5834100" y="-125075"/>
              <a:ext cx="249225" cy="261950"/>
            </a:xfrm>
            <a:custGeom>
              <a:avLst/>
              <a:gdLst/>
              <a:ahLst/>
              <a:cxnLst/>
              <a:rect l="l" t="t" r="r" b="b"/>
              <a:pathLst>
                <a:path w="9969" h="10478" extrusionOk="0">
                  <a:moveTo>
                    <a:pt x="3223" y="1"/>
                  </a:moveTo>
                  <a:cubicBezTo>
                    <a:pt x="2651" y="1"/>
                    <a:pt x="2118" y="114"/>
                    <a:pt x="1653" y="309"/>
                  </a:cubicBezTo>
                  <a:cubicBezTo>
                    <a:pt x="1" y="1002"/>
                    <a:pt x="340" y="2699"/>
                    <a:pt x="2374" y="3715"/>
                  </a:cubicBezTo>
                  <a:cubicBezTo>
                    <a:pt x="4407" y="4732"/>
                    <a:pt x="6936" y="6510"/>
                    <a:pt x="7541" y="9750"/>
                  </a:cubicBezTo>
                  <a:lnTo>
                    <a:pt x="9673" y="10477"/>
                  </a:lnTo>
                  <a:cubicBezTo>
                    <a:pt x="9744" y="10447"/>
                    <a:pt x="9969" y="5626"/>
                    <a:pt x="7895" y="2783"/>
                  </a:cubicBezTo>
                  <a:cubicBezTo>
                    <a:pt x="6405" y="743"/>
                    <a:pt x="4686" y="1"/>
                    <a:pt x="32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5896575" y="-107050"/>
              <a:ext cx="164425" cy="208550"/>
            </a:xfrm>
            <a:custGeom>
              <a:avLst/>
              <a:gdLst/>
              <a:ahLst/>
              <a:cxnLst/>
              <a:rect l="l" t="t" r="r" b="b"/>
              <a:pathLst>
                <a:path w="6577" h="8342" extrusionOk="0">
                  <a:moveTo>
                    <a:pt x="174" y="1"/>
                  </a:moveTo>
                  <a:cubicBezTo>
                    <a:pt x="102" y="1"/>
                    <a:pt x="38" y="49"/>
                    <a:pt x="21" y="118"/>
                  </a:cubicBezTo>
                  <a:cubicBezTo>
                    <a:pt x="0" y="200"/>
                    <a:pt x="52" y="284"/>
                    <a:pt x="133" y="305"/>
                  </a:cubicBezTo>
                  <a:cubicBezTo>
                    <a:pt x="2584" y="917"/>
                    <a:pt x="5478" y="3317"/>
                    <a:pt x="6256" y="8213"/>
                  </a:cubicBezTo>
                  <a:cubicBezTo>
                    <a:pt x="6270" y="8287"/>
                    <a:pt x="6335" y="8342"/>
                    <a:pt x="6409" y="8342"/>
                  </a:cubicBezTo>
                  <a:lnTo>
                    <a:pt x="6433" y="8342"/>
                  </a:lnTo>
                  <a:cubicBezTo>
                    <a:pt x="6518" y="8328"/>
                    <a:pt x="6576" y="8247"/>
                    <a:pt x="6562" y="8162"/>
                  </a:cubicBezTo>
                  <a:cubicBezTo>
                    <a:pt x="5760" y="3120"/>
                    <a:pt x="2754" y="642"/>
                    <a:pt x="212" y="5"/>
                  </a:cubicBezTo>
                  <a:cubicBezTo>
                    <a:pt x="199" y="2"/>
                    <a:pt x="18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5746200" y="18375"/>
              <a:ext cx="331275" cy="342275"/>
            </a:xfrm>
            <a:custGeom>
              <a:avLst/>
              <a:gdLst/>
              <a:ahLst/>
              <a:cxnLst/>
              <a:rect l="l" t="t" r="r" b="b"/>
              <a:pathLst>
                <a:path w="13251" h="13691" extrusionOk="0">
                  <a:moveTo>
                    <a:pt x="3906" y="0"/>
                  </a:moveTo>
                  <a:cubicBezTo>
                    <a:pt x="3211" y="0"/>
                    <a:pt x="2518" y="119"/>
                    <a:pt x="1861" y="381"/>
                  </a:cubicBezTo>
                  <a:cubicBezTo>
                    <a:pt x="1" y="1125"/>
                    <a:pt x="1021" y="2893"/>
                    <a:pt x="2867" y="3474"/>
                  </a:cubicBezTo>
                  <a:cubicBezTo>
                    <a:pt x="4931" y="4121"/>
                    <a:pt x="5339" y="4756"/>
                    <a:pt x="5607" y="5820"/>
                  </a:cubicBezTo>
                  <a:cubicBezTo>
                    <a:pt x="5832" y="6701"/>
                    <a:pt x="5342" y="8496"/>
                    <a:pt x="5828" y="9822"/>
                  </a:cubicBezTo>
                  <a:cubicBezTo>
                    <a:pt x="6312" y="11148"/>
                    <a:pt x="8140" y="11301"/>
                    <a:pt x="9708" y="11444"/>
                  </a:cubicBezTo>
                  <a:cubicBezTo>
                    <a:pt x="11217" y="11580"/>
                    <a:pt x="12499" y="12420"/>
                    <a:pt x="12811" y="13691"/>
                  </a:cubicBezTo>
                  <a:cubicBezTo>
                    <a:pt x="12832" y="13229"/>
                    <a:pt x="12849" y="12770"/>
                    <a:pt x="12866" y="12307"/>
                  </a:cubicBezTo>
                  <a:cubicBezTo>
                    <a:pt x="12927" y="10645"/>
                    <a:pt x="12992" y="8982"/>
                    <a:pt x="13053" y="7320"/>
                  </a:cubicBezTo>
                  <a:cubicBezTo>
                    <a:pt x="13081" y="6555"/>
                    <a:pt x="13111" y="5790"/>
                    <a:pt x="13138" y="5025"/>
                  </a:cubicBezTo>
                  <a:cubicBezTo>
                    <a:pt x="13169" y="4267"/>
                    <a:pt x="13250" y="3485"/>
                    <a:pt x="12880" y="2791"/>
                  </a:cubicBezTo>
                  <a:cubicBezTo>
                    <a:pt x="12353" y="1802"/>
                    <a:pt x="11350" y="1037"/>
                    <a:pt x="10231" y="965"/>
                  </a:cubicBezTo>
                  <a:cubicBezTo>
                    <a:pt x="10189" y="962"/>
                    <a:pt x="10147" y="961"/>
                    <a:pt x="10105" y="961"/>
                  </a:cubicBezTo>
                  <a:cubicBezTo>
                    <a:pt x="9932" y="961"/>
                    <a:pt x="9758" y="984"/>
                    <a:pt x="9585" y="1006"/>
                  </a:cubicBezTo>
                  <a:cubicBezTo>
                    <a:pt x="9410" y="1031"/>
                    <a:pt x="9237" y="1056"/>
                    <a:pt x="9062" y="1056"/>
                  </a:cubicBezTo>
                  <a:cubicBezTo>
                    <a:pt x="9020" y="1056"/>
                    <a:pt x="8978" y="1054"/>
                    <a:pt x="8936" y="1051"/>
                  </a:cubicBezTo>
                  <a:cubicBezTo>
                    <a:pt x="8576" y="1026"/>
                    <a:pt x="8191" y="976"/>
                    <a:pt x="7831" y="898"/>
                  </a:cubicBezTo>
                  <a:cubicBezTo>
                    <a:pt x="7046" y="728"/>
                    <a:pt x="6301" y="405"/>
                    <a:pt x="5522" y="207"/>
                  </a:cubicBezTo>
                  <a:cubicBezTo>
                    <a:pt x="4993" y="73"/>
                    <a:pt x="4449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5822900" y="42200"/>
              <a:ext cx="248025" cy="210700"/>
            </a:xfrm>
            <a:custGeom>
              <a:avLst/>
              <a:gdLst/>
              <a:ahLst/>
              <a:cxnLst/>
              <a:rect l="l" t="t" r="r" b="b"/>
              <a:pathLst>
                <a:path w="9921" h="8428" extrusionOk="0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6009450" y="71800"/>
              <a:ext cx="26375" cy="97400"/>
            </a:xfrm>
            <a:custGeom>
              <a:avLst/>
              <a:gdLst/>
              <a:ahLst/>
              <a:cxnLst/>
              <a:rect l="l" t="t" r="r" b="b"/>
              <a:pathLst>
                <a:path w="1055" h="3896" extrusionOk="0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5954025" y="213800"/>
              <a:ext cx="107200" cy="16900"/>
            </a:xfrm>
            <a:custGeom>
              <a:avLst/>
              <a:gdLst/>
              <a:ahLst/>
              <a:cxnLst/>
              <a:rect l="l" t="t" r="r" b="b"/>
              <a:pathLst>
                <a:path w="4288" h="676" extrusionOk="0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5822900" y="42200"/>
              <a:ext cx="248025" cy="210700"/>
            </a:xfrm>
            <a:custGeom>
              <a:avLst/>
              <a:gdLst/>
              <a:ahLst/>
              <a:cxnLst/>
              <a:rect l="l" t="t" r="r" b="b"/>
              <a:pathLst>
                <a:path w="9921" h="8428" extrusionOk="0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6009450" y="71800"/>
              <a:ext cx="26375" cy="97400"/>
            </a:xfrm>
            <a:custGeom>
              <a:avLst/>
              <a:gdLst/>
              <a:ahLst/>
              <a:cxnLst/>
              <a:rect l="l" t="t" r="r" b="b"/>
              <a:pathLst>
                <a:path w="1055" h="3896" extrusionOk="0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5954025" y="213800"/>
              <a:ext cx="107200" cy="16900"/>
            </a:xfrm>
            <a:custGeom>
              <a:avLst/>
              <a:gdLst/>
              <a:ahLst/>
              <a:cxnLst/>
              <a:rect l="l" t="t" r="r" b="b"/>
              <a:pathLst>
                <a:path w="4288" h="676" extrusionOk="0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3" name="Picture 2" descr="File:Vue.js Logo 2.svg - Wikimedia Commons">
            <a:extLst>
              <a:ext uri="{FF2B5EF4-FFF2-40B4-BE49-F238E27FC236}">
                <a16:creationId xmlns:a16="http://schemas.microsoft.com/office/drawing/2014/main" id="{39263C2C-29AD-4D57-9CDC-870F6A631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22" y="1413569"/>
            <a:ext cx="843663" cy="730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4B6EB8B3-EB23-407B-A3E5-3610193D42E5}"/>
              </a:ext>
            </a:extLst>
          </p:cNvPr>
          <p:cNvSpPr txBox="1"/>
          <p:nvPr/>
        </p:nvSpPr>
        <p:spPr>
          <a:xfrm>
            <a:off x="3301416" y="2144541"/>
            <a:ext cx="845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Vue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16" name="文字方塊 115">
            <a:extLst>
              <a:ext uri="{FF2B5EF4-FFF2-40B4-BE49-F238E27FC236}">
                <a16:creationId xmlns:a16="http://schemas.microsoft.com/office/drawing/2014/main" id="{19175A7F-0C40-423B-9008-13C1056B8A4A}"/>
              </a:ext>
            </a:extLst>
          </p:cNvPr>
          <p:cNvSpPr txBox="1"/>
          <p:nvPr/>
        </p:nvSpPr>
        <p:spPr>
          <a:xfrm>
            <a:off x="4683239" y="2166995"/>
            <a:ext cx="1101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Segoe Print" panose="02000600000000000000" pitchFamily="2" charset="0"/>
              </a:rPr>
              <a:t>Vuetify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18" name="文字方塊 117">
            <a:extLst>
              <a:ext uri="{FF2B5EF4-FFF2-40B4-BE49-F238E27FC236}">
                <a16:creationId xmlns:a16="http://schemas.microsoft.com/office/drawing/2014/main" id="{18521E98-DCB2-48BD-B2DB-C44E627D20FE}"/>
              </a:ext>
            </a:extLst>
          </p:cNvPr>
          <p:cNvSpPr txBox="1"/>
          <p:nvPr/>
        </p:nvSpPr>
        <p:spPr>
          <a:xfrm>
            <a:off x="6429524" y="2210279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Segoe Print" panose="02000600000000000000" pitchFamily="2" charset="0"/>
              </a:rPr>
              <a:t>Vuex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19" name="Picture 14" descr="Spring Springboot Online Sale, UP TO 65% OFF">
            <a:extLst>
              <a:ext uri="{FF2B5EF4-FFF2-40B4-BE49-F238E27FC236}">
                <a16:creationId xmlns:a16="http://schemas.microsoft.com/office/drawing/2014/main" id="{0F1FC8A3-44F0-4201-8626-B4ED52901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605" y="2990390"/>
            <a:ext cx="921641" cy="82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文字方塊 119">
            <a:extLst>
              <a:ext uri="{FF2B5EF4-FFF2-40B4-BE49-F238E27FC236}">
                <a16:creationId xmlns:a16="http://schemas.microsoft.com/office/drawing/2014/main" id="{D40729E4-05B9-447D-87F0-98BFCCEB7EF4}"/>
              </a:ext>
            </a:extLst>
          </p:cNvPr>
          <p:cNvSpPr txBox="1"/>
          <p:nvPr/>
        </p:nvSpPr>
        <p:spPr>
          <a:xfrm>
            <a:off x="2942127" y="3854593"/>
            <a:ext cx="14945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Segoe Print" panose="02000600000000000000" pitchFamily="2" charset="0"/>
              </a:rPr>
              <a:t>Spring Boot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21" name="Picture 16" descr="Java Logo Vector (.SVG) Free Download">
            <a:extLst>
              <a:ext uri="{FF2B5EF4-FFF2-40B4-BE49-F238E27FC236}">
                <a16:creationId xmlns:a16="http://schemas.microsoft.com/office/drawing/2014/main" id="{5C12D2D9-A64C-4E63-A7F9-D412BB188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887" y="2668067"/>
            <a:ext cx="852480" cy="11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文字方塊 121">
            <a:extLst>
              <a:ext uri="{FF2B5EF4-FFF2-40B4-BE49-F238E27FC236}">
                <a16:creationId xmlns:a16="http://schemas.microsoft.com/office/drawing/2014/main" id="{29A19314-B372-48A5-9CF8-DDB9EA95EDFD}"/>
              </a:ext>
            </a:extLst>
          </p:cNvPr>
          <p:cNvSpPr txBox="1"/>
          <p:nvPr/>
        </p:nvSpPr>
        <p:spPr>
          <a:xfrm>
            <a:off x="4835075" y="3986918"/>
            <a:ext cx="777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Java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23" name="Picture 20" descr="File:MariaDB colour logo.svg - 維基百科，自由的百科全書">
            <a:extLst>
              <a:ext uri="{FF2B5EF4-FFF2-40B4-BE49-F238E27FC236}">
                <a16:creationId xmlns:a16="http://schemas.microsoft.com/office/drawing/2014/main" id="{9740D959-5327-4D13-ABD0-6274E3FFB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6100"/>
          <a:stretch/>
        </p:blipFill>
        <p:spPr bwMode="auto">
          <a:xfrm>
            <a:off x="6159675" y="3113489"/>
            <a:ext cx="1235316" cy="79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4" name="文字方塊 123">
            <a:extLst>
              <a:ext uri="{FF2B5EF4-FFF2-40B4-BE49-F238E27FC236}">
                <a16:creationId xmlns:a16="http://schemas.microsoft.com/office/drawing/2014/main" id="{52092649-4254-461D-8BDE-3BE990F11D19}"/>
              </a:ext>
            </a:extLst>
          </p:cNvPr>
          <p:cNvSpPr txBox="1"/>
          <p:nvPr/>
        </p:nvSpPr>
        <p:spPr>
          <a:xfrm>
            <a:off x="6115132" y="3983548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MariaDB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80633" y="3322106"/>
            <a:ext cx="12362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latin typeface="Segoe Print" panose="02000600000000000000" pitchFamily="2" charset="0"/>
                <a:ea typeface="微軟正黑體" panose="020B0604030504040204" pitchFamily="34" charset="-120"/>
              </a:rPr>
              <a:t>backend</a:t>
            </a:r>
            <a:endParaRPr lang="zh-TW" altLang="en-US" sz="2000" b="1" dirty="0">
              <a:latin typeface="Segoe Print" panose="02000600000000000000" pitchFamily="2" charset="0"/>
              <a:ea typeface="微軟正黑體" panose="020B0604030504040204" pitchFamily="34" charset="-120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1283973" y="2010224"/>
            <a:ext cx="13147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latin typeface="Segoe Print" panose="02000600000000000000" pitchFamily="2" charset="0"/>
                <a:ea typeface="微軟正黑體" panose="020B0604030504040204" pitchFamily="34" charset="-120"/>
              </a:rPr>
              <a:t>frontend</a:t>
            </a:r>
            <a:endParaRPr lang="zh-TW" altLang="en-US" sz="2000" b="1" dirty="0">
              <a:latin typeface="Segoe Print" panose="02000600000000000000" pitchFamily="2" charset="0"/>
              <a:ea typeface="微軟正黑體" panose="020B0604030504040204" pitchFamily="34" charset="-120"/>
            </a:endParaRPr>
          </a:p>
        </p:txBody>
      </p:sp>
      <p:pic>
        <p:nvPicPr>
          <p:cNvPr id="1028" name="Picture 4" descr="vuetify · GitHub">
            <a:extLst>
              <a:ext uri="{FF2B5EF4-FFF2-40B4-BE49-F238E27FC236}">
                <a16:creationId xmlns:a16="http://schemas.microsoft.com/office/drawing/2014/main" id="{B5B42232-E6E3-4BCF-AFCD-23029A295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648" y="1236689"/>
            <a:ext cx="1052864" cy="105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uex">
            <a:extLst>
              <a:ext uri="{FF2B5EF4-FFF2-40B4-BE49-F238E27FC236}">
                <a16:creationId xmlns:a16="http://schemas.microsoft.com/office/drawing/2014/main" id="{C0C9685D-69BD-4D75-BB23-25B0D1880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75" y="1213514"/>
            <a:ext cx="1131081" cy="1131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8"/>
          <p:cNvSpPr/>
          <p:nvPr/>
        </p:nvSpPr>
        <p:spPr>
          <a:xfrm rot="-1288312">
            <a:off x="2116115" y="4000870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8"/>
          <p:cNvSpPr/>
          <p:nvPr/>
        </p:nvSpPr>
        <p:spPr>
          <a:xfrm>
            <a:off x="1795814" y="3458532"/>
            <a:ext cx="1086960" cy="624423"/>
          </a:xfrm>
          <a:custGeom>
            <a:avLst/>
            <a:gdLst/>
            <a:ahLst/>
            <a:cxnLst/>
            <a:rect l="l" t="t" r="r" b="b"/>
            <a:pathLst>
              <a:path w="25434" h="14611" extrusionOk="0">
                <a:moveTo>
                  <a:pt x="22128" y="1"/>
                </a:moveTo>
                <a:cubicBezTo>
                  <a:pt x="21958" y="1"/>
                  <a:pt x="21789" y="37"/>
                  <a:pt x="21659" y="110"/>
                </a:cubicBezTo>
                <a:lnTo>
                  <a:pt x="258" y="12469"/>
                </a:lnTo>
                <a:cubicBezTo>
                  <a:pt x="0" y="12618"/>
                  <a:pt x="0" y="12859"/>
                  <a:pt x="258" y="13009"/>
                </a:cubicBezTo>
                <a:lnTo>
                  <a:pt x="2835" y="14498"/>
                </a:lnTo>
                <a:cubicBezTo>
                  <a:pt x="2964" y="14573"/>
                  <a:pt x="3134" y="14610"/>
                  <a:pt x="3304" y="14610"/>
                </a:cubicBezTo>
                <a:cubicBezTo>
                  <a:pt x="3474" y="14610"/>
                  <a:pt x="3644" y="14573"/>
                  <a:pt x="3774" y="14498"/>
                </a:cubicBezTo>
                <a:lnTo>
                  <a:pt x="25175" y="2139"/>
                </a:lnTo>
                <a:cubicBezTo>
                  <a:pt x="25433" y="1990"/>
                  <a:pt x="25433" y="1749"/>
                  <a:pt x="25175" y="1599"/>
                </a:cubicBezTo>
                <a:lnTo>
                  <a:pt x="22598" y="110"/>
                </a:lnTo>
                <a:cubicBezTo>
                  <a:pt x="22467" y="37"/>
                  <a:pt x="22297" y="1"/>
                  <a:pt x="2212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8"/>
          <p:cNvSpPr/>
          <p:nvPr/>
        </p:nvSpPr>
        <p:spPr>
          <a:xfrm>
            <a:off x="1838669" y="2010751"/>
            <a:ext cx="1002855" cy="2012803"/>
          </a:xfrm>
          <a:custGeom>
            <a:avLst/>
            <a:gdLst/>
            <a:ahLst/>
            <a:cxnLst/>
            <a:rect l="l" t="t" r="r" b="b"/>
            <a:pathLst>
              <a:path w="23466" h="47098" extrusionOk="0">
                <a:moveTo>
                  <a:pt x="21265" y="0"/>
                </a:moveTo>
                <a:cubicBezTo>
                  <a:pt x="21095" y="0"/>
                  <a:pt x="20926" y="37"/>
                  <a:pt x="20797" y="112"/>
                </a:cubicBezTo>
                <a:lnTo>
                  <a:pt x="470" y="11849"/>
                </a:lnTo>
                <a:cubicBezTo>
                  <a:pt x="211" y="11998"/>
                  <a:pt x="0" y="12362"/>
                  <a:pt x="0" y="12661"/>
                </a:cubicBezTo>
                <a:lnTo>
                  <a:pt x="0" y="45446"/>
                </a:lnTo>
                <a:cubicBezTo>
                  <a:pt x="0" y="45744"/>
                  <a:pt x="211" y="46108"/>
                  <a:pt x="470" y="46258"/>
                </a:cubicBezTo>
                <a:lnTo>
                  <a:pt x="1731" y="46985"/>
                </a:lnTo>
                <a:cubicBezTo>
                  <a:pt x="1860" y="47060"/>
                  <a:pt x="2030" y="47098"/>
                  <a:pt x="2200" y="47098"/>
                </a:cubicBezTo>
                <a:cubicBezTo>
                  <a:pt x="2370" y="47098"/>
                  <a:pt x="2540" y="47060"/>
                  <a:pt x="2669" y="46985"/>
                </a:cubicBezTo>
                <a:lnTo>
                  <a:pt x="22996" y="35249"/>
                </a:lnTo>
                <a:cubicBezTo>
                  <a:pt x="23255" y="35100"/>
                  <a:pt x="23466" y="34736"/>
                  <a:pt x="23466" y="34437"/>
                </a:cubicBezTo>
                <a:lnTo>
                  <a:pt x="23466" y="1653"/>
                </a:lnTo>
                <a:cubicBezTo>
                  <a:pt x="23466" y="1353"/>
                  <a:pt x="23255" y="989"/>
                  <a:pt x="22996" y="840"/>
                </a:cubicBezTo>
                <a:lnTo>
                  <a:pt x="21736" y="112"/>
                </a:lnTo>
                <a:cubicBezTo>
                  <a:pt x="21605" y="37"/>
                  <a:pt x="21435" y="0"/>
                  <a:pt x="212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8"/>
          <p:cNvSpPr/>
          <p:nvPr/>
        </p:nvSpPr>
        <p:spPr>
          <a:xfrm>
            <a:off x="2900265" y="2649863"/>
            <a:ext cx="256120" cy="333259"/>
          </a:xfrm>
          <a:custGeom>
            <a:avLst/>
            <a:gdLst/>
            <a:ahLst/>
            <a:cxnLst/>
            <a:rect l="l" t="t" r="r" b="b"/>
            <a:pathLst>
              <a:path w="5993" h="7798" extrusionOk="0">
                <a:moveTo>
                  <a:pt x="5785" y="1"/>
                </a:moveTo>
                <a:cubicBezTo>
                  <a:pt x="5734" y="1"/>
                  <a:pt x="5678" y="18"/>
                  <a:pt x="5618" y="52"/>
                </a:cubicBezTo>
                <a:lnTo>
                  <a:pt x="1675" y="2330"/>
                </a:lnTo>
                <a:cubicBezTo>
                  <a:pt x="1467" y="2449"/>
                  <a:pt x="1301" y="2741"/>
                  <a:pt x="1301" y="2979"/>
                </a:cubicBezTo>
                <a:lnTo>
                  <a:pt x="1301" y="4601"/>
                </a:lnTo>
                <a:lnTo>
                  <a:pt x="148" y="5791"/>
                </a:lnTo>
                <a:cubicBezTo>
                  <a:pt x="1" y="5947"/>
                  <a:pt x="34" y="6057"/>
                  <a:pt x="214" y="6057"/>
                </a:cubicBezTo>
                <a:cubicBezTo>
                  <a:pt x="233" y="6057"/>
                  <a:pt x="254" y="6055"/>
                  <a:pt x="277" y="6053"/>
                </a:cubicBezTo>
                <a:lnTo>
                  <a:pt x="1301" y="5934"/>
                </a:lnTo>
                <a:lnTo>
                  <a:pt x="1301" y="7528"/>
                </a:lnTo>
                <a:cubicBezTo>
                  <a:pt x="1301" y="7699"/>
                  <a:pt x="1385" y="7797"/>
                  <a:pt x="1507" y="7797"/>
                </a:cubicBezTo>
                <a:cubicBezTo>
                  <a:pt x="1557" y="7797"/>
                  <a:pt x="1614" y="7781"/>
                  <a:pt x="1675" y="7746"/>
                </a:cubicBezTo>
                <a:lnTo>
                  <a:pt x="5618" y="5468"/>
                </a:lnTo>
                <a:cubicBezTo>
                  <a:pt x="5822" y="5349"/>
                  <a:pt x="5993" y="5060"/>
                  <a:pt x="5993" y="4818"/>
                </a:cubicBezTo>
                <a:lnTo>
                  <a:pt x="5993" y="269"/>
                </a:lnTo>
                <a:cubicBezTo>
                  <a:pt x="5993" y="98"/>
                  <a:pt x="5907" y="1"/>
                  <a:pt x="5785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8"/>
          <p:cNvSpPr/>
          <p:nvPr/>
        </p:nvSpPr>
        <p:spPr>
          <a:xfrm>
            <a:off x="3024113" y="2728283"/>
            <a:ext cx="68763" cy="176374"/>
          </a:xfrm>
          <a:custGeom>
            <a:avLst/>
            <a:gdLst/>
            <a:ahLst/>
            <a:cxnLst/>
            <a:rect l="l" t="t" r="r" b="b"/>
            <a:pathLst>
              <a:path w="1609" h="4127" extrusionOk="0">
                <a:moveTo>
                  <a:pt x="881" y="1"/>
                </a:moveTo>
                <a:cubicBezTo>
                  <a:pt x="854" y="1"/>
                  <a:pt x="822" y="10"/>
                  <a:pt x="790" y="29"/>
                </a:cubicBezTo>
                <a:cubicBezTo>
                  <a:pt x="677" y="94"/>
                  <a:pt x="589" y="250"/>
                  <a:pt x="589" y="375"/>
                </a:cubicBezTo>
                <a:lnTo>
                  <a:pt x="589" y="604"/>
                </a:lnTo>
                <a:cubicBezTo>
                  <a:pt x="242" y="882"/>
                  <a:pt x="27" y="1314"/>
                  <a:pt x="27" y="1855"/>
                </a:cubicBezTo>
                <a:cubicBezTo>
                  <a:pt x="27" y="2365"/>
                  <a:pt x="214" y="2479"/>
                  <a:pt x="438" y="2479"/>
                </a:cubicBezTo>
                <a:cubicBezTo>
                  <a:pt x="478" y="2479"/>
                  <a:pt x="519" y="2476"/>
                  <a:pt x="561" y="2470"/>
                </a:cubicBezTo>
                <a:cubicBezTo>
                  <a:pt x="686" y="2452"/>
                  <a:pt x="805" y="2415"/>
                  <a:pt x="894" y="2415"/>
                </a:cubicBezTo>
                <a:cubicBezTo>
                  <a:pt x="989" y="2415"/>
                  <a:pt x="1051" y="2457"/>
                  <a:pt x="1051" y="2610"/>
                </a:cubicBezTo>
                <a:cubicBezTo>
                  <a:pt x="1051" y="2790"/>
                  <a:pt x="959" y="2925"/>
                  <a:pt x="826" y="3000"/>
                </a:cubicBezTo>
                <a:cubicBezTo>
                  <a:pt x="776" y="3029"/>
                  <a:pt x="734" y="3041"/>
                  <a:pt x="698" y="3041"/>
                </a:cubicBezTo>
                <a:cubicBezTo>
                  <a:pt x="660" y="3041"/>
                  <a:pt x="630" y="3028"/>
                  <a:pt x="606" y="3007"/>
                </a:cubicBezTo>
                <a:cubicBezTo>
                  <a:pt x="559" y="2965"/>
                  <a:pt x="509" y="2939"/>
                  <a:pt x="455" y="2939"/>
                </a:cubicBezTo>
                <a:cubicBezTo>
                  <a:pt x="396" y="2939"/>
                  <a:pt x="332" y="2970"/>
                  <a:pt x="259" y="3044"/>
                </a:cubicBezTo>
                <a:cubicBezTo>
                  <a:pt x="116" y="3184"/>
                  <a:pt x="1" y="3487"/>
                  <a:pt x="126" y="3656"/>
                </a:cubicBezTo>
                <a:cubicBezTo>
                  <a:pt x="202" y="3757"/>
                  <a:pt x="300" y="3797"/>
                  <a:pt x="408" y="3797"/>
                </a:cubicBezTo>
                <a:cubicBezTo>
                  <a:pt x="476" y="3797"/>
                  <a:pt x="547" y="3781"/>
                  <a:pt x="619" y="3755"/>
                </a:cubicBezTo>
                <a:lnTo>
                  <a:pt x="619" y="3986"/>
                </a:lnTo>
                <a:cubicBezTo>
                  <a:pt x="619" y="4075"/>
                  <a:pt x="665" y="4127"/>
                  <a:pt x="730" y="4127"/>
                </a:cubicBezTo>
                <a:cubicBezTo>
                  <a:pt x="757" y="4127"/>
                  <a:pt x="788" y="4118"/>
                  <a:pt x="820" y="4099"/>
                </a:cubicBezTo>
                <a:cubicBezTo>
                  <a:pt x="932" y="4034"/>
                  <a:pt x="1020" y="3881"/>
                  <a:pt x="1020" y="3755"/>
                </a:cubicBezTo>
                <a:lnTo>
                  <a:pt x="1020" y="3524"/>
                </a:lnTo>
                <a:cubicBezTo>
                  <a:pt x="1371" y="3242"/>
                  <a:pt x="1609" y="2787"/>
                  <a:pt x="1609" y="2236"/>
                </a:cubicBezTo>
                <a:cubicBezTo>
                  <a:pt x="1609" y="1734"/>
                  <a:pt x="1414" y="1630"/>
                  <a:pt x="1197" y="1630"/>
                </a:cubicBezTo>
                <a:cubicBezTo>
                  <a:pt x="1117" y="1630"/>
                  <a:pt x="1034" y="1644"/>
                  <a:pt x="956" y="1657"/>
                </a:cubicBezTo>
                <a:cubicBezTo>
                  <a:pt x="855" y="1676"/>
                  <a:pt x="774" y="1692"/>
                  <a:pt x="712" y="1692"/>
                </a:cubicBezTo>
                <a:cubicBezTo>
                  <a:pt x="608" y="1692"/>
                  <a:pt x="558" y="1648"/>
                  <a:pt x="558" y="1505"/>
                </a:cubicBezTo>
                <a:cubicBezTo>
                  <a:pt x="558" y="1368"/>
                  <a:pt x="619" y="1216"/>
                  <a:pt x="790" y="1117"/>
                </a:cubicBezTo>
                <a:cubicBezTo>
                  <a:pt x="845" y="1086"/>
                  <a:pt x="895" y="1071"/>
                  <a:pt x="936" y="1071"/>
                </a:cubicBezTo>
                <a:cubicBezTo>
                  <a:pt x="958" y="1071"/>
                  <a:pt x="977" y="1075"/>
                  <a:pt x="994" y="1083"/>
                </a:cubicBezTo>
                <a:cubicBezTo>
                  <a:pt x="1042" y="1107"/>
                  <a:pt x="1090" y="1125"/>
                  <a:pt x="1139" y="1125"/>
                </a:cubicBezTo>
                <a:cubicBezTo>
                  <a:pt x="1200" y="1125"/>
                  <a:pt x="1265" y="1098"/>
                  <a:pt x="1340" y="1025"/>
                </a:cubicBezTo>
                <a:cubicBezTo>
                  <a:pt x="1476" y="890"/>
                  <a:pt x="1575" y="587"/>
                  <a:pt x="1425" y="437"/>
                </a:cubicBezTo>
                <a:cubicBezTo>
                  <a:pt x="1359" y="371"/>
                  <a:pt x="1278" y="338"/>
                  <a:pt x="1182" y="338"/>
                </a:cubicBezTo>
                <a:cubicBezTo>
                  <a:pt x="1125" y="338"/>
                  <a:pt x="1062" y="349"/>
                  <a:pt x="994" y="372"/>
                </a:cubicBezTo>
                <a:lnTo>
                  <a:pt x="994" y="141"/>
                </a:lnTo>
                <a:cubicBezTo>
                  <a:pt x="994" y="53"/>
                  <a:pt x="948" y="1"/>
                  <a:pt x="881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8"/>
          <p:cNvSpPr/>
          <p:nvPr/>
        </p:nvSpPr>
        <p:spPr>
          <a:xfrm>
            <a:off x="2900350" y="1958016"/>
            <a:ext cx="256034" cy="333216"/>
          </a:xfrm>
          <a:custGeom>
            <a:avLst/>
            <a:gdLst/>
            <a:ahLst/>
            <a:cxnLst/>
            <a:rect l="l" t="t" r="r" b="b"/>
            <a:pathLst>
              <a:path w="5991" h="7797" extrusionOk="0">
                <a:moveTo>
                  <a:pt x="5781" y="1"/>
                </a:moveTo>
                <a:cubicBezTo>
                  <a:pt x="5731" y="1"/>
                  <a:pt x="5675" y="17"/>
                  <a:pt x="5616" y="51"/>
                </a:cubicBezTo>
                <a:lnTo>
                  <a:pt x="1673" y="2329"/>
                </a:lnTo>
                <a:cubicBezTo>
                  <a:pt x="1465" y="2448"/>
                  <a:pt x="1299" y="2741"/>
                  <a:pt x="1299" y="2978"/>
                </a:cubicBezTo>
                <a:lnTo>
                  <a:pt x="1299" y="4600"/>
                </a:lnTo>
                <a:lnTo>
                  <a:pt x="146" y="5793"/>
                </a:lnTo>
                <a:cubicBezTo>
                  <a:pt x="0" y="5945"/>
                  <a:pt x="31" y="6057"/>
                  <a:pt x="206" y="6057"/>
                </a:cubicBezTo>
                <a:cubicBezTo>
                  <a:pt x="227" y="6057"/>
                  <a:pt x="250" y="6055"/>
                  <a:pt x="275" y="6052"/>
                </a:cubicBezTo>
                <a:lnTo>
                  <a:pt x="1299" y="5933"/>
                </a:lnTo>
                <a:lnTo>
                  <a:pt x="1299" y="7531"/>
                </a:lnTo>
                <a:cubicBezTo>
                  <a:pt x="1299" y="7699"/>
                  <a:pt x="1382" y="7796"/>
                  <a:pt x="1505" y="7796"/>
                </a:cubicBezTo>
                <a:cubicBezTo>
                  <a:pt x="1555" y="7796"/>
                  <a:pt x="1612" y="7780"/>
                  <a:pt x="1673" y="7745"/>
                </a:cubicBezTo>
                <a:lnTo>
                  <a:pt x="5616" y="5467"/>
                </a:lnTo>
                <a:cubicBezTo>
                  <a:pt x="5820" y="5348"/>
                  <a:pt x="5991" y="5059"/>
                  <a:pt x="5991" y="4818"/>
                </a:cubicBezTo>
                <a:lnTo>
                  <a:pt x="5991" y="269"/>
                </a:lnTo>
                <a:cubicBezTo>
                  <a:pt x="5991" y="99"/>
                  <a:pt x="5904" y="1"/>
                  <a:pt x="5781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8"/>
          <p:cNvSpPr/>
          <p:nvPr/>
        </p:nvSpPr>
        <p:spPr>
          <a:xfrm>
            <a:off x="3012489" y="2036435"/>
            <a:ext cx="98123" cy="165775"/>
          </a:xfrm>
          <a:custGeom>
            <a:avLst/>
            <a:gdLst/>
            <a:ahLst/>
            <a:cxnLst/>
            <a:rect l="l" t="t" r="r" b="b"/>
            <a:pathLst>
              <a:path w="2296" h="3879" extrusionOk="0">
                <a:moveTo>
                  <a:pt x="2112" y="311"/>
                </a:moveTo>
                <a:lnTo>
                  <a:pt x="2112" y="1208"/>
                </a:lnTo>
                <a:cubicBezTo>
                  <a:pt x="2112" y="1752"/>
                  <a:pt x="1748" y="2897"/>
                  <a:pt x="1153" y="3570"/>
                </a:cubicBezTo>
                <a:lnTo>
                  <a:pt x="1150" y="351"/>
                </a:lnTo>
                <a:lnTo>
                  <a:pt x="2112" y="311"/>
                </a:lnTo>
                <a:close/>
                <a:moveTo>
                  <a:pt x="2295" y="1"/>
                </a:moveTo>
                <a:lnTo>
                  <a:pt x="1150" y="52"/>
                </a:lnTo>
                <a:lnTo>
                  <a:pt x="1" y="1327"/>
                </a:lnTo>
                <a:lnTo>
                  <a:pt x="1" y="2428"/>
                </a:lnTo>
                <a:cubicBezTo>
                  <a:pt x="1" y="3036"/>
                  <a:pt x="376" y="3879"/>
                  <a:pt x="1058" y="3879"/>
                </a:cubicBezTo>
                <a:cubicBezTo>
                  <a:pt x="1078" y="3879"/>
                  <a:pt x="1098" y="3878"/>
                  <a:pt x="1119" y="3876"/>
                </a:cubicBezTo>
                <a:lnTo>
                  <a:pt x="1150" y="3873"/>
                </a:lnTo>
                <a:lnTo>
                  <a:pt x="1177" y="3843"/>
                </a:lnTo>
                <a:cubicBezTo>
                  <a:pt x="1898" y="3065"/>
                  <a:pt x="2295" y="1728"/>
                  <a:pt x="2295" y="1102"/>
                </a:cubicBezTo>
                <a:lnTo>
                  <a:pt x="2295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8"/>
          <p:cNvSpPr/>
          <p:nvPr/>
        </p:nvSpPr>
        <p:spPr>
          <a:xfrm>
            <a:off x="2900308" y="2303961"/>
            <a:ext cx="256077" cy="333174"/>
          </a:xfrm>
          <a:custGeom>
            <a:avLst/>
            <a:gdLst/>
            <a:ahLst/>
            <a:cxnLst/>
            <a:rect l="l" t="t" r="r" b="b"/>
            <a:pathLst>
              <a:path w="5992" h="7796" extrusionOk="0">
                <a:moveTo>
                  <a:pt x="5783" y="0"/>
                </a:moveTo>
                <a:cubicBezTo>
                  <a:pt x="5733" y="0"/>
                  <a:pt x="5677" y="17"/>
                  <a:pt x="5617" y="51"/>
                </a:cubicBezTo>
                <a:lnTo>
                  <a:pt x="1674" y="2329"/>
                </a:lnTo>
                <a:cubicBezTo>
                  <a:pt x="1466" y="2448"/>
                  <a:pt x="1300" y="2741"/>
                  <a:pt x="1300" y="2978"/>
                </a:cubicBezTo>
                <a:lnTo>
                  <a:pt x="1300" y="4600"/>
                </a:lnTo>
                <a:lnTo>
                  <a:pt x="147" y="5790"/>
                </a:lnTo>
                <a:cubicBezTo>
                  <a:pt x="1" y="5945"/>
                  <a:pt x="32" y="6056"/>
                  <a:pt x="208" y="6056"/>
                </a:cubicBezTo>
                <a:cubicBezTo>
                  <a:pt x="229" y="6056"/>
                  <a:pt x="251" y="6055"/>
                  <a:pt x="276" y="6052"/>
                </a:cubicBezTo>
                <a:lnTo>
                  <a:pt x="1300" y="5933"/>
                </a:lnTo>
                <a:lnTo>
                  <a:pt x="1300" y="7527"/>
                </a:lnTo>
                <a:cubicBezTo>
                  <a:pt x="1300" y="7698"/>
                  <a:pt x="1384" y="7796"/>
                  <a:pt x="1506" y="7796"/>
                </a:cubicBezTo>
                <a:cubicBezTo>
                  <a:pt x="1556" y="7796"/>
                  <a:pt x="1613" y="7780"/>
                  <a:pt x="1674" y="7745"/>
                </a:cubicBezTo>
                <a:lnTo>
                  <a:pt x="5617" y="5467"/>
                </a:lnTo>
                <a:cubicBezTo>
                  <a:pt x="5821" y="5348"/>
                  <a:pt x="5992" y="5059"/>
                  <a:pt x="5992" y="4817"/>
                </a:cubicBezTo>
                <a:lnTo>
                  <a:pt x="5992" y="268"/>
                </a:lnTo>
                <a:cubicBezTo>
                  <a:pt x="5992" y="98"/>
                  <a:pt x="5906" y="0"/>
                  <a:pt x="5783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8"/>
          <p:cNvSpPr/>
          <p:nvPr/>
        </p:nvSpPr>
        <p:spPr>
          <a:xfrm>
            <a:off x="3019155" y="2433022"/>
            <a:ext cx="84746" cy="136800"/>
          </a:xfrm>
          <a:custGeom>
            <a:avLst/>
            <a:gdLst/>
            <a:ahLst/>
            <a:cxnLst/>
            <a:rect l="l" t="t" r="r" b="b"/>
            <a:pathLst>
              <a:path w="1983" h="3201" extrusionOk="0">
                <a:moveTo>
                  <a:pt x="1086" y="881"/>
                </a:moveTo>
                <a:cubicBezTo>
                  <a:pt x="1179" y="881"/>
                  <a:pt x="1245" y="981"/>
                  <a:pt x="1245" y="1144"/>
                </a:cubicBezTo>
                <a:cubicBezTo>
                  <a:pt x="1245" y="1284"/>
                  <a:pt x="1198" y="1434"/>
                  <a:pt x="1123" y="1543"/>
                </a:cubicBezTo>
                <a:lnTo>
                  <a:pt x="1303" y="1924"/>
                </a:lnTo>
                <a:lnTo>
                  <a:pt x="698" y="2274"/>
                </a:lnTo>
                <a:lnTo>
                  <a:pt x="878" y="1685"/>
                </a:lnTo>
                <a:cubicBezTo>
                  <a:pt x="755" y="1648"/>
                  <a:pt x="702" y="1423"/>
                  <a:pt x="820" y="1111"/>
                </a:cubicBezTo>
                <a:cubicBezTo>
                  <a:pt x="912" y="950"/>
                  <a:pt x="1009" y="881"/>
                  <a:pt x="1086" y="881"/>
                </a:cubicBezTo>
                <a:close/>
                <a:moveTo>
                  <a:pt x="1858" y="1"/>
                </a:moveTo>
                <a:cubicBezTo>
                  <a:pt x="1836" y="1"/>
                  <a:pt x="1813" y="8"/>
                  <a:pt x="1789" y="22"/>
                </a:cubicBezTo>
                <a:lnTo>
                  <a:pt x="198" y="940"/>
                </a:lnTo>
                <a:cubicBezTo>
                  <a:pt x="90" y="1002"/>
                  <a:pt x="1" y="1189"/>
                  <a:pt x="1" y="1356"/>
                </a:cubicBezTo>
                <a:lnTo>
                  <a:pt x="1" y="2991"/>
                </a:lnTo>
                <a:cubicBezTo>
                  <a:pt x="1" y="3121"/>
                  <a:pt x="55" y="3201"/>
                  <a:pt x="130" y="3201"/>
                </a:cubicBezTo>
                <a:cubicBezTo>
                  <a:pt x="151" y="3201"/>
                  <a:pt x="174" y="3195"/>
                  <a:pt x="198" y="3181"/>
                </a:cubicBezTo>
                <a:lnTo>
                  <a:pt x="1789" y="2260"/>
                </a:lnTo>
                <a:cubicBezTo>
                  <a:pt x="1895" y="2199"/>
                  <a:pt x="1983" y="2012"/>
                  <a:pt x="1983" y="1845"/>
                </a:cubicBezTo>
                <a:lnTo>
                  <a:pt x="1983" y="210"/>
                </a:lnTo>
                <a:cubicBezTo>
                  <a:pt x="1983" y="81"/>
                  <a:pt x="1930" y="1"/>
                  <a:pt x="1858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3036463" y="2376355"/>
            <a:ext cx="49574" cy="86883"/>
          </a:xfrm>
          <a:custGeom>
            <a:avLst/>
            <a:gdLst/>
            <a:ahLst/>
            <a:cxnLst/>
            <a:rect l="l" t="t" r="r" b="b"/>
            <a:pathLst>
              <a:path w="1160" h="2033" extrusionOk="0">
                <a:moveTo>
                  <a:pt x="782" y="0"/>
                </a:moveTo>
                <a:cubicBezTo>
                  <a:pt x="720" y="0"/>
                  <a:pt x="652" y="19"/>
                  <a:pt x="582" y="60"/>
                </a:cubicBezTo>
                <a:cubicBezTo>
                  <a:pt x="262" y="247"/>
                  <a:pt x="0" y="794"/>
                  <a:pt x="0" y="1284"/>
                </a:cubicBezTo>
                <a:lnTo>
                  <a:pt x="0" y="2032"/>
                </a:lnTo>
                <a:lnTo>
                  <a:pt x="211" y="1910"/>
                </a:lnTo>
                <a:lnTo>
                  <a:pt x="211" y="1165"/>
                </a:lnTo>
                <a:cubicBezTo>
                  <a:pt x="211" y="852"/>
                  <a:pt x="378" y="502"/>
                  <a:pt x="582" y="383"/>
                </a:cubicBezTo>
                <a:cubicBezTo>
                  <a:pt x="626" y="358"/>
                  <a:pt x="669" y="345"/>
                  <a:pt x="708" y="345"/>
                </a:cubicBezTo>
                <a:cubicBezTo>
                  <a:pt x="848" y="345"/>
                  <a:pt x="949" y="496"/>
                  <a:pt x="949" y="741"/>
                </a:cubicBezTo>
                <a:lnTo>
                  <a:pt x="949" y="1485"/>
                </a:lnTo>
                <a:lnTo>
                  <a:pt x="1160" y="1366"/>
                </a:lnTo>
                <a:lnTo>
                  <a:pt x="1160" y="618"/>
                </a:lnTo>
                <a:cubicBezTo>
                  <a:pt x="1160" y="237"/>
                  <a:pt x="1001" y="0"/>
                  <a:pt x="782" y="0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28"/>
          <p:cNvGrpSpPr/>
          <p:nvPr/>
        </p:nvGrpSpPr>
        <p:grpSpPr>
          <a:xfrm>
            <a:off x="2133802" y="3380416"/>
            <a:ext cx="547956" cy="391287"/>
            <a:chOff x="3160365" y="3814680"/>
            <a:chExt cx="590089" cy="421373"/>
          </a:xfrm>
        </p:grpSpPr>
        <p:grpSp>
          <p:nvGrpSpPr>
            <p:cNvPr id="571" name="Google Shape;571;p28"/>
            <p:cNvGrpSpPr/>
            <p:nvPr/>
          </p:nvGrpSpPr>
          <p:grpSpPr>
            <a:xfrm>
              <a:off x="3160365" y="3814680"/>
              <a:ext cx="590089" cy="421373"/>
              <a:chOff x="2026153" y="2957710"/>
              <a:chExt cx="649020" cy="463455"/>
            </a:xfrm>
          </p:grpSpPr>
          <p:sp>
            <p:nvSpPr>
              <p:cNvPr id="572" name="Google Shape;572;p28"/>
              <p:cNvSpPr/>
              <p:nvPr/>
            </p:nvSpPr>
            <p:spPr>
              <a:xfrm>
                <a:off x="2026153" y="3270882"/>
                <a:ext cx="10655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5" h="2969" extrusionOk="0">
                    <a:moveTo>
                      <a:pt x="1098" y="1"/>
                    </a:moveTo>
                    <a:cubicBezTo>
                      <a:pt x="1051" y="1"/>
                      <a:pt x="990" y="58"/>
                      <a:pt x="962" y="143"/>
                    </a:cubicBezTo>
                    <a:lnTo>
                      <a:pt x="727" y="921"/>
                    </a:lnTo>
                    <a:cubicBezTo>
                      <a:pt x="711" y="969"/>
                      <a:pt x="683" y="1016"/>
                      <a:pt x="650" y="1040"/>
                    </a:cubicBezTo>
                    <a:lnTo>
                      <a:pt x="119" y="1451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79" y="2050"/>
                      <a:pt x="476" y="2098"/>
                    </a:cubicBezTo>
                    <a:lnTo>
                      <a:pt x="385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4"/>
                    </a:cubicBezTo>
                    <a:lnTo>
                      <a:pt x="1010" y="2308"/>
                    </a:lnTo>
                    <a:cubicBezTo>
                      <a:pt x="1035" y="2271"/>
                      <a:pt x="1068" y="2250"/>
                      <a:pt x="1097" y="2250"/>
                    </a:cubicBezTo>
                    <a:cubicBezTo>
                      <a:pt x="1100" y="2250"/>
                      <a:pt x="1102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7" y="2312"/>
                      <a:pt x="1740" y="2180"/>
                      <a:pt x="1727" y="2080"/>
                    </a:cubicBezTo>
                    <a:lnTo>
                      <a:pt x="1635" y="1428"/>
                    </a:lnTo>
                    <a:cubicBezTo>
                      <a:pt x="1632" y="1387"/>
                      <a:pt x="1642" y="1336"/>
                      <a:pt x="1666" y="1288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1" y="364"/>
                      <a:pt x="1992" y="367"/>
                    </a:cubicBezTo>
                    <a:lnTo>
                      <a:pt x="1462" y="571"/>
                    </a:lnTo>
                    <a:cubicBezTo>
                      <a:pt x="1453" y="575"/>
                      <a:pt x="1444" y="576"/>
                      <a:pt x="1436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2161758" y="3192576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099" y="1"/>
                    </a:moveTo>
                    <a:cubicBezTo>
                      <a:pt x="1052" y="1"/>
                      <a:pt x="991" y="58"/>
                      <a:pt x="965" y="142"/>
                    </a:cubicBezTo>
                    <a:lnTo>
                      <a:pt x="728" y="922"/>
                    </a:lnTo>
                    <a:cubicBezTo>
                      <a:pt x="711" y="969"/>
                      <a:pt x="684" y="1016"/>
                      <a:pt x="649" y="1040"/>
                    </a:cubicBezTo>
                    <a:lnTo>
                      <a:pt x="119" y="1452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80" y="2050"/>
                      <a:pt x="476" y="2098"/>
                    </a:cubicBezTo>
                    <a:lnTo>
                      <a:pt x="384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3"/>
                    </a:cubicBezTo>
                    <a:lnTo>
                      <a:pt x="1010" y="2309"/>
                    </a:lnTo>
                    <a:cubicBezTo>
                      <a:pt x="1035" y="2271"/>
                      <a:pt x="1069" y="2251"/>
                      <a:pt x="1098" y="2251"/>
                    </a:cubicBezTo>
                    <a:cubicBezTo>
                      <a:pt x="1101" y="2251"/>
                      <a:pt x="1103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9" y="2312"/>
                      <a:pt x="1740" y="2180"/>
                      <a:pt x="1727" y="2080"/>
                    </a:cubicBezTo>
                    <a:lnTo>
                      <a:pt x="1638" y="1428"/>
                    </a:lnTo>
                    <a:cubicBezTo>
                      <a:pt x="1632" y="1387"/>
                      <a:pt x="1643" y="1336"/>
                      <a:pt x="1666" y="1289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2" y="364"/>
                      <a:pt x="1993" y="367"/>
                    </a:cubicBezTo>
                    <a:lnTo>
                      <a:pt x="1462" y="571"/>
                    </a:lnTo>
                    <a:cubicBezTo>
                      <a:pt x="1453" y="575"/>
                      <a:pt x="1445" y="576"/>
                      <a:pt x="1437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2297312" y="3114271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100" y="1"/>
                    </a:moveTo>
                    <a:cubicBezTo>
                      <a:pt x="1053" y="1"/>
                      <a:pt x="993" y="58"/>
                      <a:pt x="967" y="143"/>
                    </a:cubicBezTo>
                    <a:lnTo>
                      <a:pt x="729" y="922"/>
                    </a:lnTo>
                    <a:cubicBezTo>
                      <a:pt x="711" y="969"/>
                      <a:pt x="685" y="1016"/>
                      <a:pt x="650" y="1041"/>
                    </a:cubicBezTo>
                    <a:lnTo>
                      <a:pt x="120" y="1452"/>
                    </a:lnTo>
                    <a:cubicBezTo>
                      <a:pt x="35" y="1517"/>
                      <a:pt x="1" y="1673"/>
                      <a:pt x="62" y="1717"/>
                    </a:cubicBezTo>
                    <a:lnTo>
                      <a:pt x="446" y="1995"/>
                    </a:lnTo>
                    <a:cubicBezTo>
                      <a:pt x="470" y="2013"/>
                      <a:pt x="484" y="2050"/>
                      <a:pt x="477" y="2097"/>
                    </a:cubicBezTo>
                    <a:lnTo>
                      <a:pt x="385" y="2856"/>
                    </a:lnTo>
                    <a:cubicBezTo>
                      <a:pt x="377" y="2928"/>
                      <a:pt x="406" y="2969"/>
                      <a:pt x="447" y="2969"/>
                    </a:cubicBezTo>
                    <a:cubicBezTo>
                      <a:pt x="474" y="2969"/>
                      <a:pt x="506" y="2951"/>
                      <a:pt x="535" y="2913"/>
                    </a:cubicBezTo>
                    <a:lnTo>
                      <a:pt x="1011" y="2309"/>
                    </a:lnTo>
                    <a:cubicBezTo>
                      <a:pt x="1036" y="2271"/>
                      <a:pt x="1070" y="2251"/>
                      <a:pt x="1100" y="2251"/>
                    </a:cubicBezTo>
                    <a:cubicBezTo>
                      <a:pt x="1102" y="2251"/>
                      <a:pt x="1104" y="2251"/>
                      <a:pt x="1106" y="2251"/>
                    </a:cubicBezTo>
                    <a:lnTo>
                      <a:pt x="1579" y="2312"/>
                    </a:lnTo>
                    <a:cubicBezTo>
                      <a:pt x="1581" y="2312"/>
                      <a:pt x="1582" y="2312"/>
                      <a:pt x="1584" y="2312"/>
                    </a:cubicBezTo>
                    <a:cubicBezTo>
                      <a:pt x="1661" y="2312"/>
                      <a:pt x="1745" y="2181"/>
                      <a:pt x="1728" y="2081"/>
                    </a:cubicBezTo>
                    <a:lnTo>
                      <a:pt x="1640" y="1428"/>
                    </a:lnTo>
                    <a:cubicBezTo>
                      <a:pt x="1633" y="1388"/>
                      <a:pt x="1643" y="1336"/>
                      <a:pt x="1667" y="1289"/>
                    </a:cubicBezTo>
                    <a:lnTo>
                      <a:pt x="2051" y="568"/>
                    </a:lnTo>
                    <a:cubicBezTo>
                      <a:pt x="2106" y="468"/>
                      <a:pt x="2085" y="363"/>
                      <a:pt x="2022" y="363"/>
                    </a:cubicBezTo>
                    <a:cubicBezTo>
                      <a:pt x="2014" y="363"/>
                      <a:pt x="2006" y="364"/>
                      <a:pt x="1997" y="368"/>
                    </a:cubicBezTo>
                    <a:lnTo>
                      <a:pt x="1463" y="572"/>
                    </a:lnTo>
                    <a:cubicBezTo>
                      <a:pt x="1455" y="575"/>
                      <a:pt x="1447" y="577"/>
                      <a:pt x="1440" y="577"/>
                    </a:cubicBezTo>
                    <a:cubicBezTo>
                      <a:pt x="1418" y="577"/>
                      <a:pt x="1398" y="564"/>
                      <a:pt x="1388" y="541"/>
                    </a:cubicBezTo>
                    <a:lnTo>
                      <a:pt x="1150" y="37"/>
                    </a:lnTo>
                    <a:cubicBezTo>
                      <a:pt x="1139" y="12"/>
                      <a:pt x="1121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2568572" y="2957710"/>
                <a:ext cx="106600" cy="15023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8" extrusionOk="0">
                    <a:moveTo>
                      <a:pt x="1099" y="1"/>
                    </a:moveTo>
                    <a:cubicBezTo>
                      <a:pt x="1052" y="1"/>
                      <a:pt x="991" y="57"/>
                      <a:pt x="965" y="142"/>
                    </a:cubicBezTo>
                    <a:lnTo>
                      <a:pt x="728" y="921"/>
                    </a:lnTo>
                    <a:cubicBezTo>
                      <a:pt x="714" y="968"/>
                      <a:pt x="684" y="1016"/>
                      <a:pt x="650" y="1040"/>
                    </a:cubicBezTo>
                    <a:lnTo>
                      <a:pt x="119" y="1451"/>
                    </a:lnTo>
                    <a:cubicBezTo>
                      <a:pt x="34" y="1515"/>
                      <a:pt x="0" y="1672"/>
                      <a:pt x="61" y="1716"/>
                    </a:cubicBezTo>
                    <a:lnTo>
                      <a:pt x="446" y="1995"/>
                    </a:lnTo>
                    <a:cubicBezTo>
                      <a:pt x="469" y="2012"/>
                      <a:pt x="483" y="2049"/>
                      <a:pt x="476" y="2097"/>
                    </a:cubicBezTo>
                    <a:lnTo>
                      <a:pt x="384" y="2855"/>
                    </a:lnTo>
                    <a:cubicBezTo>
                      <a:pt x="376" y="2927"/>
                      <a:pt x="405" y="2968"/>
                      <a:pt x="446" y="2968"/>
                    </a:cubicBezTo>
                    <a:cubicBezTo>
                      <a:pt x="473" y="2968"/>
                      <a:pt x="504" y="2951"/>
                      <a:pt x="534" y="2913"/>
                    </a:cubicBezTo>
                    <a:lnTo>
                      <a:pt x="1010" y="2308"/>
                    </a:lnTo>
                    <a:cubicBezTo>
                      <a:pt x="1038" y="2270"/>
                      <a:pt x="1070" y="2249"/>
                      <a:pt x="1099" y="2249"/>
                    </a:cubicBezTo>
                    <a:cubicBezTo>
                      <a:pt x="1101" y="2249"/>
                      <a:pt x="1103" y="2250"/>
                      <a:pt x="1105" y="2250"/>
                    </a:cubicBezTo>
                    <a:lnTo>
                      <a:pt x="1581" y="2311"/>
                    </a:lnTo>
                    <a:cubicBezTo>
                      <a:pt x="1583" y="2311"/>
                      <a:pt x="1585" y="2311"/>
                      <a:pt x="1587" y="2311"/>
                    </a:cubicBezTo>
                    <a:cubicBezTo>
                      <a:pt x="1660" y="2311"/>
                      <a:pt x="1744" y="2179"/>
                      <a:pt x="1727" y="2080"/>
                    </a:cubicBezTo>
                    <a:lnTo>
                      <a:pt x="1639" y="1427"/>
                    </a:lnTo>
                    <a:cubicBezTo>
                      <a:pt x="1632" y="1386"/>
                      <a:pt x="1643" y="1335"/>
                      <a:pt x="1666" y="1288"/>
                    </a:cubicBezTo>
                    <a:lnTo>
                      <a:pt x="2051" y="567"/>
                    </a:lnTo>
                    <a:cubicBezTo>
                      <a:pt x="2105" y="467"/>
                      <a:pt x="2084" y="362"/>
                      <a:pt x="2021" y="362"/>
                    </a:cubicBezTo>
                    <a:cubicBezTo>
                      <a:pt x="2013" y="362"/>
                      <a:pt x="2005" y="363"/>
                      <a:pt x="1996" y="367"/>
                    </a:cubicBezTo>
                    <a:lnTo>
                      <a:pt x="1466" y="571"/>
                    </a:lnTo>
                    <a:cubicBezTo>
                      <a:pt x="1457" y="574"/>
                      <a:pt x="1448" y="576"/>
                      <a:pt x="1440" y="576"/>
                    </a:cubicBezTo>
                    <a:cubicBezTo>
                      <a:pt x="1417" y="576"/>
                      <a:pt x="1397" y="562"/>
                      <a:pt x="1387" y="540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6" name="Google Shape;576;p28"/>
            <p:cNvSpPr/>
            <p:nvPr/>
          </p:nvSpPr>
          <p:spPr>
            <a:xfrm>
              <a:off x="3530215" y="3891600"/>
              <a:ext cx="96923" cy="136641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" name="Google Shape;577;p28"/>
          <p:cNvSpPr/>
          <p:nvPr/>
        </p:nvSpPr>
        <p:spPr>
          <a:xfrm>
            <a:off x="1844609" y="2010751"/>
            <a:ext cx="996914" cy="575532"/>
          </a:xfrm>
          <a:custGeom>
            <a:avLst/>
            <a:gdLst/>
            <a:ahLst/>
            <a:cxnLst/>
            <a:rect l="l" t="t" r="r" b="b"/>
            <a:pathLst>
              <a:path w="23327" h="13467" extrusionOk="0">
                <a:moveTo>
                  <a:pt x="23319" y="1557"/>
                </a:moveTo>
                <a:cubicBezTo>
                  <a:pt x="23323" y="1586"/>
                  <a:pt x="23325" y="1615"/>
                  <a:pt x="23327" y="1642"/>
                </a:cubicBezTo>
                <a:cubicBezTo>
                  <a:pt x="23326" y="1612"/>
                  <a:pt x="23323" y="1584"/>
                  <a:pt x="23319" y="1557"/>
                </a:cubicBezTo>
                <a:close/>
                <a:moveTo>
                  <a:pt x="21128" y="0"/>
                </a:moveTo>
                <a:cubicBezTo>
                  <a:pt x="20985" y="0"/>
                  <a:pt x="20842" y="27"/>
                  <a:pt x="20726" y="79"/>
                </a:cubicBezTo>
                <a:lnTo>
                  <a:pt x="20723" y="79"/>
                </a:lnTo>
                <a:cubicBezTo>
                  <a:pt x="20699" y="88"/>
                  <a:pt x="20679" y="102"/>
                  <a:pt x="20658" y="112"/>
                </a:cubicBezTo>
                <a:lnTo>
                  <a:pt x="331" y="11849"/>
                </a:lnTo>
                <a:cubicBezTo>
                  <a:pt x="249" y="11896"/>
                  <a:pt x="171" y="11964"/>
                  <a:pt x="103" y="12045"/>
                </a:cubicBezTo>
                <a:cubicBezTo>
                  <a:pt x="65" y="12094"/>
                  <a:pt x="31" y="12144"/>
                  <a:pt x="1" y="12199"/>
                </a:cubicBezTo>
                <a:lnTo>
                  <a:pt x="2198" y="13467"/>
                </a:lnTo>
                <a:cubicBezTo>
                  <a:pt x="2282" y="13321"/>
                  <a:pt x="2402" y="13195"/>
                  <a:pt x="2530" y="13117"/>
                </a:cubicBezTo>
                <a:lnTo>
                  <a:pt x="22857" y="1384"/>
                </a:lnTo>
                <a:cubicBezTo>
                  <a:pt x="22932" y="1340"/>
                  <a:pt x="23004" y="1320"/>
                  <a:pt x="23069" y="1320"/>
                </a:cubicBezTo>
                <a:cubicBezTo>
                  <a:pt x="23196" y="1320"/>
                  <a:pt x="23291" y="1406"/>
                  <a:pt x="23319" y="1557"/>
                </a:cubicBezTo>
                <a:lnTo>
                  <a:pt x="23319" y="1557"/>
                </a:lnTo>
                <a:cubicBezTo>
                  <a:pt x="23313" y="1518"/>
                  <a:pt x="23305" y="1476"/>
                  <a:pt x="23293" y="1435"/>
                </a:cubicBezTo>
                <a:cubicBezTo>
                  <a:pt x="23259" y="1312"/>
                  <a:pt x="23198" y="1190"/>
                  <a:pt x="23116" y="1085"/>
                </a:cubicBezTo>
                <a:cubicBezTo>
                  <a:pt x="23045" y="983"/>
                  <a:pt x="22953" y="898"/>
                  <a:pt x="22857" y="840"/>
                </a:cubicBezTo>
                <a:lnTo>
                  <a:pt x="22300" y="520"/>
                </a:lnTo>
                <a:lnTo>
                  <a:pt x="21597" y="112"/>
                </a:lnTo>
                <a:cubicBezTo>
                  <a:pt x="21549" y="85"/>
                  <a:pt x="21498" y="65"/>
                  <a:pt x="21443" y="48"/>
                </a:cubicBezTo>
                <a:cubicBezTo>
                  <a:pt x="21345" y="17"/>
                  <a:pt x="21236" y="0"/>
                  <a:pt x="211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8"/>
          <p:cNvSpPr/>
          <p:nvPr/>
        </p:nvSpPr>
        <p:spPr>
          <a:xfrm>
            <a:off x="1995295" y="2219601"/>
            <a:ext cx="767505" cy="1405390"/>
          </a:xfrm>
          <a:custGeom>
            <a:avLst/>
            <a:gdLst/>
            <a:ahLst/>
            <a:cxnLst/>
            <a:rect l="l" t="t" r="r" b="b"/>
            <a:pathLst>
              <a:path w="17959" h="32885" extrusionOk="0">
                <a:moveTo>
                  <a:pt x="17743" y="1"/>
                </a:moveTo>
                <a:cubicBezTo>
                  <a:pt x="17691" y="1"/>
                  <a:pt x="17633" y="18"/>
                  <a:pt x="17571" y="53"/>
                </a:cubicBezTo>
                <a:lnTo>
                  <a:pt x="392" y="9973"/>
                </a:lnTo>
                <a:cubicBezTo>
                  <a:pt x="177" y="10096"/>
                  <a:pt x="1" y="10399"/>
                  <a:pt x="1" y="10651"/>
                </a:cubicBezTo>
                <a:lnTo>
                  <a:pt x="1" y="32606"/>
                </a:lnTo>
                <a:cubicBezTo>
                  <a:pt x="1" y="32782"/>
                  <a:pt x="89" y="32885"/>
                  <a:pt x="217" y="32885"/>
                </a:cubicBezTo>
                <a:cubicBezTo>
                  <a:pt x="270" y="32885"/>
                  <a:pt x="329" y="32867"/>
                  <a:pt x="392" y="32831"/>
                </a:cubicBezTo>
                <a:lnTo>
                  <a:pt x="17571" y="22914"/>
                </a:lnTo>
                <a:cubicBezTo>
                  <a:pt x="17785" y="22788"/>
                  <a:pt x="17958" y="22485"/>
                  <a:pt x="17958" y="22237"/>
                </a:cubicBezTo>
                <a:lnTo>
                  <a:pt x="17958" y="281"/>
                </a:lnTo>
                <a:cubicBezTo>
                  <a:pt x="17958" y="102"/>
                  <a:pt x="17871" y="1"/>
                  <a:pt x="17743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2445857" y="2804395"/>
            <a:ext cx="206674" cy="387620"/>
          </a:xfrm>
          <a:custGeom>
            <a:avLst/>
            <a:gdLst/>
            <a:ahLst/>
            <a:cxnLst/>
            <a:rect l="l" t="t" r="r" b="b"/>
            <a:pathLst>
              <a:path w="4836" h="9070" extrusionOk="0">
                <a:moveTo>
                  <a:pt x="783" y="0"/>
                </a:moveTo>
                <a:cubicBezTo>
                  <a:pt x="558" y="0"/>
                  <a:pt x="304" y="24"/>
                  <a:pt x="1" y="57"/>
                </a:cubicBezTo>
                <a:lnTo>
                  <a:pt x="568" y="2583"/>
                </a:lnTo>
                <a:lnTo>
                  <a:pt x="2775" y="4252"/>
                </a:lnTo>
                <a:lnTo>
                  <a:pt x="1429" y="7676"/>
                </a:lnTo>
                <a:lnTo>
                  <a:pt x="1992" y="9070"/>
                </a:lnTo>
                <a:cubicBezTo>
                  <a:pt x="1992" y="9070"/>
                  <a:pt x="4835" y="3603"/>
                  <a:pt x="4638" y="3266"/>
                </a:cubicBezTo>
                <a:cubicBezTo>
                  <a:pt x="4440" y="2933"/>
                  <a:pt x="2788" y="1148"/>
                  <a:pt x="2179" y="584"/>
                </a:cubicBezTo>
                <a:cubicBezTo>
                  <a:pt x="1693" y="133"/>
                  <a:pt x="1321" y="0"/>
                  <a:pt x="783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8"/>
          <p:cNvSpPr/>
          <p:nvPr/>
        </p:nvSpPr>
        <p:spPr>
          <a:xfrm>
            <a:off x="2230384" y="2577341"/>
            <a:ext cx="36967" cy="24915"/>
          </a:xfrm>
          <a:custGeom>
            <a:avLst/>
            <a:gdLst/>
            <a:ahLst/>
            <a:cxnLst/>
            <a:rect l="l" t="t" r="r" b="b"/>
            <a:pathLst>
              <a:path w="865" h="583" extrusionOk="0">
                <a:moveTo>
                  <a:pt x="448" y="1"/>
                </a:moveTo>
                <a:cubicBezTo>
                  <a:pt x="271" y="1"/>
                  <a:pt x="88" y="122"/>
                  <a:pt x="0" y="311"/>
                </a:cubicBezTo>
                <a:lnTo>
                  <a:pt x="755" y="582"/>
                </a:lnTo>
                <a:cubicBezTo>
                  <a:pt x="864" y="348"/>
                  <a:pt x="779" y="97"/>
                  <a:pt x="571" y="22"/>
                </a:cubicBezTo>
                <a:cubicBezTo>
                  <a:pt x="531" y="7"/>
                  <a:pt x="490" y="1"/>
                  <a:pt x="44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8"/>
          <p:cNvSpPr/>
          <p:nvPr/>
        </p:nvSpPr>
        <p:spPr>
          <a:xfrm>
            <a:off x="2252905" y="2557127"/>
            <a:ext cx="25770" cy="35557"/>
          </a:xfrm>
          <a:custGeom>
            <a:avLst/>
            <a:gdLst/>
            <a:ahLst/>
            <a:cxnLst/>
            <a:rect l="l" t="t" r="r" b="b"/>
            <a:pathLst>
              <a:path w="603" h="832" extrusionOk="0">
                <a:moveTo>
                  <a:pt x="209" y="0"/>
                </a:moveTo>
                <a:cubicBezTo>
                  <a:pt x="142" y="0"/>
                  <a:pt x="70" y="17"/>
                  <a:pt x="0" y="53"/>
                </a:cubicBezTo>
                <a:lnTo>
                  <a:pt x="242" y="831"/>
                </a:lnTo>
                <a:cubicBezTo>
                  <a:pt x="469" y="716"/>
                  <a:pt x="602" y="448"/>
                  <a:pt x="534" y="233"/>
                </a:cubicBezTo>
                <a:cubicBezTo>
                  <a:pt x="489" y="85"/>
                  <a:pt x="360" y="0"/>
                  <a:pt x="209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8"/>
          <p:cNvSpPr/>
          <p:nvPr/>
        </p:nvSpPr>
        <p:spPr>
          <a:xfrm>
            <a:off x="2235469" y="2511699"/>
            <a:ext cx="284839" cy="301207"/>
          </a:xfrm>
          <a:custGeom>
            <a:avLst/>
            <a:gdLst/>
            <a:ahLst/>
            <a:cxnLst/>
            <a:rect l="l" t="t" r="r" b="b"/>
            <a:pathLst>
              <a:path w="6665" h="7048" extrusionOk="0">
                <a:moveTo>
                  <a:pt x="3937" y="0"/>
                </a:moveTo>
                <a:cubicBezTo>
                  <a:pt x="3721" y="0"/>
                  <a:pt x="3499" y="23"/>
                  <a:pt x="3271" y="69"/>
                </a:cubicBezTo>
                <a:cubicBezTo>
                  <a:pt x="1445" y="439"/>
                  <a:pt x="0" y="2214"/>
                  <a:pt x="48" y="4029"/>
                </a:cubicBezTo>
                <a:lnTo>
                  <a:pt x="48" y="4706"/>
                </a:lnTo>
                <a:cubicBezTo>
                  <a:pt x="48" y="6080"/>
                  <a:pt x="1041" y="7048"/>
                  <a:pt x="2348" y="7048"/>
                </a:cubicBezTo>
                <a:cubicBezTo>
                  <a:pt x="2507" y="7048"/>
                  <a:pt x="2669" y="7034"/>
                  <a:pt x="2836" y="7004"/>
                </a:cubicBezTo>
                <a:lnTo>
                  <a:pt x="6653" y="6331"/>
                </a:lnTo>
                <a:lnTo>
                  <a:pt x="6664" y="2683"/>
                </a:lnTo>
                <a:cubicBezTo>
                  <a:pt x="6619" y="1094"/>
                  <a:pt x="5450" y="0"/>
                  <a:pt x="393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8"/>
          <p:cNvSpPr/>
          <p:nvPr/>
        </p:nvSpPr>
        <p:spPr>
          <a:xfrm>
            <a:off x="2317992" y="2543964"/>
            <a:ext cx="145902" cy="156245"/>
          </a:xfrm>
          <a:custGeom>
            <a:avLst/>
            <a:gdLst/>
            <a:ahLst/>
            <a:cxnLst/>
            <a:rect l="l" t="t" r="r" b="b"/>
            <a:pathLst>
              <a:path w="3414" h="3656" extrusionOk="0">
                <a:moveTo>
                  <a:pt x="2762" y="0"/>
                </a:moveTo>
                <a:cubicBezTo>
                  <a:pt x="2242" y="0"/>
                  <a:pt x="1421" y="354"/>
                  <a:pt x="718" y="1541"/>
                </a:cubicBezTo>
                <a:cubicBezTo>
                  <a:pt x="1" y="2755"/>
                  <a:pt x="252" y="3655"/>
                  <a:pt x="252" y="3655"/>
                </a:cubicBezTo>
                <a:cubicBezTo>
                  <a:pt x="252" y="3655"/>
                  <a:pt x="1010" y="3526"/>
                  <a:pt x="2006" y="2771"/>
                </a:cubicBezTo>
                <a:cubicBezTo>
                  <a:pt x="3002" y="2013"/>
                  <a:pt x="3363" y="986"/>
                  <a:pt x="3414" y="371"/>
                </a:cubicBezTo>
                <a:cubicBezTo>
                  <a:pt x="3414" y="371"/>
                  <a:pt x="3305" y="14"/>
                  <a:pt x="2792" y="1"/>
                </a:cubicBezTo>
                <a:cubicBezTo>
                  <a:pt x="2782" y="1"/>
                  <a:pt x="2772" y="0"/>
                  <a:pt x="27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8"/>
          <p:cNvSpPr/>
          <p:nvPr/>
        </p:nvSpPr>
        <p:spPr>
          <a:xfrm>
            <a:off x="2357949" y="3976122"/>
            <a:ext cx="139235" cy="148424"/>
          </a:xfrm>
          <a:custGeom>
            <a:avLst/>
            <a:gdLst/>
            <a:ahLst/>
            <a:cxnLst/>
            <a:rect l="l" t="t" r="r" b="b"/>
            <a:pathLst>
              <a:path w="3258" h="3473" extrusionOk="0">
                <a:moveTo>
                  <a:pt x="500" y="0"/>
                </a:moveTo>
                <a:cubicBezTo>
                  <a:pt x="296" y="171"/>
                  <a:pt x="85" y="449"/>
                  <a:pt x="45" y="728"/>
                </a:cubicBezTo>
                <a:cubicBezTo>
                  <a:pt x="1" y="1013"/>
                  <a:pt x="187" y="1241"/>
                  <a:pt x="289" y="1500"/>
                </a:cubicBezTo>
                <a:cubicBezTo>
                  <a:pt x="487" y="1983"/>
                  <a:pt x="497" y="2027"/>
                  <a:pt x="650" y="2754"/>
                </a:cubicBezTo>
                <a:cubicBezTo>
                  <a:pt x="756" y="3260"/>
                  <a:pt x="1370" y="3472"/>
                  <a:pt x="1963" y="3472"/>
                </a:cubicBezTo>
                <a:cubicBezTo>
                  <a:pt x="1976" y="3472"/>
                  <a:pt x="1990" y="3472"/>
                  <a:pt x="2003" y="3472"/>
                </a:cubicBezTo>
                <a:cubicBezTo>
                  <a:pt x="2540" y="3465"/>
                  <a:pt x="3043" y="3281"/>
                  <a:pt x="3152" y="3077"/>
                </a:cubicBezTo>
                <a:cubicBezTo>
                  <a:pt x="3257" y="2873"/>
                  <a:pt x="3227" y="2561"/>
                  <a:pt x="2971" y="2411"/>
                </a:cubicBezTo>
                <a:cubicBezTo>
                  <a:pt x="2686" y="2248"/>
                  <a:pt x="2292" y="2132"/>
                  <a:pt x="2210" y="1911"/>
                </a:cubicBezTo>
                <a:cubicBezTo>
                  <a:pt x="2210" y="1911"/>
                  <a:pt x="2170" y="2135"/>
                  <a:pt x="1893" y="2135"/>
                </a:cubicBezTo>
                <a:cubicBezTo>
                  <a:pt x="1891" y="2135"/>
                  <a:pt x="1889" y="2135"/>
                  <a:pt x="1887" y="2135"/>
                </a:cubicBezTo>
                <a:cubicBezTo>
                  <a:pt x="1609" y="2132"/>
                  <a:pt x="500" y="0"/>
                  <a:pt x="5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8"/>
          <p:cNvSpPr/>
          <p:nvPr/>
        </p:nvSpPr>
        <p:spPr>
          <a:xfrm>
            <a:off x="2373804" y="3912659"/>
            <a:ext cx="106798" cy="178040"/>
          </a:xfrm>
          <a:custGeom>
            <a:avLst/>
            <a:gdLst/>
            <a:ahLst/>
            <a:cxnLst/>
            <a:rect l="l" t="t" r="r" b="b"/>
            <a:pathLst>
              <a:path w="2499" h="4166" extrusionOk="0">
                <a:moveTo>
                  <a:pt x="486" y="0"/>
                </a:moveTo>
                <a:cubicBezTo>
                  <a:pt x="486" y="0"/>
                  <a:pt x="388" y="771"/>
                  <a:pt x="259" y="1169"/>
                </a:cubicBezTo>
                <a:cubicBezTo>
                  <a:pt x="129" y="1571"/>
                  <a:pt x="0" y="1638"/>
                  <a:pt x="38" y="1720"/>
                </a:cubicBezTo>
                <a:cubicBezTo>
                  <a:pt x="71" y="1802"/>
                  <a:pt x="170" y="1951"/>
                  <a:pt x="303" y="2192"/>
                </a:cubicBezTo>
                <a:cubicBezTo>
                  <a:pt x="510" y="2570"/>
                  <a:pt x="548" y="3580"/>
                  <a:pt x="857" y="3879"/>
                </a:cubicBezTo>
                <a:cubicBezTo>
                  <a:pt x="1070" y="4084"/>
                  <a:pt x="1340" y="4166"/>
                  <a:pt x="1604" y="4166"/>
                </a:cubicBezTo>
                <a:cubicBezTo>
                  <a:pt x="1751" y="4166"/>
                  <a:pt x="1897" y="4140"/>
                  <a:pt x="2029" y="4096"/>
                </a:cubicBezTo>
                <a:cubicBezTo>
                  <a:pt x="2499" y="3947"/>
                  <a:pt x="2095" y="3664"/>
                  <a:pt x="2095" y="3664"/>
                </a:cubicBezTo>
                <a:cubicBezTo>
                  <a:pt x="1927" y="3542"/>
                  <a:pt x="1883" y="3529"/>
                  <a:pt x="1761" y="3223"/>
                </a:cubicBezTo>
                <a:cubicBezTo>
                  <a:pt x="1632" y="2900"/>
                  <a:pt x="1533" y="1673"/>
                  <a:pt x="1605" y="1414"/>
                </a:cubicBezTo>
                <a:cubicBezTo>
                  <a:pt x="1673" y="1155"/>
                  <a:pt x="1883" y="370"/>
                  <a:pt x="1883" y="370"/>
                </a:cubicBezTo>
                <a:lnTo>
                  <a:pt x="486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8"/>
          <p:cNvSpPr/>
          <p:nvPr/>
        </p:nvSpPr>
        <p:spPr>
          <a:xfrm>
            <a:off x="2223973" y="3183247"/>
            <a:ext cx="354713" cy="866354"/>
          </a:xfrm>
          <a:custGeom>
            <a:avLst/>
            <a:gdLst/>
            <a:ahLst/>
            <a:cxnLst/>
            <a:rect l="l" t="t" r="r" b="b"/>
            <a:pathLst>
              <a:path w="8300" h="20272" extrusionOk="0">
                <a:moveTo>
                  <a:pt x="7371" y="1"/>
                </a:moveTo>
                <a:lnTo>
                  <a:pt x="640" y="980"/>
                </a:lnTo>
                <a:cubicBezTo>
                  <a:pt x="1" y="2830"/>
                  <a:pt x="501" y="5777"/>
                  <a:pt x="715" y="8075"/>
                </a:cubicBezTo>
                <a:cubicBezTo>
                  <a:pt x="902" y="10078"/>
                  <a:pt x="1143" y="11764"/>
                  <a:pt x="1143" y="11764"/>
                </a:cubicBezTo>
                <a:cubicBezTo>
                  <a:pt x="1143" y="11764"/>
                  <a:pt x="766" y="12777"/>
                  <a:pt x="793" y="14263"/>
                </a:cubicBezTo>
                <a:cubicBezTo>
                  <a:pt x="823" y="15844"/>
                  <a:pt x="1374" y="20172"/>
                  <a:pt x="1374" y="20172"/>
                </a:cubicBezTo>
                <a:cubicBezTo>
                  <a:pt x="1374" y="20172"/>
                  <a:pt x="1603" y="20271"/>
                  <a:pt x="1933" y="20271"/>
                </a:cubicBezTo>
                <a:cubicBezTo>
                  <a:pt x="2212" y="20271"/>
                  <a:pt x="2564" y="20200"/>
                  <a:pt x="2911" y="19937"/>
                </a:cubicBezTo>
                <a:cubicBezTo>
                  <a:pt x="2911" y="19937"/>
                  <a:pt x="3128" y="17265"/>
                  <a:pt x="3343" y="15408"/>
                </a:cubicBezTo>
                <a:cubicBezTo>
                  <a:pt x="3567" y="13470"/>
                  <a:pt x="3642" y="12074"/>
                  <a:pt x="3839" y="10928"/>
                </a:cubicBezTo>
                <a:cubicBezTo>
                  <a:pt x="4084" y="9503"/>
                  <a:pt x="4230" y="5073"/>
                  <a:pt x="4230" y="5073"/>
                </a:cubicBezTo>
                <a:lnTo>
                  <a:pt x="5335" y="9574"/>
                </a:lnTo>
                <a:cubicBezTo>
                  <a:pt x="5335" y="9574"/>
                  <a:pt x="4842" y="10659"/>
                  <a:pt x="4550" y="11835"/>
                </a:cubicBezTo>
                <a:cubicBezTo>
                  <a:pt x="4261" y="13009"/>
                  <a:pt x="3839" y="17713"/>
                  <a:pt x="3839" y="17713"/>
                </a:cubicBezTo>
                <a:cubicBezTo>
                  <a:pt x="3839" y="17713"/>
                  <a:pt x="4188" y="18094"/>
                  <a:pt x="4813" y="18094"/>
                </a:cubicBezTo>
                <a:cubicBezTo>
                  <a:pt x="4954" y="18094"/>
                  <a:pt x="5109" y="18074"/>
                  <a:pt x="5277" y="18027"/>
                </a:cubicBezTo>
                <a:cubicBezTo>
                  <a:pt x="5277" y="18027"/>
                  <a:pt x="7674" y="10557"/>
                  <a:pt x="7939" y="9786"/>
                </a:cubicBezTo>
                <a:cubicBezTo>
                  <a:pt x="8300" y="8725"/>
                  <a:pt x="7572" y="2156"/>
                  <a:pt x="73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8"/>
          <p:cNvSpPr/>
          <p:nvPr/>
        </p:nvSpPr>
        <p:spPr>
          <a:xfrm>
            <a:off x="2404702" y="3316924"/>
            <a:ext cx="78080" cy="234666"/>
          </a:xfrm>
          <a:custGeom>
            <a:avLst/>
            <a:gdLst/>
            <a:ahLst/>
            <a:cxnLst/>
            <a:rect l="l" t="t" r="r" b="b"/>
            <a:pathLst>
              <a:path w="1827" h="5491" extrusionOk="0">
                <a:moveTo>
                  <a:pt x="1827" y="0"/>
                </a:moveTo>
                <a:lnTo>
                  <a:pt x="1827" y="0"/>
                </a:lnTo>
                <a:cubicBezTo>
                  <a:pt x="1055" y="691"/>
                  <a:pt x="90" y="803"/>
                  <a:pt x="90" y="803"/>
                </a:cubicBezTo>
                <a:lnTo>
                  <a:pt x="1" y="1945"/>
                </a:lnTo>
                <a:lnTo>
                  <a:pt x="871" y="5491"/>
                </a:lnTo>
                <a:lnTo>
                  <a:pt x="388" y="2092"/>
                </a:lnTo>
                <a:lnTo>
                  <a:pt x="498" y="1048"/>
                </a:lnTo>
                <a:cubicBezTo>
                  <a:pt x="1334" y="718"/>
                  <a:pt x="1827" y="0"/>
                  <a:pt x="18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8"/>
          <p:cNvSpPr/>
          <p:nvPr/>
        </p:nvSpPr>
        <p:spPr>
          <a:xfrm>
            <a:off x="2251281" y="2806788"/>
            <a:ext cx="290523" cy="441212"/>
          </a:xfrm>
          <a:custGeom>
            <a:avLst/>
            <a:gdLst/>
            <a:ahLst/>
            <a:cxnLst/>
            <a:rect l="l" t="t" r="r" b="b"/>
            <a:pathLst>
              <a:path w="6798" h="10324" extrusionOk="0">
                <a:moveTo>
                  <a:pt x="4554" y="1"/>
                </a:moveTo>
                <a:lnTo>
                  <a:pt x="3840" y="130"/>
                </a:lnTo>
                <a:lnTo>
                  <a:pt x="1800" y="840"/>
                </a:lnTo>
                <a:cubicBezTo>
                  <a:pt x="1800" y="840"/>
                  <a:pt x="1127" y="1048"/>
                  <a:pt x="719" y="1248"/>
                </a:cubicBezTo>
                <a:cubicBezTo>
                  <a:pt x="1290" y="2496"/>
                  <a:pt x="518" y="4369"/>
                  <a:pt x="518" y="4369"/>
                </a:cubicBezTo>
                <a:lnTo>
                  <a:pt x="1300" y="7011"/>
                </a:lnTo>
                <a:cubicBezTo>
                  <a:pt x="576" y="7953"/>
                  <a:pt x="294" y="8541"/>
                  <a:pt x="1" y="9782"/>
                </a:cubicBezTo>
                <a:cubicBezTo>
                  <a:pt x="238" y="10014"/>
                  <a:pt x="1064" y="10323"/>
                  <a:pt x="2222" y="10323"/>
                </a:cubicBezTo>
                <a:cubicBezTo>
                  <a:pt x="3453" y="10323"/>
                  <a:pt x="5060" y="9974"/>
                  <a:pt x="6732" y="8810"/>
                </a:cubicBezTo>
                <a:cubicBezTo>
                  <a:pt x="6732" y="8810"/>
                  <a:pt x="6437" y="6732"/>
                  <a:pt x="6311" y="5494"/>
                </a:cubicBezTo>
                <a:cubicBezTo>
                  <a:pt x="6797" y="3377"/>
                  <a:pt x="6675" y="2962"/>
                  <a:pt x="6536" y="2449"/>
                </a:cubicBezTo>
                <a:cubicBezTo>
                  <a:pt x="6145" y="1007"/>
                  <a:pt x="5729" y="827"/>
                  <a:pt x="455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8"/>
          <p:cNvSpPr/>
          <p:nvPr/>
        </p:nvSpPr>
        <p:spPr>
          <a:xfrm>
            <a:off x="2287607" y="3041450"/>
            <a:ext cx="3804" cy="13120"/>
          </a:xfrm>
          <a:custGeom>
            <a:avLst/>
            <a:gdLst/>
            <a:ahLst/>
            <a:cxnLst/>
            <a:rect l="l" t="t" r="r" b="b"/>
            <a:pathLst>
              <a:path w="89" h="307" extrusionOk="0">
                <a:moveTo>
                  <a:pt x="1" y="0"/>
                </a:moveTo>
                <a:lnTo>
                  <a:pt x="89" y="306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8"/>
          <p:cNvSpPr/>
          <p:nvPr/>
        </p:nvSpPr>
        <p:spPr>
          <a:xfrm>
            <a:off x="2287607" y="3041450"/>
            <a:ext cx="67908" cy="78507"/>
          </a:xfrm>
          <a:custGeom>
            <a:avLst/>
            <a:gdLst/>
            <a:ahLst/>
            <a:cxnLst/>
            <a:rect l="l" t="t" r="r" b="b"/>
            <a:pathLst>
              <a:path w="1589" h="1837" extrusionOk="0">
                <a:moveTo>
                  <a:pt x="1" y="0"/>
                </a:moveTo>
                <a:lnTo>
                  <a:pt x="89" y="306"/>
                </a:lnTo>
                <a:lnTo>
                  <a:pt x="450" y="1520"/>
                </a:lnTo>
                <a:lnTo>
                  <a:pt x="1589" y="1836"/>
                </a:lnTo>
                <a:lnTo>
                  <a:pt x="1589" y="1836"/>
                </a:lnTo>
                <a:lnTo>
                  <a:pt x="1" y="0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8"/>
          <p:cNvSpPr/>
          <p:nvPr/>
        </p:nvSpPr>
        <p:spPr>
          <a:xfrm>
            <a:off x="2269444" y="2559819"/>
            <a:ext cx="229623" cy="329114"/>
          </a:xfrm>
          <a:custGeom>
            <a:avLst/>
            <a:gdLst/>
            <a:ahLst/>
            <a:cxnLst/>
            <a:rect l="l" t="t" r="r" b="b"/>
            <a:pathLst>
              <a:path w="5373" h="7701" extrusionOk="0">
                <a:moveTo>
                  <a:pt x="4550" y="0"/>
                </a:moveTo>
                <a:cubicBezTo>
                  <a:pt x="4499" y="615"/>
                  <a:pt x="4138" y="1642"/>
                  <a:pt x="3142" y="2400"/>
                </a:cubicBezTo>
                <a:cubicBezTo>
                  <a:pt x="2146" y="3159"/>
                  <a:pt x="1388" y="3284"/>
                  <a:pt x="1388" y="3284"/>
                </a:cubicBezTo>
                <a:cubicBezTo>
                  <a:pt x="1277" y="3092"/>
                  <a:pt x="1085" y="3001"/>
                  <a:pt x="883" y="3001"/>
                </a:cubicBezTo>
                <a:cubicBezTo>
                  <a:pt x="671" y="3001"/>
                  <a:pt x="448" y="3101"/>
                  <a:pt x="297" y="3291"/>
                </a:cubicBezTo>
                <a:cubicBezTo>
                  <a:pt x="1" y="3661"/>
                  <a:pt x="147" y="4209"/>
                  <a:pt x="548" y="4471"/>
                </a:cubicBezTo>
                <a:cubicBezTo>
                  <a:pt x="706" y="4573"/>
                  <a:pt x="841" y="4608"/>
                  <a:pt x="951" y="4608"/>
                </a:cubicBezTo>
                <a:cubicBezTo>
                  <a:pt x="1182" y="4608"/>
                  <a:pt x="1306" y="4457"/>
                  <a:pt x="1306" y="4457"/>
                </a:cubicBezTo>
                <a:lnTo>
                  <a:pt x="1378" y="6680"/>
                </a:lnTo>
                <a:cubicBezTo>
                  <a:pt x="1378" y="6680"/>
                  <a:pt x="1895" y="7310"/>
                  <a:pt x="2520" y="7602"/>
                </a:cubicBezTo>
                <a:cubicBezTo>
                  <a:pt x="2668" y="7670"/>
                  <a:pt x="2839" y="7700"/>
                  <a:pt x="3016" y="7700"/>
                </a:cubicBezTo>
                <a:cubicBezTo>
                  <a:pt x="3593" y="7700"/>
                  <a:pt x="4223" y="7380"/>
                  <a:pt x="4244" y="7044"/>
                </a:cubicBezTo>
                <a:cubicBezTo>
                  <a:pt x="4275" y="6609"/>
                  <a:pt x="3415" y="5909"/>
                  <a:pt x="3415" y="5909"/>
                </a:cubicBezTo>
                <a:lnTo>
                  <a:pt x="3407" y="5178"/>
                </a:lnTo>
                <a:cubicBezTo>
                  <a:pt x="3887" y="5161"/>
                  <a:pt x="4377" y="5130"/>
                  <a:pt x="4628" y="4967"/>
                </a:cubicBezTo>
                <a:cubicBezTo>
                  <a:pt x="4879" y="4804"/>
                  <a:pt x="5373" y="4317"/>
                  <a:pt x="5369" y="2761"/>
                </a:cubicBezTo>
                <a:cubicBezTo>
                  <a:pt x="5359" y="921"/>
                  <a:pt x="4907" y="136"/>
                  <a:pt x="4550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8"/>
          <p:cNvSpPr/>
          <p:nvPr/>
        </p:nvSpPr>
        <p:spPr>
          <a:xfrm>
            <a:off x="2398634" y="2673154"/>
            <a:ext cx="17650" cy="17693"/>
          </a:xfrm>
          <a:custGeom>
            <a:avLst/>
            <a:gdLst/>
            <a:ahLst/>
            <a:cxnLst/>
            <a:rect l="l" t="t" r="r" b="b"/>
            <a:pathLst>
              <a:path w="413" h="414" extrusionOk="0">
                <a:moveTo>
                  <a:pt x="238" y="1"/>
                </a:moveTo>
                <a:cubicBezTo>
                  <a:pt x="223" y="1"/>
                  <a:pt x="207" y="3"/>
                  <a:pt x="191" y="7"/>
                </a:cubicBezTo>
                <a:cubicBezTo>
                  <a:pt x="82" y="34"/>
                  <a:pt x="0" y="146"/>
                  <a:pt x="11" y="258"/>
                </a:cubicBezTo>
                <a:cubicBezTo>
                  <a:pt x="19" y="351"/>
                  <a:pt x="87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0"/>
                  <a:pt x="412" y="269"/>
                  <a:pt x="401" y="160"/>
                </a:cubicBezTo>
                <a:cubicBezTo>
                  <a:pt x="393" y="64"/>
                  <a:pt x="325" y="1"/>
                  <a:pt x="23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8"/>
          <p:cNvSpPr/>
          <p:nvPr/>
        </p:nvSpPr>
        <p:spPr>
          <a:xfrm>
            <a:off x="2418121" y="2735591"/>
            <a:ext cx="21069" cy="11881"/>
          </a:xfrm>
          <a:custGeom>
            <a:avLst/>
            <a:gdLst/>
            <a:ahLst/>
            <a:cxnLst/>
            <a:rect l="l" t="t" r="r" b="b"/>
            <a:pathLst>
              <a:path w="493" h="278" extrusionOk="0">
                <a:moveTo>
                  <a:pt x="34" y="0"/>
                </a:moveTo>
                <a:lnTo>
                  <a:pt x="34" y="0"/>
                </a:lnTo>
                <a:cubicBezTo>
                  <a:pt x="0" y="140"/>
                  <a:pt x="74" y="262"/>
                  <a:pt x="201" y="276"/>
                </a:cubicBezTo>
                <a:cubicBezTo>
                  <a:pt x="209" y="277"/>
                  <a:pt x="217" y="278"/>
                  <a:pt x="225" y="278"/>
                </a:cubicBezTo>
                <a:cubicBezTo>
                  <a:pt x="346" y="278"/>
                  <a:pt x="461" y="183"/>
                  <a:pt x="493" y="55"/>
                </a:cubicBezTo>
                <a:lnTo>
                  <a:pt x="34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8"/>
          <p:cNvSpPr/>
          <p:nvPr/>
        </p:nvSpPr>
        <p:spPr>
          <a:xfrm>
            <a:off x="2466455" y="2625504"/>
            <a:ext cx="20257" cy="14830"/>
          </a:xfrm>
          <a:custGeom>
            <a:avLst/>
            <a:gdLst/>
            <a:ahLst/>
            <a:cxnLst/>
            <a:rect l="l" t="t" r="r" b="b"/>
            <a:pathLst>
              <a:path w="474" h="347" extrusionOk="0">
                <a:moveTo>
                  <a:pt x="241" y="0"/>
                </a:moveTo>
                <a:cubicBezTo>
                  <a:pt x="149" y="0"/>
                  <a:pt x="52" y="59"/>
                  <a:pt x="1" y="156"/>
                </a:cubicBezTo>
                <a:lnTo>
                  <a:pt x="406" y="346"/>
                </a:lnTo>
                <a:cubicBezTo>
                  <a:pt x="473" y="221"/>
                  <a:pt x="440" y="75"/>
                  <a:pt x="327" y="20"/>
                </a:cubicBezTo>
                <a:cubicBezTo>
                  <a:pt x="300" y="7"/>
                  <a:pt x="271" y="0"/>
                  <a:pt x="24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8"/>
          <p:cNvSpPr/>
          <p:nvPr/>
        </p:nvSpPr>
        <p:spPr>
          <a:xfrm>
            <a:off x="2382223" y="2644308"/>
            <a:ext cx="17907" cy="17821"/>
          </a:xfrm>
          <a:custGeom>
            <a:avLst/>
            <a:gdLst/>
            <a:ahLst/>
            <a:cxnLst/>
            <a:rect l="l" t="t" r="r" b="b"/>
            <a:pathLst>
              <a:path w="419" h="417" extrusionOk="0">
                <a:moveTo>
                  <a:pt x="228" y="0"/>
                </a:moveTo>
                <a:cubicBezTo>
                  <a:pt x="172" y="0"/>
                  <a:pt x="120" y="21"/>
                  <a:pt x="82" y="63"/>
                </a:cubicBezTo>
                <a:cubicBezTo>
                  <a:pt x="1" y="155"/>
                  <a:pt x="14" y="314"/>
                  <a:pt x="116" y="416"/>
                </a:cubicBezTo>
                <a:lnTo>
                  <a:pt x="418" y="84"/>
                </a:lnTo>
                <a:cubicBezTo>
                  <a:pt x="363" y="28"/>
                  <a:pt x="293" y="0"/>
                  <a:pt x="228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8"/>
          <p:cNvSpPr/>
          <p:nvPr/>
        </p:nvSpPr>
        <p:spPr>
          <a:xfrm>
            <a:off x="2463293" y="2653966"/>
            <a:ext cx="17479" cy="17736"/>
          </a:xfrm>
          <a:custGeom>
            <a:avLst/>
            <a:gdLst/>
            <a:ahLst/>
            <a:cxnLst/>
            <a:rect l="l" t="t" r="r" b="b"/>
            <a:pathLst>
              <a:path w="409" h="415" extrusionOk="0">
                <a:moveTo>
                  <a:pt x="237" y="1"/>
                </a:moveTo>
                <a:cubicBezTo>
                  <a:pt x="222" y="1"/>
                  <a:pt x="206" y="3"/>
                  <a:pt x="191" y="7"/>
                </a:cubicBezTo>
                <a:cubicBezTo>
                  <a:pt x="82" y="34"/>
                  <a:pt x="1" y="146"/>
                  <a:pt x="10" y="255"/>
                </a:cubicBezTo>
                <a:cubicBezTo>
                  <a:pt x="16" y="351"/>
                  <a:pt x="86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1"/>
                  <a:pt x="409" y="269"/>
                  <a:pt x="401" y="160"/>
                </a:cubicBezTo>
                <a:cubicBezTo>
                  <a:pt x="393" y="64"/>
                  <a:pt x="322" y="1"/>
                  <a:pt x="23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8"/>
          <p:cNvSpPr/>
          <p:nvPr/>
        </p:nvSpPr>
        <p:spPr>
          <a:xfrm>
            <a:off x="2442523" y="2659479"/>
            <a:ext cx="27351" cy="54532"/>
          </a:xfrm>
          <a:custGeom>
            <a:avLst/>
            <a:gdLst/>
            <a:ahLst/>
            <a:cxnLst/>
            <a:rect l="l" t="t" r="r" b="b"/>
            <a:pathLst>
              <a:path w="640" h="1276" extrusionOk="0">
                <a:moveTo>
                  <a:pt x="0" y="0"/>
                </a:moveTo>
                <a:lnTo>
                  <a:pt x="21" y="1276"/>
                </a:lnTo>
                <a:lnTo>
                  <a:pt x="639" y="956"/>
                </a:lnTo>
                <a:lnTo>
                  <a:pt x="0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8"/>
          <p:cNvSpPr/>
          <p:nvPr/>
        </p:nvSpPr>
        <p:spPr>
          <a:xfrm>
            <a:off x="2341795" y="2763070"/>
            <a:ext cx="73592" cy="31582"/>
          </a:xfrm>
          <a:custGeom>
            <a:avLst/>
            <a:gdLst/>
            <a:ahLst/>
            <a:cxnLst/>
            <a:rect l="l" t="t" r="r" b="b"/>
            <a:pathLst>
              <a:path w="1722" h="739" extrusionOk="0">
                <a:moveTo>
                  <a:pt x="1" y="0"/>
                </a:moveTo>
                <a:cubicBezTo>
                  <a:pt x="1" y="1"/>
                  <a:pt x="62" y="245"/>
                  <a:pt x="379" y="446"/>
                </a:cubicBezTo>
                <a:cubicBezTo>
                  <a:pt x="691" y="647"/>
                  <a:pt x="1722" y="738"/>
                  <a:pt x="1722" y="738"/>
                </a:cubicBezTo>
                <a:lnTo>
                  <a:pt x="1714" y="422"/>
                </a:lnTo>
                <a:cubicBezTo>
                  <a:pt x="1645" y="427"/>
                  <a:pt x="1566" y="430"/>
                  <a:pt x="1480" y="430"/>
                </a:cubicBezTo>
                <a:cubicBezTo>
                  <a:pt x="942" y="430"/>
                  <a:pt x="151" y="323"/>
                  <a:pt x="1" y="0"/>
                </a:cubicBez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8"/>
          <p:cNvSpPr/>
          <p:nvPr/>
        </p:nvSpPr>
        <p:spPr>
          <a:xfrm>
            <a:off x="2080894" y="2860123"/>
            <a:ext cx="290053" cy="440271"/>
          </a:xfrm>
          <a:custGeom>
            <a:avLst/>
            <a:gdLst/>
            <a:ahLst/>
            <a:cxnLst/>
            <a:rect l="l" t="t" r="r" b="b"/>
            <a:pathLst>
              <a:path w="6787" h="10302" extrusionOk="0">
                <a:moveTo>
                  <a:pt x="4706" y="0"/>
                </a:moveTo>
                <a:lnTo>
                  <a:pt x="4706" y="0"/>
                </a:lnTo>
                <a:cubicBezTo>
                  <a:pt x="4706" y="0"/>
                  <a:pt x="3777" y="239"/>
                  <a:pt x="3084" y="1258"/>
                </a:cubicBezTo>
                <a:cubicBezTo>
                  <a:pt x="2417" y="2234"/>
                  <a:pt x="347" y="5919"/>
                  <a:pt x="173" y="6202"/>
                </a:cubicBezTo>
                <a:cubicBezTo>
                  <a:pt x="0" y="6484"/>
                  <a:pt x="51" y="6817"/>
                  <a:pt x="361" y="7082"/>
                </a:cubicBezTo>
                <a:cubicBezTo>
                  <a:pt x="667" y="7344"/>
                  <a:pt x="3366" y="9476"/>
                  <a:pt x="3366" y="9476"/>
                </a:cubicBezTo>
                <a:cubicBezTo>
                  <a:pt x="3518" y="9578"/>
                  <a:pt x="3634" y="9721"/>
                  <a:pt x="3923" y="9952"/>
                </a:cubicBezTo>
                <a:cubicBezTo>
                  <a:pt x="4056" y="10057"/>
                  <a:pt x="4199" y="10183"/>
                  <a:pt x="4372" y="10227"/>
                </a:cubicBezTo>
                <a:cubicBezTo>
                  <a:pt x="4544" y="10275"/>
                  <a:pt x="4726" y="10302"/>
                  <a:pt x="4917" y="10302"/>
                </a:cubicBezTo>
                <a:cubicBezTo>
                  <a:pt x="4972" y="10302"/>
                  <a:pt x="5027" y="10300"/>
                  <a:pt x="5083" y="10295"/>
                </a:cubicBezTo>
                <a:cubicBezTo>
                  <a:pt x="5399" y="10268"/>
                  <a:pt x="5739" y="10162"/>
                  <a:pt x="6055" y="9962"/>
                </a:cubicBezTo>
                <a:cubicBezTo>
                  <a:pt x="6228" y="9853"/>
                  <a:pt x="6395" y="9713"/>
                  <a:pt x="6528" y="9544"/>
                </a:cubicBezTo>
                <a:cubicBezTo>
                  <a:pt x="6660" y="9377"/>
                  <a:pt x="6759" y="9176"/>
                  <a:pt x="6779" y="8990"/>
                </a:cubicBezTo>
                <a:cubicBezTo>
                  <a:pt x="6782" y="8952"/>
                  <a:pt x="6786" y="8911"/>
                  <a:pt x="6769" y="8884"/>
                </a:cubicBezTo>
                <a:cubicBezTo>
                  <a:pt x="6746" y="8833"/>
                  <a:pt x="6677" y="8826"/>
                  <a:pt x="6616" y="8823"/>
                </a:cubicBezTo>
                <a:cubicBezTo>
                  <a:pt x="6546" y="8820"/>
                  <a:pt x="6473" y="8819"/>
                  <a:pt x="6400" y="8819"/>
                </a:cubicBezTo>
                <a:cubicBezTo>
                  <a:pt x="6282" y="8819"/>
                  <a:pt x="6161" y="8821"/>
                  <a:pt x="6041" y="8821"/>
                </a:cubicBezTo>
                <a:cubicBezTo>
                  <a:pt x="5873" y="8821"/>
                  <a:pt x="5709" y="8816"/>
                  <a:pt x="5558" y="8789"/>
                </a:cubicBezTo>
                <a:cubicBezTo>
                  <a:pt x="5283" y="8738"/>
                  <a:pt x="5110" y="8660"/>
                  <a:pt x="5167" y="8619"/>
                </a:cubicBezTo>
                <a:cubicBezTo>
                  <a:pt x="5225" y="8575"/>
                  <a:pt x="5382" y="8616"/>
                  <a:pt x="5654" y="8524"/>
                </a:cubicBezTo>
                <a:cubicBezTo>
                  <a:pt x="5912" y="8436"/>
                  <a:pt x="6167" y="8194"/>
                  <a:pt x="6157" y="8051"/>
                </a:cubicBezTo>
                <a:cubicBezTo>
                  <a:pt x="6151" y="7973"/>
                  <a:pt x="6149" y="7947"/>
                  <a:pt x="6104" y="7947"/>
                </a:cubicBezTo>
                <a:cubicBezTo>
                  <a:pt x="6067" y="7947"/>
                  <a:pt x="6002" y="7965"/>
                  <a:pt x="5881" y="7987"/>
                </a:cubicBezTo>
                <a:cubicBezTo>
                  <a:pt x="5616" y="8037"/>
                  <a:pt x="5392" y="7993"/>
                  <a:pt x="5015" y="8095"/>
                </a:cubicBezTo>
                <a:cubicBezTo>
                  <a:pt x="4769" y="8160"/>
                  <a:pt x="4638" y="8175"/>
                  <a:pt x="4473" y="8175"/>
                </a:cubicBezTo>
                <a:cubicBezTo>
                  <a:pt x="4411" y="8175"/>
                  <a:pt x="4345" y="8173"/>
                  <a:pt x="4267" y="8170"/>
                </a:cubicBezTo>
                <a:cubicBezTo>
                  <a:pt x="3719" y="8147"/>
                  <a:pt x="2285" y="6290"/>
                  <a:pt x="2285" y="6290"/>
                </a:cubicBezTo>
                <a:lnTo>
                  <a:pt x="4505" y="3121"/>
                </a:lnTo>
                <a:cubicBezTo>
                  <a:pt x="4505" y="3121"/>
                  <a:pt x="5467" y="1028"/>
                  <a:pt x="4706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8"/>
          <p:cNvSpPr txBox="1">
            <a:spLocks noGrp="1"/>
          </p:cNvSpPr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ystem introduction</a:t>
            </a:r>
            <a:endParaRPr dirty="0"/>
          </a:p>
        </p:txBody>
      </p:sp>
      <p:sp>
        <p:nvSpPr>
          <p:cNvPr id="601" name="Google Shape;601;p28"/>
          <p:cNvSpPr txBox="1">
            <a:spLocks noGrp="1"/>
          </p:cNvSpPr>
          <p:nvPr>
            <p:ph type="subTitle" idx="1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系統介紹</a:t>
            </a:r>
            <a:endParaRPr sz="40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602" name="Google Shape;602;p28"/>
          <p:cNvSpPr/>
          <p:nvPr/>
        </p:nvSpPr>
        <p:spPr>
          <a:xfrm rot="-1288312">
            <a:off x="3524517" y="313449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8"/>
          <p:cNvSpPr/>
          <p:nvPr/>
        </p:nvSpPr>
        <p:spPr>
          <a:xfrm rot="-1288312">
            <a:off x="1180479" y="319111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28"/>
          <p:cNvGrpSpPr/>
          <p:nvPr/>
        </p:nvGrpSpPr>
        <p:grpSpPr>
          <a:xfrm>
            <a:off x="3187740" y="1084518"/>
            <a:ext cx="1358251" cy="2260932"/>
            <a:chOff x="1653252" y="1249313"/>
            <a:chExt cx="1608730" cy="2677877"/>
          </a:xfrm>
        </p:grpSpPr>
        <p:sp>
          <p:nvSpPr>
            <p:cNvPr id="605" name="Google Shape;605;p28"/>
            <p:cNvSpPr/>
            <p:nvPr/>
          </p:nvSpPr>
          <p:spPr>
            <a:xfrm>
              <a:off x="1653252" y="3010960"/>
              <a:ext cx="1287405" cy="739572"/>
            </a:xfrm>
            <a:custGeom>
              <a:avLst/>
              <a:gdLst/>
              <a:ahLst/>
              <a:cxnLst/>
              <a:rect l="l" t="t" r="r" b="b"/>
              <a:pathLst>
                <a:path w="25434" h="14611" extrusionOk="0">
                  <a:moveTo>
                    <a:pt x="22128" y="1"/>
                  </a:moveTo>
                  <a:cubicBezTo>
                    <a:pt x="21958" y="1"/>
                    <a:pt x="21789" y="37"/>
                    <a:pt x="21659" y="110"/>
                  </a:cubicBezTo>
                  <a:lnTo>
                    <a:pt x="258" y="12469"/>
                  </a:lnTo>
                  <a:cubicBezTo>
                    <a:pt x="0" y="12618"/>
                    <a:pt x="0" y="12859"/>
                    <a:pt x="258" y="13009"/>
                  </a:cubicBezTo>
                  <a:lnTo>
                    <a:pt x="2835" y="14498"/>
                  </a:lnTo>
                  <a:cubicBezTo>
                    <a:pt x="2964" y="14573"/>
                    <a:pt x="3134" y="14610"/>
                    <a:pt x="3304" y="14610"/>
                  </a:cubicBezTo>
                  <a:cubicBezTo>
                    <a:pt x="3474" y="14610"/>
                    <a:pt x="3644" y="14573"/>
                    <a:pt x="3774" y="14498"/>
                  </a:cubicBezTo>
                  <a:lnTo>
                    <a:pt x="25175" y="2139"/>
                  </a:lnTo>
                  <a:cubicBezTo>
                    <a:pt x="25433" y="1990"/>
                    <a:pt x="25433" y="1749"/>
                    <a:pt x="25175" y="1599"/>
                  </a:cubicBezTo>
                  <a:lnTo>
                    <a:pt x="22598" y="110"/>
                  </a:lnTo>
                  <a:cubicBezTo>
                    <a:pt x="22467" y="37"/>
                    <a:pt x="22297" y="1"/>
                    <a:pt x="2212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2958632" y="1659063"/>
              <a:ext cx="303351" cy="394614"/>
            </a:xfrm>
            <a:custGeom>
              <a:avLst/>
              <a:gdLst/>
              <a:ahLst/>
              <a:cxnLst/>
              <a:rect l="l" t="t" r="r" b="b"/>
              <a:pathLst>
                <a:path w="5993" h="7796" extrusionOk="0">
                  <a:moveTo>
                    <a:pt x="5786" y="0"/>
                  </a:moveTo>
                  <a:cubicBezTo>
                    <a:pt x="5735" y="0"/>
                    <a:pt x="5678" y="17"/>
                    <a:pt x="5618" y="52"/>
                  </a:cubicBezTo>
                  <a:lnTo>
                    <a:pt x="1674" y="2329"/>
                  </a:lnTo>
                  <a:cubicBezTo>
                    <a:pt x="1467" y="2448"/>
                    <a:pt x="1301" y="2737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7"/>
                    <a:pt x="1385" y="7796"/>
                    <a:pt x="1508" y="7796"/>
                  </a:cubicBezTo>
                  <a:cubicBezTo>
                    <a:pt x="1558" y="7796"/>
                    <a:pt x="1615" y="7780"/>
                    <a:pt x="1674" y="7745"/>
                  </a:cubicBezTo>
                  <a:lnTo>
                    <a:pt x="5618" y="5467"/>
                  </a:lnTo>
                  <a:cubicBezTo>
                    <a:pt x="5825" y="5348"/>
                    <a:pt x="5992" y="5056"/>
                    <a:pt x="5992" y="4818"/>
                  </a:cubicBezTo>
                  <a:lnTo>
                    <a:pt x="5992" y="265"/>
                  </a:lnTo>
                  <a:cubicBezTo>
                    <a:pt x="5992" y="97"/>
                    <a:pt x="5908" y="0"/>
                    <a:pt x="5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3072117" y="1756451"/>
              <a:ext cx="153523" cy="210518"/>
            </a:xfrm>
            <a:custGeom>
              <a:avLst/>
              <a:gdLst/>
              <a:ahLst/>
              <a:cxnLst/>
              <a:rect l="l" t="t" r="r" b="b"/>
              <a:pathLst>
                <a:path w="3033" h="4159" extrusionOk="0">
                  <a:moveTo>
                    <a:pt x="3032" y="1"/>
                  </a:moveTo>
                  <a:lnTo>
                    <a:pt x="1595" y="2499"/>
                  </a:lnTo>
                  <a:cubicBezTo>
                    <a:pt x="1560" y="2560"/>
                    <a:pt x="1514" y="2597"/>
                    <a:pt x="1472" y="2597"/>
                  </a:cubicBezTo>
                  <a:cubicBezTo>
                    <a:pt x="1460" y="2597"/>
                    <a:pt x="1449" y="2594"/>
                    <a:pt x="1438" y="2588"/>
                  </a:cubicBezTo>
                  <a:lnTo>
                    <a:pt x="0" y="1751"/>
                  </a:lnTo>
                  <a:lnTo>
                    <a:pt x="0" y="4020"/>
                  </a:lnTo>
                  <a:cubicBezTo>
                    <a:pt x="0" y="4106"/>
                    <a:pt x="35" y="4159"/>
                    <a:pt x="84" y="4159"/>
                  </a:cubicBezTo>
                  <a:cubicBezTo>
                    <a:pt x="98" y="4159"/>
                    <a:pt x="113" y="4154"/>
                    <a:pt x="129" y="4145"/>
                  </a:cubicBezTo>
                  <a:lnTo>
                    <a:pt x="2903" y="2540"/>
                  </a:lnTo>
                  <a:cubicBezTo>
                    <a:pt x="2975" y="2499"/>
                    <a:pt x="3032" y="2377"/>
                    <a:pt x="3032" y="2269"/>
                  </a:cubicBezTo>
                  <a:lnTo>
                    <a:pt x="30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3072117" y="1741823"/>
              <a:ext cx="153523" cy="128973"/>
            </a:xfrm>
            <a:custGeom>
              <a:avLst/>
              <a:gdLst/>
              <a:ahLst/>
              <a:cxnLst/>
              <a:rect l="l" t="t" r="r" b="b"/>
              <a:pathLst>
                <a:path w="3033" h="2548" extrusionOk="0">
                  <a:moveTo>
                    <a:pt x="3032" y="0"/>
                  </a:moveTo>
                  <a:lnTo>
                    <a:pt x="0" y="1751"/>
                  </a:lnTo>
                  <a:lnTo>
                    <a:pt x="1441" y="2540"/>
                  </a:lnTo>
                  <a:cubicBezTo>
                    <a:pt x="1451" y="2545"/>
                    <a:pt x="1461" y="2548"/>
                    <a:pt x="1471" y="2548"/>
                  </a:cubicBezTo>
                  <a:cubicBezTo>
                    <a:pt x="1511" y="2548"/>
                    <a:pt x="1557" y="2514"/>
                    <a:pt x="1595" y="2452"/>
                  </a:cubicBezTo>
                  <a:lnTo>
                    <a:pt x="3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2958632" y="2068712"/>
              <a:ext cx="303351" cy="394715"/>
            </a:xfrm>
            <a:custGeom>
              <a:avLst/>
              <a:gdLst/>
              <a:ahLst/>
              <a:cxnLst/>
              <a:rect l="l" t="t" r="r" b="b"/>
              <a:pathLst>
                <a:path w="5993" h="7798" extrusionOk="0">
                  <a:moveTo>
                    <a:pt x="5787" y="1"/>
                  </a:moveTo>
                  <a:cubicBezTo>
                    <a:pt x="5736" y="1"/>
                    <a:pt x="5679" y="18"/>
                    <a:pt x="5618" y="54"/>
                  </a:cubicBezTo>
                  <a:lnTo>
                    <a:pt x="1674" y="2328"/>
                  </a:lnTo>
                  <a:cubicBezTo>
                    <a:pt x="1467" y="2450"/>
                    <a:pt x="1301" y="2739"/>
                    <a:pt x="1301" y="2980"/>
                  </a:cubicBezTo>
                  <a:lnTo>
                    <a:pt x="1301" y="4599"/>
                  </a:lnTo>
                  <a:lnTo>
                    <a:pt x="151" y="5792"/>
                  </a:lnTo>
                  <a:cubicBezTo>
                    <a:pt x="1" y="5948"/>
                    <a:pt x="33" y="6058"/>
                    <a:pt x="216" y="6058"/>
                  </a:cubicBezTo>
                  <a:cubicBezTo>
                    <a:pt x="236" y="6058"/>
                    <a:pt x="258" y="6057"/>
                    <a:pt x="281" y="6054"/>
                  </a:cubicBezTo>
                  <a:lnTo>
                    <a:pt x="1301" y="5935"/>
                  </a:lnTo>
                  <a:lnTo>
                    <a:pt x="1301" y="7529"/>
                  </a:lnTo>
                  <a:cubicBezTo>
                    <a:pt x="1301" y="7699"/>
                    <a:pt x="1385" y="7798"/>
                    <a:pt x="1508" y="7798"/>
                  </a:cubicBezTo>
                  <a:cubicBezTo>
                    <a:pt x="1558" y="7798"/>
                    <a:pt x="1615" y="7782"/>
                    <a:pt x="1674" y="7747"/>
                  </a:cubicBezTo>
                  <a:lnTo>
                    <a:pt x="5618" y="5469"/>
                  </a:lnTo>
                  <a:cubicBezTo>
                    <a:pt x="5825" y="5350"/>
                    <a:pt x="5992" y="5058"/>
                    <a:pt x="5992" y="4820"/>
                  </a:cubicBezTo>
                  <a:lnTo>
                    <a:pt x="5992" y="267"/>
                  </a:lnTo>
                  <a:cubicBezTo>
                    <a:pt x="5992" y="99"/>
                    <a:pt x="5909" y="1"/>
                    <a:pt x="57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3059361" y="2184424"/>
              <a:ext cx="172656" cy="193156"/>
            </a:xfrm>
            <a:custGeom>
              <a:avLst/>
              <a:gdLst/>
              <a:ahLst/>
              <a:cxnLst/>
              <a:rect l="l" t="t" r="r" b="b"/>
              <a:pathLst>
                <a:path w="3411" h="3816" extrusionOk="0">
                  <a:moveTo>
                    <a:pt x="1704" y="953"/>
                  </a:moveTo>
                  <a:lnTo>
                    <a:pt x="2258" y="1466"/>
                  </a:lnTo>
                  <a:lnTo>
                    <a:pt x="1976" y="1626"/>
                  </a:lnTo>
                  <a:lnTo>
                    <a:pt x="1976" y="2500"/>
                  </a:lnTo>
                  <a:lnTo>
                    <a:pt x="1432" y="2816"/>
                  </a:lnTo>
                  <a:lnTo>
                    <a:pt x="1432" y="1942"/>
                  </a:lnTo>
                  <a:lnTo>
                    <a:pt x="1150" y="2105"/>
                  </a:lnTo>
                  <a:lnTo>
                    <a:pt x="1704" y="953"/>
                  </a:lnTo>
                  <a:close/>
                  <a:moveTo>
                    <a:pt x="2503" y="1"/>
                  </a:moveTo>
                  <a:cubicBezTo>
                    <a:pt x="2435" y="1"/>
                    <a:pt x="2362" y="21"/>
                    <a:pt x="2285" y="65"/>
                  </a:cubicBezTo>
                  <a:cubicBezTo>
                    <a:pt x="2126" y="158"/>
                    <a:pt x="1983" y="365"/>
                    <a:pt x="1897" y="603"/>
                  </a:cubicBezTo>
                  <a:cubicBezTo>
                    <a:pt x="1852" y="265"/>
                    <a:pt x="1687" y="64"/>
                    <a:pt x="1467" y="64"/>
                  </a:cubicBezTo>
                  <a:cubicBezTo>
                    <a:pt x="1391" y="64"/>
                    <a:pt x="1310" y="88"/>
                    <a:pt x="1224" y="137"/>
                  </a:cubicBezTo>
                  <a:cubicBezTo>
                    <a:pt x="813" y="375"/>
                    <a:pt x="480" y="1082"/>
                    <a:pt x="480" y="1718"/>
                  </a:cubicBezTo>
                  <a:lnTo>
                    <a:pt x="480" y="2303"/>
                  </a:lnTo>
                  <a:lnTo>
                    <a:pt x="477" y="2306"/>
                  </a:lnTo>
                  <a:cubicBezTo>
                    <a:pt x="215" y="2455"/>
                    <a:pt x="0" y="2904"/>
                    <a:pt x="0" y="3309"/>
                  </a:cubicBezTo>
                  <a:cubicBezTo>
                    <a:pt x="0" y="3622"/>
                    <a:pt x="129" y="3816"/>
                    <a:pt x="309" y="3816"/>
                  </a:cubicBezTo>
                  <a:cubicBezTo>
                    <a:pt x="361" y="3816"/>
                    <a:pt x="418" y="3799"/>
                    <a:pt x="477" y="3765"/>
                  </a:cubicBezTo>
                  <a:lnTo>
                    <a:pt x="2934" y="2347"/>
                  </a:lnTo>
                  <a:cubicBezTo>
                    <a:pt x="3196" y="2194"/>
                    <a:pt x="3411" y="1745"/>
                    <a:pt x="3411" y="1341"/>
                  </a:cubicBezTo>
                  <a:cubicBezTo>
                    <a:pt x="3411" y="1029"/>
                    <a:pt x="3281" y="834"/>
                    <a:pt x="3101" y="834"/>
                  </a:cubicBezTo>
                  <a:cubicBezTo>
                    <a:pt x="3049" y="834"/>
                    <a:pt x="2993" y="850"/>
                    <a:pt x="2934" y="885"/>
                  </a:cubicBezTo>
                  <a:lnTo>
                    <a:pt x="2907" y="898"/>
                  </a:lnTo>
                  <a:lnTo>
                    <a:pt x="2907" y="664"/>
                  </a:lnTo>
                  <a:cubicBezTo>
                    <a:pt x="2907" y="252"/>
                    <a:pt x="2739" y="1"/>
                    <a:pt x="2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2958632" y="1249313"/>
              <a:ext cx="303351" cy="394665"/>
            </a:xfrm>
            <a:custGeom>
              <a:avLst/>
              <a:gdLst/>
              <a:ahLst/>
              <a:cxnLst/>
              <a:rect l="l" t="t" r="r" b="b"/>
              <a:pathLst>
                <a:path w="5993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4" y="2330"/>
                  </a:lnTo>
                  <a:cubicBezTo>
                    <a:pt x="1467" y="2448"/>
                    <a:pt x="1301" y="2738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8"/>
                    <a:pt x="1384" y="7796"/>
                    <a:pt x="1507" y="7796"/>
                  </a:cubicBezTo>
                  <a:cubicBezTo>
                    <a:pt x="1557" y="7796"/>
                    <a:pt x="1614" y="7780"/>
                    <a:pt x="1674" y="7745"/>
                  </a:cubicBezTo>
                  <a:lnTo>
                    <a:pt x="5618" y="5467"/>
                  </a:lnTo>
                  <a:cubicBezTo>
                    <a:pt x="5825" y="5349"/>
                    <a:pt x="5992" y="5056"/>
                    <a:pt x="5992" y="4818"/>
                  </a:cubicBezTo>
                  <a:lnTo>
                    <a:pt x="5992" y="269"/>
                  </a:lnTo>
                  <a:cubicBezTo>
                    <a:pt x="5992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3063866" y="1343968"/>
              <a:ext cx="162128" cy="215226"/>
            </a:xfrm>
            <a:custGeom>
              <a:avLst/>
              <a:gdLst/>
              <a:ahLst/>
              <a:cxnLst/>
              <a:rect l="l" t="t" r="r" b="b"/>
              <a:pathLst>
                <a:path w="3203" h="4252" extrusionOk="0">
                  <a:moveTo>
                    <a:pt x="1915" y="1214"/>
                  </a:moveTo>
                  <a:cubicBezTo>
                    <a:pt x="1923" y="1214"/>
                    <a:pt x="1930" y="1214"/>
                    <a:pt x="1938" y="1214"/>
                  </a:cubicBezTo>
                  <a:lnTo>
                    <a:pt x="1965" y="1214"/>
                  </a:lnTo>
                  <a:cubicBezTo>
                    <a:pt x="1968" y="1218"/>
                    <a:pt x="1975" y="1218"/>
                    <a:pt x="1979" y="1218"/>
                  </a:cubicBezTo>
                  <a:cubicBezTo>
                    <a:pt x="2098" y="1235"/>
                    <a:pt x="2196" y="1306"/>
                    <a:pt x="2254" y="1435"/>
                  </a:cubicBezTo>
                  <a:cubicBezTo>
                    <a:pt x="2404" y="1765"/>
                    <a:pt x="2233" y="2343"/>
                    <a:pt x="1873" y="2724"/>
                  </a:cubicBezTo>
                  <a:cubicBezTo>
                    <a:pt x="1720" y="2883"/>
                    <a:pt x="1560" y="2982"/>
                    <a:pt x="1414" y="3019"/>
                  </a:cubicBezTo>
                  <a:cubicBezTo>
                    <a:pt x="1408" y="3023"/>
                    <a:pt x="1400" y="3023"/>
                    <a:pt x="1394" y="3026"/>
                  </a:cubicBezTo>
                  <a:cubicBezTo>
                    <a:pt x="1390" y="3026"/>
                    <a:pt x="1387" y="3026"/>
                    <a:pt x="1380" y="3030"/>
                  </a:cubicBezTo>
                  <a:cubicBezTo>
                    <a:pt x="1370" y="3030"/>
                    <a:pt x="1359" y="3033"/>
                    <a:pt x="1350" y="3033"/>
                  </a:cubicBezTo>
                  <a:cubicBezTo>
                    <a:pt x="1339" y="3036"/>
                    <a:pt x="1326" y="3036"/>
                    <a:pt x="1312" y="3036"/>
                  </a:cubicBezTo>
                  <a:lnTo>
                    <a:pt x="1292" y="3036"/>
                  </a:lnTo>
                  <a:cubicBezTo>
                    <a:pt x="1290" y="3038"/>
                    <a:pt x="1288" y="3039"/>
                    <a:pt x="1287" y="3039"/>
                  </a:cubicBezTo>
                  <a:cubicBezTo>
                    <a:pt x="1285" y="3039"/>
                    <a:pt x="1284" y="3038"/>
                    <a:pt x="1282" y="3036"/>
                  </a:cubicBezTo>
                  <a:cubicBezTo>
                    <a:pt x="1135" y="3036"/>
                    <a:pt x="1017" y="2961"/>
                    <a:pt x="948" y="2815"/>
                  </a:cubicBezTo>
                  <a:cubicBezTo>
                    <a:pt x="924" y="2761"/>
                    <a:pt x="907" y="2696"/>
                    <a:pt x="901" y="2632"/>
                  </a:cubicBezTo>
                  <a:cubicBezTo>
                    <a:pt x="898" y="2597"/>
                    <a:pt x="894" y="2564"/>
                    <a:pt x="894" y="2530"/>
                  </a:cubicBezTo>
                  <a:cubicBezTo>
                    <a:pt x="898" y="2210"/>
                    <a:pt x="1061" y="1812"/>
                    <a:pt x="1332" y="1527"/>
                  </a:cubicBezTo>
                  <a:cubicBezTo>
                    <a:pt x="1417" y="1435"/>
                    <a:pt x="1510" y="1364"/>
                    <a:pt x="1598" y="1312"/>
                  </a:cubicBezTo>
                  <a:cubicBezTo>
                    <a:pt x="1629" y="1292"/>
                    <a:pt x="1659" y="1279"/>
                    <a:pt x="1686" y="1265"/>
                  </a:cubicBezTo>
                  <a:cubicBezTo>
                    <a:pt x="1766" y="1231"/>
                    <a:pt x="1843" y="1214"/>
                    <a:pt x="1915" y="1214"/>
                  </a:cubicBezTo>
                  <a:close/>
                  <a:moveTo>
                    <a:pt x="2404" y="0"/>
                  </a:moveTo>
                  <a:lnTo>
                    <a:pt x="2053" y="35"/>
                  </a:lnTo>
                  <a:cubicBezTo>
                    <a:pt x="2020" y="38"/>
                    <a:pt x="1985" y="61"/>
                    <a:pt x="1975" y="88"/>
                  </a:cubicBezTo>
                  <a:lnTo>
                    <a:pt x="1785" y="602"/>
                  </a:lnTo>
                  <a:cubicBezTo>
                    <a:pt x="1775" y="626"/>
                    <a:pt x="1740" y="660"/>
                    <a:pt x="1706" y="673"/>
                  </a:cubicBezTo>
                  <a:cubicBezTo>
                    <a:pt x="1635" y="711"/>
                    <a:pt x="1563" y="752"/>
                    <a:pt x="1489" y="802"/>
                  </a:cubicBezTo>
                  <a:cubicBezTo>
                    <a:pt x="1475" y="811"/>
                    <a:pt x="1459" y="816"/>
                    <a:pt x="1445" y="816"/>
                  </a:cubicBezTo>
                  <a:cubicBezTo>
                    <a:pt x="1432" y="816"/>
                    <a:pt x="1421" y="812"/>
                    <a:pt x="1414" y="802"/>
                  </a:cubicBezTo>
                  <a:lnTo>
                    <a:pt x="1234" y="527"/>
                  </a:lnTo>
                  <a:cubicBezTo>
                    <a:pt x="1228" y="520"/>
                    <a:pt x="1220" y="517"/>
                    <a:pt x="1211" y="517"/>
                  </a:cubicBezTo>
                  <a:cubicBezTo>
                    <a:pt x="1198" y="517"/>
                    <a:pt x="1183" y="523"/>
                    <a:pt x="1169" y="537"/>
                  </a:cubicBezTo>
                  <a:lnTo>
                    <a:pt x="782" y="945"/>
                  </a:lnTo>
                  <a:cubicBezTo>
                    <a:pt x="758" y="970"/>
                    <a:pt x="744" y="1006"/>
                    <a:pt x="752" y="1031"/>
                  </a:cubicBezTo>
                  <a:lnTo>
                    <a:pt x="860" y="1394"/>
                  </a:lnTo>
                  <a:cubicBezTo>
                    <a:pt x="867" y="1418"/>
                    <a:pt x="857" y="1455"/>
                    <a:pt x="840" y="1483"/>
                  </a:cubicBezTo>
                  <a:cubicBezTo>
                    <a:pt x="775" y="1582"/>
                    <a:pt x="714" y="1687"/>
                    <a:pt x="663" y="1792"/>
                  </a:cubicBezTo>
                  <a:cubicBezTo>
                    <a:pt x="650" y="1816"/>
                    <a:pt x="612" y="1847"/>
                    <a:pt x="578" y="1853"/>
                  </a:cubicBezTo>
                  <a:lnTo>
                    <a:pt x="248" y="1932"/>
                  </a:lnTo>
                  <a:cubicBezTo>
                    <a:pt x="214" y="1941"/>
                    <a:pt x="180" y="1969"/>
                    <a:pt x="173" y="1996"/>
                  </a:cubicBezTo>
                  <a:lnTo>
                    <a:pt x="7" y="2557"/>
                  </a:lnTo>
                  <a:cubicBezTo>
                    <a:pt x="0" y="2581"/>
                    <a:pt x="17" y="2605"/>
                    <a:pt x="47" y="2605"/>
                  </a:cubicBezTo>
                  <a:lnTo>
                    <a:pt x="350" y="2622"/>
                  </a:lnTo>
                  <a:cubicBezTo>
                    <a:pt x="380" y="2625"/>
                    <a:pt x="405" y="2646"/>
                    <a:pt x="401" y="2672"/>
                  </a:cubicBezTo>
                  <a:cubicBezTo>
                    <a:pt x="391" y="2774"/>
                    <a:pt x="391" y="2870"/>
                    <a:pt x="401" y="2965"/>
                  </a:cubicBezTo>
                  <a:cubicBezTo>
                    <a:pt x="405" y="2989"/>
                    <a:pt x="388" y="3026"/>
                    <a:pt x="367" y="3054"/>
                  </a:cubicBezTo>
                  <a:lnTo>
                    <a:pt x="30" y="3462"/>
                  </a:lnTo>
                  <a:cubicBezTo>
                    <a:pt x="10" y="3485"/>
                    <a:pt x="0" y="3523"/>
                    <a:pt x="10" y="3546"/>
                  </a:cubicBezTo>
                  <a:lnTo>
                    <a:pt x="170" y="3900"/>
                  </a:lnTo>
                  <a:cubicBezTo>
                    <a:pt x="173" y="3903"/>
                    <a:pt x="176" y="3907"/>
                    <a:pt x="180" y="3910"/>
                  </a:cubicBezTo>
                  <a:cubicBezTo>
                    <a:pt x="184" y="3914"/>
                    <a:pt x="190" y="3914"/>
                    <a:pt x="193" y="3914"/>
                  </a:cubicBezTo>
                  <a:cubicBezTo>
                    <a:pt x="207" y="3914"/>
                    <a:pt x="221" y="3907"/>
                    <a:pt x="234" y="3896"/>
                  </a:cubicBezTo>
                  <a:lnTo>
                    <a:pt x="595" y="3567"/>
                  </a:lnTo>
                  <a:cubicBezTo>
                    <a:pt x="610" y="3552"/>
                    <a:pt x="629" y="3544"/>
                    <a:pt x="646" y="3544"/>
                  </a:cubicBezTo>
                  <a:cubicBezTo>
                    <a:pt x="656" y="3544"/>
                    <a:pt x="666" y="3547"/>
                    <a:pt x="673" y="3553"/>
                  </a:cubicBezTo>
                  <a:cubicBezTo>
                    <a:pt x="717" y="3590"/>
                    <a:pt x="772" y="3621"/>
                    <a:pt x="826" y="3642"/>
                  </a:cubicBezTo>
                  <a:cubicBezTo>
                    <a:pt x="849" y="3652"/>
                    <a:pt x="867" y="3679"/>
                    <a:pt x="863" y="3706"/>
                  </a:cubicBezTo>
                  <a:lnTo>
                    <a:pt x="752" y="4209"/>
                  </a:lnTo>
                  <a:cubicBezTo>
                    <a:pt x="747" y="4223"/>
                    <a:pt x="755" y="4237"/>
                    <a:pt x="765" y="4243"/>
                  </a:cubicBezTo>
                  <a:lnTo>
                    <a:pt x="768" y="4243"/>
                  </a:lnTo>
                  <a:cubicBezTo>
                    <a:pt x="773" y="4248"/>
                    <a:pt x="780" y="4251"/>
                    <a:pt x="788" y="4251"/>
                  </a:cubicBezTo>
                  <a:cubicBezTo>
                    <a:pt x="791" y="4251"/>
                    <a:pt x="795" y="4251"/>
                    <a:pt x="799" y="4250"/>
                  </a:cubicBezTo>
                  <a:lnTo>
                    <a:pt x="1152" y="4216"/>
                  </a:lnTo>
                  <a:cubicBezTo>
                    <a:pt x="1183" y="4213"/>
                    <a:pt x="1221" y="4189"/>
                    <a:pt x="1227" y="4162"/>
                  </a:cubicBezTo>
                  <a:lnTo>
                    <a:pt x="1421" y="3652"/>
                  </a:lnTo>
                  <a:cubicBezTo>
                    <a:pt x="1431" y="3625"/>
                    <a:pt x="1465" y="3590"/>
                    <a:pt x="1496" y="3577"/>
                  </a:cubicBezTo>
                  <a:cubicBezTo>
                    <a:pt x="1533" y="3560"/>
                    <a:pt x="1571" y="3540"/>
                    <a:pt x="1608" y="3515"/>
                  </a:cubicBezTo>
                  <a:cubicBezTo>
                    <a:pt x="1645" y="3495"/>
                    <a:pt x="1679" y="3475"/>
                    <a:pt x="1714" y="3451"/>
                  </a:cubicBezTo>
                  <a:cubicBezTo>
                    <a:pt x="1730" y="3440"/>
                    <a:pt x="1747" y="3434"/>
                    <a:pt x="1762" y="3434"/>
                  </a:cubicBezTo>
                  <a:cubicBezTo>
                    <a:pt x="1775" y="3434"/>
                    <a:pt x="1785" y="3438"/>
                    <a:pt x="1792" y="3448"/>
                  </a:cubicBezTo>
                  <a:lnTo>
                    <a:pt x="1971" y="3723"/>
                  </a:lnTo>
                  <a:cubicBezTo>
                    <a:pt x="1971" y="3727"/>
                    <a:pt x="1975" y="3730"/>
                    <a:pt x="1979" y="3730"/>
                  </a:cubicBezTo>
                  <a:cubicBezTo>
                    <a:pt x="1983" y="3733"/>
                    <a:pt x="1988" y="3734"/>
                    <a:pt x="1994" y="3734"/>
                  </a:cubicBezTo>
                  <a:cubicBezTo>
                    <a:pt x="2006" y="3734"/>
                    <a:pt x="2023" y="3727"/>
                    <a:pt x="2037" y="3713"/>
                  </a:cubicBezTo>
                  <a:lnTo>
                    <a:pt x="2420" y="3305"/>
                  </a:lnTo>
                  <a:cubicBezTo>
                    <a:pt x="2445" y="3281"/>
                    <a:pt x="2458" y="3244"/>
                    <a:pt x="2451" y="3220"/>
                  </a:cubicBezTo>
                  <a:lnTo>
                    <a:pt x="2343" y="2856"/>
                  </a:lnTo>
                  <a:cubicBezTo>
                    <a:pt x="2339" y="2836"/>
                    <a:pt x="2346" y="2795"/>
                    <a:pt x="2363" y="2768"/>
                  </a:cubicBezTo>
                  <a:cubicBezTo>
                    <a:pt x="2431" y="2669"/>
                    <a:pt x="2489" y="2564"/>
                    <a:pt x="2543" y="2462"/>
                  </a:cubicBezTo>
                  <a:cubicBezTo>
                    <a:pt x="2553" y="2434"/>
                    <a:pt x="2591" y="2407"/>
                    <a:pt x="2624" y="2398"/>
                  </a:cubicBezTo>
                  <a:lnTo>
                    <a:pt x="2958" y="2319"/>
                  </a:lnTo>
                  <a:cubicBezTo>
                    <a:pt x="2988" y="2309"/>
                    <a:pt x="3022" y="2282"/>
                    <a:pt x="3032" y="2255"/>
                  </a:cubicBezTo>
                  <a:lnTo>
                    <a:pt x="3199" y="1697"/>
                  </a:lnTo>
                  <a:cubicBezTo>
                    <a:pt x="3203" y="1676"/>
                    <a:pt x="3195" y="1659"/>
                    <a:pt x="3179" y="1653"/>
                  </a:cubicBezTo>
                  <a:lnTo>
                    <a:pt x="3179" y="1649"/>
                  </a:lnTo>
                  <a:cubicBezTo>
                    <a:pt x="3172" y="1646"/>
                    <a:pt x="3165" y="1646"/>
                    <a:pt x="3154" y="1646"/>
                  </a:cubicBezTo>
                  <a:lnTo>
                    <a:pt x="2856" y="1629"/>
                  </a:lnTo>
                  <a:cubicBezTo>
                    <a:pt x="2825" y="1626"/>
                    <a:pt x="2801" y="1605"/>
                    <a:pt x="2804" y="1577"/>
                  </a:cubicBezTo>
                  <a:cubicBezTo>
                    <a:pt x="2808" y="1530"/>
                    <a:pt x="2812" y="1483"/>
                    <a:pt x="2812" y="1439"/>
                  </a:cubicBezTo>
                  <a:cubicBezTo>
                    <a:pt x="2812" y="1387"/>
                    <a:pt x="2808" y="1337"/>
                    <a:pt x="2804" y="1289"/>
                  </a:cubicBezTo>
                  <a:cubicBezTo>
                    <a:pt x="2801" y="1265"/>
                    <a:pt x="2815" y="1224"/>
                    <a:pt x="2835" y="1197"/>
                  </a:cubicBezTo>
                  <a:lnTo>
                    <a:pt x="3175" y="789"/>
                  </a:lnTo>
                  <a:cubicBezTo>
                    <a:pt x="3195" y="766"/>
                    <a:pt x="3203" y="728"/>
                    <a:pt x="3195" y="708"/>
                  </a:cubicBezTo>
                  <a:lnTo>
                    <a:pt x="3036" y="354"/>
                  </a:lnTo>
                  <a:cubicBezTo>
                    <a:pt x="3032" y="347"/>
                    <a:pt x="3029" y="344"/>
                    <a:pt x="3026" y="340"/>
                  </a:cubicBezTo>
                  <a:lnTo>
                    <a:pt x="3022" y="340"/>
                  </a:lnTo>
                  <a:cubicBezTo>
                    <a:pt x="3019" y="339"/>
                    <a:pt x="3015" y="338"/>
                    <a:pt x="3010" y="338"/>
                  </a:cubicBezTo>
                  <a:cubicBezTo>
                    <a:pt x="2998" y="338"/>
                    <a:pt x="2984" y="345"/>
                    <a:pt x="2971" y="358"/>
                  </a:cubicBezTo>
                  <a:lnTo>
                    <a:pt x="2611" y="684"/>
                  </a:lnTo>
                  <a:cubicBezTo>
                    <a:pt x="2596" y="699"/>
                    <a:pt x="2577" y="707"/>
                    <a:pt x="2559" y="707"/>
                  </a:cubicBezTo>
                  <a:cubicBezTo>
                    <a:pt x="2549" y="707"/>
                    <a:pt x="2539" y="704"/>
                    <a:pt x="2533" y="697"/>
                  </a:cubicBezTo>
                  <a:cubicBezTo>
                    <a:pt x="2485" y="660"/>
                    <a:pt x="2434" y="629"/>
                    <a:pt x="2379" y="609"/>
                  </a:cubicBezTo>
                  <a:cubicBezTo>
                    <a:pt x="2352" y="598"/>
                    <a:pt x="2335" y="571"/>
                    <a:pt x="2343" y="544"/>
                  </a:cubicBezTo>
                  <a:lnTo>
                    <a:pt x="2454" y="41"/>
                  </a:lnTo>
                  <a:cubicBezTo>
                    <a:pt x="2458" y="27"/>
                    <a:pt x="2451" y="14"/>
                    <a:pt x="2437" y="7"/>
                  </a:cubicBezTo>
                  <a:cubicBezTo>
                    <a:pt x="2431" y="0"/>
                    <a:pt x="2417" y="0"/>
                    <a:pt x="2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1701238" y="1311775"/>
              <a:ext cx="1187790" cy="2384034"/>
            </a:xfrm>
            <a:custGeom>
              <a:avLst/>
              <a:gdLst/>
              <a:ahLst/>
              <a:cxnLst/>
              <a:rect l="l" t="t" r="r" b="b"/>
              <a:pathLst>
                <a:path w="23466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2"/>
                  </a:cubicBezTo>
                  <a:lnTo>
                    <a:pt x="469" y="11849"/>
                  </a:lnTo>
                  <a:cubicBezTo>
                    <a:pt x="211" y="11998"/>
                    <a:pt x="0" y="12362"/>
                    <a:pt x="0" y="12658"/>
                  </a:cubicBezTo>
                  <a:lnTo>
                    <a:pt x="0" y="45446"/>
                  </a:lnTo>
                  <a:cubicBezTo>
                    <a:pt x="0" y="45741"/>
                    <a:pt x="211" y="46105"/>
                    <a:pt x="469" y="46255"/>
                  </a:cubicBezTo>
                  <a:lnTo>
                    <a:pt x="1731" y="46986"/>
                  </a:lnTo>
                  <a:cubicBezTo>
                    <a:pt x="1862" y="47061"/>
                    <a:pt x="2032" y="47098"/>
                    <a:pt x="2201" y="47098"/>
                  </a:cubicBezTo>
                  <a:cubicBezTo>
                    <a:pt x="2371" y="47098"/>
                    <a:pt x="2540" y="47061"/>
                    <a:pt x="2669" y="46986"/>
                  </a:cubicBezTo>
                  <a:lnTo>
                    <a:pt x="22996" y="35250"/>
                  </a:lnTo>
                  <a:cubicBezTo>
                    <a:pt x="23255" y="35101"/>
                    <a:pt x="23465" y="34737"/>
                    <a:pt x="23465" y="34437"/>
                  </a:cubicBezTo>
                  <a:lnTo>
                    <a:pt x="23465" y="1653"/>
                  </a:lnTo>
                  <a:cubicBezTo>
                    <a:pt x="23465" y="1353"/>
                    <a:pt x="23255" y="990"/>
                    <a:pt x="22996" y="840"/>
                  </a:cubicBezTo>
                  <a:lnTo>
                    <a:pt x="21735" y="112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1704629" y="1935942"/>
              <a:ext cx="456" cy="759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1" y="14"/>
                  </a:moveTo>
                  <a:cubicBezTo>
                    <a:pt x="1" y="11"/>
                    <a:pt x="5" y="8"/>
                    <a:pt x="8" y="0"/>
                  </a:cubicBezTo>
                  <a:cubicBezTo>
                    <a:pt x="5" y="8"/>
                    <a:pt x="1" y="11"/>
                    <a:pt x="1" y="1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1702402" y="1936650"/>
              <a:ext cx="2278" cy="7238"/>
            </a:xfrm>
            <a:custGeom>
              <a:avLst/>
              <a:gdLst/>
              <a:ahLst/>
              <a:cxnLst/>
              <a:rect l="l" t="t" r="r" b="b"/>
              <a:pathLst>
                <a:path w="45" h="143" extrusionOk="0">
                  <a:moveTo>
                    <a:pt x="1" y="143"/>
                  </a:moveTo>
                  <a:cubicBezTo>
                    <a:pt x="11" y="96"/>
                    <a:pt x="24" y="48"/>
                    <a:pt x="45" y="0"/>
                  </a:cubicBezTo>
                  <a:cubicBezTo>
                    <a:pt x="24" y="48"/>
                    <a:pt x="11" y="96"/>
                    <a:pt x="1" y="14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1705034" y="1311775"/>
              <a:ext cx="1183994" cy="681716"/>
            </a:xfrm>
            <a:custGeom>
              <a:avLst/>
              <a:gdLst/>
              <a:ahLst/>
              <a:cxnLst/>
              <a:rect l="l" t="t" r="r" b="b"/>
              <a:pathLst>
                <a:path w="23391" h="13468" extrusionOk="0">
                  <a:moveTo>
                    <a:pt x="65" y="12196"/>
                  </a:moveTo>
                  <a:cubicBezTo>
                    <a:pt x="41" y="12240"/>
                    <a:pt x="17" y="12287"/>
                    <a:pt x="0" y="12331"/>
                  </a:cubicBezTo>
                  <a:cubicBezTo>
                    <a:pt x="19" y="12285"/>
                    <a:pt x="41" y="12240"/>
                    <a:pt x="66" y="12197"/>
                  </a:cubicBezTo>
                  <a:lnTo>
                    <a:pt x="66" y="12197"/>
                  </a:lnTo>
                  <a:lnTo>
                    <a:pt x="65" y="12196"/>
                  </a:lnTo>
                  <a:close/>
                  <a:moveTo>
                    <a:pt x="21191" y="0"/>
                  </a:moveTo>
                  <a:cubicBezTo>
                    <a:pt x="21021" y="0"/>
                    <a:pt x="20851" y="38"/>
                    <a:pt x="20722" y="112"/>
                  </a:cubicBezTo>
                  <a:lnTo>
                    <a:pt x="394" y="11846"/>
                  </a:lnTo>
                  <a:cubicBezTo>
                    <a:pt x="266" y="11921"/>
                    <a:pt x="150" y="12050"/>
                    <a:pt x="66" y="12197"/>
                  </a:cubicBezTo>
                  <a:lnTo>
                    <a:pt x="66" y="12197"/>
                  </a:lnTo>
                  <a:lnTo>
                    <a:pt x="2264" y="13467"/>
                  </a:lnTo>
                  <a:cubicBezTo>
                    <a:pt x="2349" y="13321"/>
                    <a:pt x="2465" y="13192"/>
                    <a:pt x="2594" y="13117"/>
                  </a:cubicBezTo>
                  <a:lnTo>
                    <a:pt x="22921" y="1381"/>
                  </a:lnTo>
                  <a:cubicBezTo>
                    <a:pt x="22996" y="1338"/>
                    <a:pt x="23067" y="1317"/>
                    <a:pt x="23130" y="1317"/>
                  </a:cubicBezTo>
                  <a:cubicBezTo>
                    <a:pt x="23284" y="1317"/>
                    <a:pt x="23390" y="1440"/>
                    <a:pt x="23390" y="1652"/>
                  </a:cubicBezTo>
                  <a:lnTo>
                    <a:pt x="23390" y="1652"/>
                  </a:lnTo>
                  <a:cubicBezTo>
                    <a:pt x="23390" y="1353"/>
                    <a:pt x="23180" y="989"/>
                    <a:pt x="22921" y="840"/>
                  </a:cubicBezTo>
                  <a:lnTo>
                    <a:pt x="21660" y="112"/>
                  </a:lnTo>
                  <a:cubicBezTo>
                    <a:pt x="21531" y="38"/>
                    <a:pt x="21361" y="0"/>
                    <a:pt x="2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1886904" y="1559093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2" y="1"/>
                  </a:moveTo>
                  <a:cubicBezTo>
                    <a:pt x="17689" y="1"/>
                    <a:pt x="17630" y="18"/>
                    <a:pt x="17567" y="54"/>
                  </a:cubicBezTo>
                  <a:lnTo>
                    <a:pt x="392" y="9972"/>
                  </a:lnTo>
                  <a:cubicBezTo>
                    <a:pt x="174" y="10097"/>
                    <a:pt x="1" y="10400"/>
                    <a:pt x="1" y="10648"/>
                  </a:cubicBezTo>
                  <a:lnTo>
                    <a:pt x="1" y="32604"/>
                  </a:lnTo>
                  <a:cubicBezTo>
                    <a:pt x="1" y="32783"/>
                    <a:pt x="88" y="32884"/>
                    <a:pt x="217" y="32884"/>
                  </a:cubicBezTo>
                  <a:cubicBezTo>
                    <a:pt x="269" y="32884"/>
                    <a:pt x="328" y="32868"/>
                    <a:pt x="392" y="32832"/>
                  </a:cubicBezTo>
                  <a:lnTo>
                    <a:pt x="17567" y="22915"/>
                  </a:lnTo>
                  <a:cubicBezTo>
                    <a:pt x="17782" y="22789"/>
                    <a:pt x="17958" y="22487"/>
                    <a:pt x="17958" y="22234"/>
                  </a:cubicBezTo>
                  <a:lnTo>
                    <a:pt x="17958" y="279"/>
                  </a:lnTo>
                  <a:cubicBezTo>
                    <a:pt x="17958" y="103"/>
                    <a:pt x="17870" y="1"/>
                    <a:pt x="17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1701238" y="1929058"/>
              <a:ext cx="129631" cy="1766652"/>
            </a:xfrm>
            <a:custGeom>
              <a:avLst/>
              <a:gdLst/>
              <a:ahLst/>
              <a:cxnLst/>
              <a:rect l="l" t="t" r="r" b="b"/>
              <a:pathLst>
                <a:path w="2561" h="34902" extrusionOk="0">
                  <a:moveTo>
                    <a:pt x="140" y="1"/>
                  </a:moveTo>
                  <a:cubicBezTo>
                    <a:pt x="88" y="92"/>
                    <a:pt x="44" y="194"/>
                    <a:pt x="24" y="293"/>
                  </a:cubicBezTo>
                  <a:cubicBezTo>
                    <a:pt x="7" y="351"/>
                    <a:pt x="0" y="409"/>
                    <a:pt x="0" y="463"/>
                  </a:cubicBezTo>
                  <a:lnTo>
                    <a:pt x="3" y="33248"/>
                  </a:lnTo>
                  <a:cubicBezTo>
                    <a:pt x="3" y="33550"/>
                    <a:pt x="211" y="33910"/>
                    <a:pt x="469" y="34060"/>
                  </a:cubicBezTo>
                  <a:lnTo>
                    <a:pt x="1731" y="34791"/>
                  </a:lnTo>
                  <a:cubicBezTo>
                    <a:pt x="1765" y="34808"/>
                    <a:pt x="1798" y="34825"/>
                    <a:pt x="1836" y="34839"/>
                  </a:cubicBezTo>
                  <a:cubicBezTo>
                    <a:pt x="1853" y="34845"/>
                    <a:pt x="1874" y="34852"/>
                    <a:pt x="1894" y="34859"/>
                  </a:cubicBezTo>
                  <a:cubicBezTo>
                    <a:pt x="1931" y="34869"/>
                    <a:pt x="1972" y="34880"/>
                    <a:pt x="2013" y="34886"/>
                  </a:cubicBezTo>
                  <a:cubicBezTo>
                    <a:pt x="2074" y="34896"/>
                    <a:pt x="2138" y="34901"/>
                    <a:pt x="2202" y="34901"/>
                  </a:cubicBezTo>
                  <a:cubicBezTo>
                    <a:pt x="2265" y="34901"/>
                    <a:pt x="2329" y="34896"/>
                    <a:pt x="2390" y="34886"/>
                  </a:cubicBezTo>
                  <a:cubicBezTo>
                    <a:pt x="2421" y="34880"/>
                    <a:pt x="2451" y="34872"/>
                    <a:pt x="2482" y="34866"/>
                  </a:cubicBezTo>
                  <a:cubicBezTo>
                    <a:pt x="2509" y="34859"/>
                    <a:pt x="2536" y="34849"/>
                    <a:pt x="2561" y="34839"/>
                  </a:cubicBezTo>
                  <a:lnTo>
                    <a:pt x="2561" y="34839"/>
                  </a:lnTo>
                  <a:cubicBezTo>
                    <a:pt x="2524" y="34850"/>
                    <a:pt x="2490" y="34856"/>
                    <a:pt x="2457" y="34856"/>
                  </a:cubicBezTo>
                  <a:cubicBezTo>
                    <a:pt x="2304" y="34856"/>
                    <a:pt x="2200" y="34733"/>
                    <a:pt x="2200" y="34519"/>
                  </a:cubicBezTo>
                  <a:lnTo>
                    <a:pt x="2200" y="1735"/>
                  </a:lnTo>
                  <a:cubicBezTo>
                    <a:pt x="2200" y="1585"/>
                    <a:pt x="2255" y="1418"/>
                    <a:pt x="2339" y="1272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2026153" y="3270882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1" y="1"/>
                    <a:pt x="990" y="58"/>
                    <a:pt x="962" y="143"/>
                  </a:cubicBezTo>
                  <a:lnTo>
                    <a:pt x="727" y="921"/>
                  </a:lnTo>
                  <a:cubicBezTo>
                    <a:pt x="711" y="969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79" y="2050"/>
                    <a:pt x="476" y="2098"/>
                  </a:cubicBezTo>
                  <a:lnTo>
                    <a:pt x="385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4"/>
                  </a:cubicBezTo>
                  <a:lnTo>
                    <a:pt x="1010" y="2308"/>
                  </a:lnTo>
                  <a:cubicBezTo>
                    <a:pt x="1035" y="2271"/>
                    <a:pt x="1068" y="2250"/>
                    <a:pt x="1097" y="2250"/>
                  </a:cubicBezTo>
                  <a:cubicBezTo>
                    <a:pt x="1100" y="2250"/>
                    <a:pt x="1102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7" y="2312"/>
                    <a:pt x="1740" y="2180"/>
                    <a:pt x="1727" y="2080"/>
                  </a:cubicBezTo>
                  <a:lnTo>
                    <a:pt x="1635" y="1428"/>
                  </a:lnTo>
                  <a:cubicBezTo>
                    <a:pt x="1632" y="1387"/>
                    <a:pt x="1642" y="1336"/>
                    <a:pt x="1666" y="1288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1" y="364"/>
                    <a:pt x="1992" y="367"/>
                  </a:cubicBezTo>
                  <a:lnTo>
                    <a:pt x="1462" y="571"/>
                  </a:lnTo>
                  <a:cubicBezTo>
                    <a:pt x="1453" y="575"/>
                    <a:pt x="1444" y="576"/>
                    <a:pt x="1436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2161758" y="3192576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9" y="1"/>
                  </a:moveTo>
                  <a:cubicBezTo>
                    <a:pt x="1052" y="1"/>
                    <a:pt x="991" y="58"/>
                    <a:pt x="965" y="142"/>
                  </a:cubicBezTo>
                  <a:lnTo>
                    <a:pt x="728" y="922"/>
                  </a:lnTo>
                  <a:cubicBezTo>
                    <a:pt x="711" y="969"/>
                    <a:pt x="684" y="1016"/>
                    <a:pt x="649" y="1040"/>
                  </a:cubicBezTo>
                  <a:lnTo>
                    <a:pt x="119" y="1452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80" y="2050"/>
                    <a:pt x="476" y="2098"/>
                  </a:cubicBezTo>
                  <a:lnTo>
                    <a:pt x="384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3"/>
                  </a:cubicBezTo>
                  <a:lnTo>
                    <a:pt x="1010" y="2309"/>
                  </a:lnTo>
                  <a:cubicBezTo>
                    <a:pt x="1035" y="2271"/>
                    <a:pt x="1069" y="2251"/>
                    <a:pt x="1098" y="2251"/>
                  </a:cubicBezTo>
                  <a:cubicBezTo>
                    <a:pt x="1101" y="2251"/>
                    <a:pt x="1103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9" y="2312"/>
                    <a:pt x="1740" y="2180"/>
                    <a:pt x="1727" y="2080"/>
                  </a:cubicBezTo>
                  <a:lnTo>
                    <a:pt x="1638" y="1428"/>
                  </a:lnTo>
                  <a:cubicBezTo>
                    <a:pt x="1632" y="1387"/>
                    <a:pt x="1643" y="1336"/>
                    <a:pt x="1666" y="1289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2" y="364"/>
                    <a:pt x="1993" y="367"/>
                  </a:cubicBezTo>
                  <a:lnTo>
                    <a:pt x="1462" y="571"/>
                  </a:lnTo>
                  <a:cubicBezTo>
                    <a:pt x="1453" y="575"/>
                    <a:pt x="1445" y="576"/>
                    <a:pt x="1437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2297312" y="3114271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2432967" y="3036016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2" y="1"/>
                    <a:pt x="992" y="58"/>
                    <a:pt x="966" y="142"/>
                  </a:cubicBezTo>
                  <a:lnTo>
                    <a:pt x="727" y="921"/>
                  </a:lnTo>
                  <a:cubicBezTo>
                    <a:pt x="711" y="968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2" y="1716"/>
                  </a:cubicBezTo>
                  <a:lnTo>
                    <a:pt x="446" y="1995"/>
                  </a:lnTo>
                  <a:cubicBezTo>
                    <a:pt x="470" y="2012"/>
                    <a:pt x="483" y="2049"/>
                    <a:pt x="476" y="2097"/>
                  </a:cubicBezTo>
                  <a:lnTo>
                    <a:pt x="385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9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78" y="2311"/>
                  </a:lnTo>
                  <a:cubicBezTo>
                    <a:pt x="1579" y="2311"/>
                    <a:pt x="1581" y="2311"/>
                    <a:pt x="1583" y="2311"/>
                  </a:cubicBezTo>
                  <a:cubicBezTo>
                    <a:pt x="1660" y="2311"/>
                    <a:pt x="1744" y="2180"/>
                    <a:pt x="1727" y="2080"/>
                  </a:cubicBezTo>
                  <a:lnTo>
                    <a:pt x="1639" y="1427"/>
                  </a:lnTo>
                  <a:cubicBezTo>
                    <a:pt x="1632" y="1387"/>
                    <a:pt x="1642" y="1335"/>
                    <a:pt x="1666" y="1288"/>
                  </a:cubicBezTo>
                  <a:lnTo>
                    <a:pt x="2050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2" y="571"/>
                  </a:lnTo>
                  <a:cubicBezTo>
                    <a:pt x="1454" y="574"/>
                    <a:pt x="1446" y="576"/>
                    <a:pt x="1438" y="576"/>
                  </a:cubicBezTo>
                  <a:cubicBezTo>
                    <a:pt x="1417" y="576"/>
                    <a:pt x="1397" y="563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2568572" y="2957710"/>
              <a:ext cx="106600" cy="150233"/>
            </a:xfrm>
            <a:custGeom>
              <a:avLst/>
              <a:gdLst/>
              <a:ahLst/>
              <a:cxnLst/>
              <a:rect l="l" t="t" r="r" b="b"/>
              <a:pathLst>
                <a:path w="2106" h="2968" extrusionOk="0">
                  <a:moveTo>
                    <a:pt x="1099" y="1"/>
                  </a:moveTo>
                  <a:cubicBezTo>
                    <a:pt x="1052" y="1"/>
                    <a:pt x="991" y="57"/>
                    <a:pt x="965" y="142"/>
                  </a:cubicBezTo>
                  <a:lnTo>
                    <a:pt x="728" y="921"/>
                  </a:lnTo>
                  <a:cubicBezTo>
                    <a:pt x="714" y="968"/>
                    <a:pt x="684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1" y="1716"/>
                  </a:cubicBezTo>
                  <a:lnTo>
                    <a:pt x="446" y="1995"/>
                  </a:lnTo>
                  <a:cubicBezTo>
                    <a:pt x="469" y="2012"/>
                    <a:pt x="483" y="2049"/>
                    <a:pt x="476" y="2097"/>
                  </a:cubicBezTo>
                  <a:lnTo>
                    <a:pt x="384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8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81" y="2311"/>
                  </a:lnTo>
                  <a:cubicBezTo>
                    <a:pt x="1583" y="2311"/>
                    <a:pt x="1585" y="2311"/>
                    <a:pt x="1587" y="2311"/>
                  </a:cubicBezTo>
                  <a:cubicBezTo>
                    <a:pt x="1660" y="2311"/>
                    <a:pt x="1744" y="2179"/>
                    <a:pt x="1727" y="2080"/>
                  </a:cubicBezTo>
                  <a:lnTo>
                    <a:pt x="1639" y="1427"/>
                  </a:lnTo>
                  <a:cubicBezTo>
                    <a:pt x="1632" y="1386"/>
                    <a:pt x="1643" y="1335"/>
                    <a:pt x="1666" y="1288"/>
                  </a:cubicBezTo>
                  <a:lnTo>
                    <a:pt x="2051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6" y="571"/>
                  </a:lnTo>
                  <a:cubicBezTo>
                    <a:pt x="1457" y="574"/>
                    <a:pt x="1448" y="576"/>
                    <a:pt x="1440" y="576"/>
                  </a:cubicBezTo>
                  <a:cubicBezTo>
                    <a:pt x="1417" y="576"/>
                    <a:pt x="1397" y="562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2503174" y="2200925"/>
              <a:ext cx="210164" cy="494685"/>
            </a:xfrm>
            <a:custGeom>
              <a:avLst/>
              <a:gdLst/>
              <a:ahLst/>
              <a:cxnLst/>
              <a:rect l="l" t="t" r="r" b="b"/>
              <a:pathLst>
                <a:path w="4152" h="9773" extrusionOk="0">
                  <a:moveTo>
                    <a:pt x="240" y="1"/>
                  </a:moveTo>
                  <a:cubicBezTo>
                    <a:pt x="156" y="1"/>
                    <a:pt x="76" y="8"/>
                    <a:pt x="0" y="22"/>
                  </a:cubicBezTo>
                  <a:lnTo>
                    <a:pt x="510" y="2629"/>
                  </a:lnTo>
                  <a:lnTo>
                    <a:pt x="2071" y="4326"/>
                  </a:lnTo>
                  <a:lnTo>
                    <a:pt x="426" y="8253"/>
                  </a:lnTo>
                  <a:lnTo>
                    <a:pt x="1003" y="9772"/>
                  </a:lnTo>
                  <a:cubicBezTo>
                    <a:pt x="1003" y="9772"/>
                    <a:pt x="4151" y="4292"/>
                    <a:pt x="3950" y="3915"/>
                  </a:cubicBezTo>
                  <a:cubicBezTo>
                    <a:pt x="3751" y="3541"/>
                    <a:pt x="2489" y="1419"/>
                    <a:pt x="1819" y="790"/>
                  </a:cubicBezTo>
                  <a:cubicBezTo>
                    <a:pt x="1178" y="185"/>
                    <a:pt x="656" y="1"/>
                    <a:pt x="24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2464603" y="2194193"/>
              <a:ext cx="260427" cy="429844"/>
            </a:xfrm>
            <a:custGeom>
              <a:avLst/>
              <a:gdLst/>
              <a:ahLst/>
              <a:cxnLst/>
              <a:rect l="l" t="t" r="r" b="b"/>
              <a:pathLst>
                <a:path w="5145" h="8492" extrusionOk="0">
                  <a:moveTo>
                    <a:pt x="651" y="1"/>
                  </a:moveTo>
                  <a:cubicBezTo>
                    <a:pt x="274" y="1"/>
                    <a:pt x="0" y="49"/>
                    <a:pt x="0" y="49"/>
                  </a:cubicBezTo>
                  <a:lnTo>
                    <a:pt x="1272" y="2762"/>
                  </a:lnTo>
                  <a:lnTo>
                    <a:pt x="2744" y="4520"/>
                  </a:lnTo>
                  <a:lnTo>
                    <a:pt x="1582" y="7553"/>
                  </a:lnTo>
                  <a:lnTo>
                    <a:pt x="2564" y="8491"/>
                  </a:lnTo>
                  <a:cubicBezTo>
                    <a:pt x="2564" y="8491"/>
                    <a:pt x="3485" y="6907"/>
                    <a:pt x="3931" y="6030"/>
                  </a:cubicBezTo>
                  <a:cubicBezTo>
                    <a:pt x="4624" y="4666"/>
                    <a:pt x="4788" y="4388"/>
                    <a:pt x="4893" y="4098"/>
                  </a:cubicBezTo>
                  <a:cubicBezTo>
                    <a:pt x="5039" y="3684"/>
                    <a:pt x="5145" y="3538"/>
                    <a:pt x="4808" y="3062"/>
                  </a:cubicBezTo>
                  <a:cubicBezTo>
                    <a:pt x="4472" y="2582"/>
                    <a:pt x="2428" y="475"/>
                    <a:pt x="1888" y="230"/>
                  </a:cubicBezTo>
                  <a:cubicBezTo>
                    <a:pt x="1483" y="47"/>
                    <a:pt x="1019" y="1"/>
                    <a:pt x="65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464603" y="2194294"/>
              <a:ext cx="254758" cy="429743"/>
            </a:xfrm>
            <a:custGeom>
              <a:avLst/>
              <a:gdLst/>
              <a:ahLst/>
              <a:cxnLst/>
              <a:rect l="l" t="t" r="r" b="b"/>
              <a:pathLst>
                <a:path w="5033" h="8490" extrusionOk="0">
                  <a:moveTo>
                    <a:pt x="647" y="0"/>
                  </a:moveTo>
                  <a:cubicBezTo>
                    <a:pt x="283" y="0"/>
                    <a:pt x="14" y="44"/>
                    <a:pt x="0" y="47"/>
                  </a:cubicBezTo>
                  <a:cubicBezTo>
                    <a:pt x="72" y="44"/>
                    <a:pt x="140" y="44"/>
                    <a:pt x="208" y="44"/>
                  </a:cubicBezTo>
                  <a:cubicBezTo>
                    <a:pt x="1711" y="44"/>
                    <a:pt x="1718" y="663"/>
                    <a:pt x="1844" y="2254"/>
                  </a:cubicBezTo>
                  <a:cubicBezTo>
                    <a:pt x="1861" y="2481"/>
                    <a:pt x="1877" y="2927"/>
                    <a:pt x="1891" y="3501"/>
                  </a:cubicBezTo>
                  <a:lnTo>
                    <a:pt x="2744" y="4518"/>
                  </a:lnTo>
                  <a:lnTo>
                    <a:pt x="1949" y="6592"/>
                  </a:lnTo>
                  <a:cubicBezTo>
                    <a:pt x="1955" y="7041"/>
                    <a:pt x="1963" y="7490"/>
                    <a:pt x="1966" y="7918"/>
                  </a:cubicBezTo>
                  <a:lnTo>
                    <a:pt x="2564" y="8489"/>
                  </a:lnTo>
                  <a:cubicBezTo>
                    <a:pt x="2564" y="8489"/>
                    <a:pt x="3485" y="6905"/>
                    <a:pt x="3931" y="6028"/>
                  </a:cubicBezTo>
                  <a:cubicBezTo>
                    <a:pt x="4624" y="4664"/>
                    <a:pt x="4788" y="4386"/>
                    <a:pt x="4893" y="4096"/>
                  </a:cubicBezTo>
                  <a:cubicBezTo>
                    <a:pt x="4968" y="3882"/>
                    <a:pt x="5032" y="3743"/>
                    <a:pt x="5032" y="3594"/>
                  </a:cubicBezTo>
                  <a:cubicBezTo>
                    <a:pt x="5032" y="3448"/>
                    <a:pt x="4971" y="3294"/>
                    <a:pt x="4808" y="3060"/>
                  </a:cubicBezTo>
                  <a:cubicBezTo>
                    <a:pt x="4472" y="2580"/>
                    <a:pt x="2428" y="473"/>
                    <a:pt x="1888" y="228"/>
                  </a:cubicBezTo>
                  <a:cubicBezTo>
                    <a:pt x="1480" y="44"/>
                    <a:pt x="1014" y="0"/>
                    <a:pt x="647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2195621" y="3644289"/>
              <a:ext cx="71624" cy="135503"/>
            </a:xfrm>
            <a:custGeom>
              <a:avLst/>
              <a:gdLst/>
              <a:ahLst/>
              <a:cxnLst/>
              <a:rect l="l" t="t" r="r" b="b"/>
              <a:pathLst>
                <a:path w="1415" h="2677" extrusionOk="0">
                  <a:moveTo>
                    <a:pt x="1415" y="1"/>
                  </a:moveTo>
                  <a:lnTo>
                    <a:pt x="1" y="252"/>
                  </a:lnTo>
                  <a:lnTo>
                    <a:pt x="1" y="2676"/>
                  </a:lnTo>
                  <a:lnTo>
                    <a:pt x="1415" y="2425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2488697" y="3494410"/>
              <a:ext cx="75268" cy="140818"/>
            </a:xfrm>
            <a:custGeom>
              <a:avLst/>
              <a:gdLst/>
              <a:ahLst/>
              <a:cxnLst/>
              <a:rect l="l" t="t" r="r" b="b"/>
              <a:pathLst>
                <a:path w="1487" h="2782" extrusionOk="0">
                  <a:moveTo>
                    <a:pt x="1487" y="1"/>
                  </a:moveTo>
                  <a:lnTo>
                    <a:pt x="1" y="214"/>
                  </a:lnTo>
                  <a:lnTo>
                    <a:pt x="1" y="2781"/>
                  </a:lnTo>
                  <a:lnTo>
                    <a:pt x="1418" y="257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2176740" y="2703660"/>
              <a:ext cx="396335" cy="1019032"/>
            </a:xfrm>
            <a:custGeom>
              <a:avLst/>
              <a:gdLst/>
              <a:ahLst/>
              <a:cxnLst/>
              <a:rect l="l" t="t" r="r" b="b"/>
              <a:pathLst>
                <a:path w="7830" h="20132" extrusionOk="0">
                  <a:moveTo>
                    <a:pt x="7405" y="0"/>
                  </a:moveTo>
                  <a:lnTo>
                    <a:pt x="575" y="1496"/>
                  </a:lnTo>
                  <a:cubicBezTo>
                    <a:pt x="575" y="2850"/>
                    <a:pt x="479" y="10727"/>
                    <a:pt x="479" y="10727"/>
                  </a:cubicBezTo>
                  <a:cubicBezTo>
                    <a:pt x="445" y="11121"/>
                    <a:pt x="71" y="11879"/>
                    <a:pt x="44" y="13286"/>
                  </a:cubicBezTo>
                  <a:cubicBezTo>
                    <a:pt x="0" y="15326"/>
                    <a:pt x="313" y="20056"/>
                    <a:pt x="313" y="20056"/>
                  </a:cubicBezTo>
                  <a:cubicBezTo>
                    <a:pt x="313" y="20056"/>
                    <a:pt x="496" y="20131"/>
                    <a:pt x="797" y="20131"/>
                  </a:cubicBezTo>
                  <a:cubicBezTo>
                    <a:pt x="1078" y="20131"/>
                    <a:pt x="1460" y="20065"/>
                    <a:pt x="1890" y="19811"/>
                  </a:cubicBezTo>
                  <a:cubicBezTo>
                    <a:pt x="1890" y="19811"/>
                    <a:pt x="3002" y="12845"/>
                    <a:pt x="3257" y="10788"/>
                  </a:cubicBezTo>
                  <a:cubicBezTo>
                    <a:pt x="3478" y="8993"/>
                    <a:pt x="4348" y="4747"/>
                    <a:pt x="4348" y="4747"/>
                  </a:cubicBezTo>
                  <a:lnTo>
                    <a:pt x="5324" y="9914"/>
                  </a:lnTo>
                  <a:cubicBezTo>
                    <a:pt x="5324" y="9914"/>
                    <a:pt x="5062" y="11009"/>
                    <a:pt x="5147" y="12196"/>
                  </a:cubicBezTo>
                  <a:cubicBezTo>
                    <a:pt x="5215" y="13113"/>
                    <a:pt x="6075" y="17625"/>
                    <a:pt x="6075" y="17625"/>
                  </a:cubicBezTo>
                  <a:cubicBezTo>
                    <a:pt x="6075" y="17625"/>
                    <a:pt x="6294" y="17734"/>
                    <a:pt x="6663" y="17734"/>
                  </a:cubicBezTo>
                  <a:cubicBezTo>
                    <a:pt x="6938" y="17734"/>
                    <a:pt x="7297" y="17673"/>
                    <a:pt x="7711" y="17462"/>
                  </a:cubicBezTo>
                  <a:cubicBezTo>
                    <a:pt x="7711" y="17462"/>
                    <a:pt x="7796" y="10132"/>
                    <a:pt x="7809" y="9275"/>
                  </a:cubicBezTo>
                  <a:cubicBezTo>
                    <a:pt x="7829" y="8296"/>
                    <a:pt x="7405" y="0"/>
                    <a:pt x="7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2175677" y="3721329"/>
              <a:ext cx="186070" cy="205861"/>
            </a:xfrm>
            <a:custGeom>
              <a:avLst/>
              <a:gdLst/>
              <a:ahLst/>
              <a:cxnLst/>
              <a:rect l="l" t="t" r="r" b="b"/>
              <a:pathLst>
                <a:path w="3676" h="4067" extrusionOk="0">
                  <a:moveTo>
                    <a:pt x="1828" y="0"/>
                  </a:moveTo>
                  <a:cubicBezTo>
                    <a:pt x="1822" y="0"/>
                    <a:pt x="1816" y="1"/>
                    <a:pt x="1809" y="2"/>
                  </a:cubicBezTo>
                  <a:lnTo>
                    <a:pt x="1809" y="206"/>
                  </a:lnTo>
                  <a:cubicBezTo>
                    <a:pt x="1812" y="362"/>
                    <a:pt x="1310" y="492"/>
                    <a:pt x="1102" y="522"/>
                  </a:cubicBezTo>
                  <a:cubicBezTo>
                    <a:pt x="1032" y="531"/>
                    <a:pt x="963" y="536"/>
                    <a:pt x="897" y="536"/>
                  </a:cubicBezTo>
                  <a:cubicBezTo>
                    <a:pt x="666" y="536"/>
                    <a:pt x="474" y="480"/>
                    <a:pt x="395" y="406"/>
                  </a:cubicBezTo>
                  <a:lnTo>
                    <a:pt x="395" y="253"/>
                  </a:lnTo>
                  <a:cubicBezTo>
                    <a:pt x="393" y="253"/>
                    <a:pt x="392" y="253"/>
                    <a:pt x="390" y="253"/>
                  </a:cubicBezTo>
                  <a:cubicBezTo>
                    <a:pt x="307" y="253"/>
                    <a:pt x="237" y="537"/>
                    <a:pt x="174" y="793"/>
                  </a:cubicBezTo>
                  <a:cubicBezTo>
                    <a:pt x="95" y="1096"/>
                    <a:pt x="1" y="1440"/>
                    <a:pt x="119" y="1711"/>
                  </a:cubicBezTo>
                  <a:cubicBezTo>
                    <a:pt x="188" y="1862"/>
                    <a:pt x="293" y="1984"/>
                    <a:pt x="392" y="2110"/>
                  </a:cubicBezTo>
                  <a:cubicBezTo>
                    <a:pt x="561" y="2331"/>
                    <a:pt x="715" y="2576"/>
                    <a:pt x="748" y="2871"/>
                  </a:cubicBezTo>
                  <a:cubicBezTo>
                    <a:pt x="762" y="3001"/>
                    <a:pt x="756" y="3133"/>
                    <a:pt x="776" y="3262"/>
                  </a:cubicBezTo>
                  <a:cubicBezTo>
                    <a:pt x="847" y="3701"/>
                    <a:pt x="1167" y="4000"/>
                    <a:pt x="1608" y="4051"/>
                  </a:cubicBezTo>
                  <a:cubicBezTo>
                    <a:pt x="1694" y="4061"/>
                    <a:pt x="1786" y="4066"/>
                    <a:pt x="1881" y="4066"/>
                  </a:cubicBezTo>
                  <a:cubicBezTo>
                    <a:pt x="2420" y="4066"/>
                    <a:pt x="3075" y="3898"/>
                    <a:pt x="3530" y="3514"/>
                  </a:cubicBezTo>
                  <a:cubicBezTo>
                    <a:pt x="3676" y="3391"/>
                    <a:pt x="3645" y="2973"/>
                    <a:pt x="3560" y="2833"/>
                  </a:cubicBezTo>
                  <a:cubicBezTo>
                    <a:pt x="3475" y="2698"/>
                    <a:pt x="3227" y="2524"/>
                    <a:pt x="3118" y="2405"/>
                  </a:cubicBezTo>
                  <a:cubicBezTo>
                    <a:pt x="2662" y="1909"/>
                    <a:pt x="2493" y="1756"/>
                    <a:pt x="2292" y="1297"/>
                  </a:cubicBezTo>
                  <a:cubicBezTo>
                    <a:pt x="2170" y="1018"/>
                    <a:pt x="2112" y="869"/>
                    <a:pt x="2047" y="617"/>
                  </a:cubicBezTo>
                  <a:cubicBezTo>
                    <a:pt x="2003" y="454"/>
                    <a:pt x="1983" y="359"/>
                    <a:pt x="1962" y="233"/>
                  </a:cubicBezTo>
                  <a:cubicBezTo>
                    <a:pt x="1937" y="71"/>
                    <a:pt x="1895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2461870" y="3602630"/>
              <a:ext cx="273841" cy="120875"/>
            </a:xfrm>
            <a:custGeom>
              <a:avLst/>
              <a:gdLst/>
              <a:ahLst/>
              <a:cxnLst/>
              <a:rect l="l" t="t" r="r" b="b"/>
              <a:pathLst>
                <a:path w="5410" h="2388" extrusionOk="0">
                  <a:moveTo>
                    <a:pt x="1973" y="0"/>
                  </a:moveTo>
                  <a:cubicBezTo>
                    <a:pt x="1970" y="0"/>
                    <a:pt x="1966" y="1"/>
                    <a:pt x="1962" y="1"/>
                  </a:cubicBezTo>
                  <a:lnTo>
                    <a:pt x="1956" y="221"/>
                  </a:lnTo>
                  <a:cubicBezTo>
                    <a:pt x="1744" y="366"/>
                    <a:pt x="1369" y="445"/>
                    <a:pt x="1054" y="445"/>
                  </a:cubicBezTo>
                  <a:cubicBezTo>
                    <a:pt x="812" y="445"/>
                    <a:pt x="605" y="399"/>
                    <a:pt x="531" y="300"/>
                  </a:cubicBezTo>
                  <a:lnTo>
                    <a:pt x="531" y="160"/>
                  </a:lnTo>
                  <a:cubicBezTo>
                    <a:pt x="531" y="160"/>
                    <a:pt x="530" y="160"/>
                    <a:pt x="530" y="160"/>
                  </a:cubicBezTo>
                  <a:cubicBezTo>
                    <a:pt x="397" y="160"/>
                    <a:pt x="289" y="801"/>
                    <a:pt x="197" y="1214"/>
                  </a:cubicBezTo>
                  <a:cubicBezTo>
                    <a:pt x="116" y="1596"/>
                    <a:pt x="1" y="2041"/>
                    <a:pt x="289" y="2190"/>
                  </a:cubicBezTo>
                  <a:cubicBezTo>
                    <a:pt x="386" y="2240"/>
                    <a:pt x="532" y="2259"/>
                    <a:pt x="699" y="2259"/>
                  </a:cubicBezTo>
                  <a:cubicBezTo>
                    <a:pt x="1031" y="2259"/>
                    <a:pt x="1443" y="2183"/>
                    <a:pt x="1703" y="2123"/>
                  </a:cubicBezTo>
                  <a:cubicBezTo>
                    <a:pt x="1752" y="2111"/>
                    <a:pt x="1803" y="2106"/>
                    <a:pt x="1857" y="2106"/>
                  </a:cubicBezTo>
                  <a:cubicBezTo>
                    <a:pt x="2247" y="2106"/>
                    <a:pt x="2775" y="2363"/>
                    <a:pt x="3193" y="2384"/>
                  </a:cubicBezTo>
                  <a:cubicBezTo>
                    <a:pt x="3252" y="2386"/>
                    <a:pt x="3310" y="2388"/>
                    <a:pt x="3368" y="2388"/>
                  </a:cubicBezTo>
                  <a:cubicBezTo>
                    <a:pt x="4163" y="2388"/>
                    <a:pt x="4814" y="2136"/>
                    <a:pt x="5093" y="1898"/>
                  </a:cubicBezTo>
                  <a:cubicBezTo>
                    <a:pt x="5396" y="1643"/>
                    <a:pt x="5409" y="1290"/>
                    <a:pt x="5117" y="1211"/>
                  </a:cubicBezTo>
                  <a:cubicBezTo>
                    <a:pt x="4651" y="1082"/>
                    <a:pt x="3621" y="854"/>
                    <a:pt x="3091" y="684"/>
                  </a:cubicBezTo>
                  <a:cubicBezTo>
                    <a:pt x="2775" y="582"/>
                    <a:pt x="2455" y="409"/>
                    <a:pt x="2257" y="232"/>
                  </a:cubicBezTo>
                  <a:cubicBezTo>
                    <a:pt x="2103" y="93"/>
                    <a:pt x="2043" y="0"/>
                    <a:pt x="1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2391309" y="2839923"/>
              <a:ext cx="99868" cy="345414"/>
            </a:xfrm>
            <a:custGeom>
              <a:avLst/>
              <a:gdLst/>
              <a:ahLst/>
              <a:cxnLst/>
              <a:rect l="l" t="t" r="r" b="b"/>
              <a:pathLst>
                <a:path w="1973" h="6824" extrusionOk="0">
                  <a:moveTo>
                    <a:pt x="1972" y="1"/>
                  </a:moveTo>
                  <a:cubicBezTo>
                    <a:pt x="1133" y="963"/>
                    <a:pt x="0" y="1479"/>
                    <a:pt x="0" y="1479"/>
                  </a:cubicBezTo>
                  <a:lnTo>
                    <a:pt x="1010" y="6824"/>
                  </a:lnTo>
                  <a:lnTo>
                    <a:pt x="463" y="1643"/>
                  </a:lnTo>
                  <a:cubicBezTo>
                    <a:pt x="1591" y="783"/>
                    <a:pt x="1972" y="1"/>
                    <a:pt x="19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2223359" y="2209885"/>
              <a:ext cx="334582" cy="584683"/>
            </a:xfrm>
            <a:custGeom>
              <a:avLst/>
              <a:gdLst/>
              <a:ahLst/>
              <a:cxnLst/>
              <a:rect l="l" t="t" r="r" b="b"/>
              <a:pathLst>
                <a:path w="6610" h="11551" extrusionOk="0">
                  <a:moveTo>
                    <a:pt x="4514" y="1"/>
                  </a:moveTo>
                  <a:cubicBezTo>
                    <a:pt x="4406" y="1"/>
                    <a:pt x="4293" y="8"/>
                    <a:pt x="4175" y="22"/>
                  </a:cubicBezTo>
                  <a:lnTo>
                    <a:pt x="2108" y="447"/>
                  </a:lnTo>
                  <a:cubicBezTo>
                    <a:pt x="1625" y="647"/>
                    <a:pt x="653" y="977"/>
                    <a:pt x="435" y="1977"/>
                  </a:cubicBezTo>
                  <a:cubicBezTo>
                    <a:pt x="173" y="3176"/>
                    <a:pt x="89" y="5699"/>
                    <a:pt x="89" y="5699"/>
                  </a:cubicBezTo>
                  <a:lnTo>
                    <a:pt x="0" y="11299"/>
                  </a:lnTo>
                  <a:cubicBezTo>
                    <a:pt x="291" y="11460"/>
                    <a:pt x="811" y="11551"/>
                    <a:pt x="1453" y="11551"/>
                  </a:cubicBezTo>
                  <a:cubicBezTo>
                    <a:pt x="2970" y="11551"/>
                    <a:pt x="5167" y="11041"/>
                    <a:pt x="6610" y="9735"/>
                  </a:cubicBezTo>
                  <a:cubicBezTo>
                    <a:pt x="6610" y="9735"/>
                    <a:pt x="6357" y="3071"/>
                    <a:pt x="6357" y="2027"/>
                  </a:cubicBezTo>
                  <a:cubicBezTo>
                    <a:pt x="6357" y="1061"/>
                    <a:pt x="5859" y="1"/>
                    <a:pt x="4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2433625" y="2196471"/>
              <a:ext cx="132213" cy="590858"/>
            </a:xfrm>
            <a:custGeom>
              <a:avLst/>
              <a:gdLst/>
              <a:ahLst/>
              <a:cxnLst/>
              <a:rect l="l" t="t" r="r" b="b"/>
              <a:pathLst>
                <a:path w="2612" h="11673" extrusionOk="0">
                  <a:moveTo>
                    <a:pt x="823" y="1"/>
                  </a:moveTo>
                  <a:cubicBezTo>
                    <a:pt x="587" y="1"/>
                    <a:pt x="315" y="16"/>
                    <a:pt x="0" y="45"/>
                  </a:cubicBezTo>
                  <a:lnTo>
                    <a:pt x="0" y="181"/>
                  </a:lnTo>
                  <a:cubicBezTo>
                    <a:pt x="0" y="181"/>
                    <a:pt x="718" y="626"/>
                    <a:pt x="915" y="1436"/>
                  </a:cubicBezTo>
                  <a:cubicBezTo>
                    <a:pt x="1109" y="2248"/>
                    <a:pt x="1139" y="11673"/>
                    <a:pt x="1139" y="11673"/>
                  </a:cubicBezTo>
                  <a:cubicBezTo>
                    <a:pt x="1139" y="11673"/>
                    <a:pt x="2142" y="11312"/>
                    <a:pt x="2611" y="10860"/>
                  </a:cubicBezTo>
                  <a:cubicBezTo>
                    <a:pt x="2611" y="10860"/>
                    <a:pt x="2550" y="3425"/>
                    <a:pt x="2456" y="2211"/>
                  </a:cubicBezTo>
                  <a:cubicBezTo>
                    <a:pt x="2329" y="621"/>
                    <a:pt x="2324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2191166" y="2220767"/>
              <a:ext cx="191233" cy="603917"/>
            </a:xfrm>
            <a:custGeom>
              <a:avLst/>
              <a:gdLst/>
              <a:ahLst/>
              <a:cxnLst/>
              <a:rect l="l" t="t" r="r" b="b"/>
              <a:pathLst>
                <a:path w="3778" h="11931" extrusionOk="0">
                  <a:moveTo>
                    <a:pt x="2322" y="0"/>
                  </a:moveTo>
                  <a:cubicBezTo>
                    <a:pt x="2322" y="0"/>
                    <a:pt x="2322" y="0"/>
                    <a:pt x="2322" y="0"/>
                  </a:cubicBezTo>
                  <a:cubicBezTo>
                    <a:pt x="2322" y="0"/>
                    <a:pt x="1442" y="340"/>
                    <a:pt x="731" y="748"/>
                  </a:cubicBezTo>
                  <a:cubicBezTo>
                    <a:pt x="343" y="976"/>
                    <a:pt x="58" y="2594"/>
                    <a:pt x="28" y="3815"/>
                  </a:cubicBezTo>
                  <a:cubicBezTo>
                    <a:pt x="1" y="4879"/>
                    <a:pt x="167" y="11696"/>
                    <a:pt x="167" y="11696"/>
                  </a:cubicBezTo>
                  <a:cubicBezTo>
                    <a:pt x="577" y="11869"/>
                    <a:pt x="1057" y="11931"/>
                    <a:pt x="1530" y="11931"/>
                  </a:cubicBezTo>
                  <a:cubicBezTo>
                    <a:pt x="2673" y="11931"/>
                    <a:pt x="3778" y="11574"/>
                    <a:pt x="3778" y="11574"/>
                  </a:cubicBezTo>
                  <a:cubicBezTo>
                    <a:pt x="3778" y="11574"/>
                    <a:pt x="3682" y="6671"/>
                    <a:pt x="3668" y="3849"/>
                  </a:cubicBezTo>
                  <a:cubicBezTo>
                    <a:pt x="3655" y="594"/>
                    <a:pt x="2329" y="0"/>
                    <a:pt x="23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2301108" y="2312487"/>
              <a:ext cx="56135" cy="176098"/>
            </a:xfrm>
            <a:custGeom>
              <a:avLst/>
              <a:gdLst/>
              <a:ahLst/>
              <a:cxnLst/>
              <a:rect l="l" t="t" r="r" b="b"/>
              <a:pathLst>
                <a:path w="1109" h="3479" extrusionOk="0">
                  <a:moveTo>
                    <a:pt x="1" y="0"/>
                  </a:moveTo>
                  <a:lnTo>
                    <a:pt x="481" y="721"/>
                  </a:lnTo>
                  <a:lnTo>
                    <a:pt x="140" y="1591"/>
                  </a:lnTo>
                  <a:lnTo>
                    <a:pt x="1109" y="3479"/>
                  </a:lnTo>
                  <a:lnTo>
                    <a:pt x="1109" y="3479"/>
                  </a:lnTo>
                  <a:lnTo>
                    <a:pt x="304" y="1565"/>
                  </a:lnTo>
                  <a:lnTo>
                    <a:pt x="610" y="6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2501959" y="2261717"/>
              <a:ext cx="37406" cy="194877"/>
            </a:xfrm>
            <a:custGeom>
              <a:avLst/>
              <a:gdLst/>
              <a:ahLst/>
              <a:cxnLst/>
              <a:rect l="l" t="t" r="r" b="b"/>
              <a:pathLst>
                <a:path w="739" h="3850" extrusionOk="0">
                  <a:moveTo>
                    <a:pt x="340" y="1"/>
                  </a:moveTo>
                  <a:lnTo>
                    <a:pt x="82" y="898"/>
                  </a:lnTo>
                  <a:lnTo>
                    <a:pt x="572" y="1455"/>
                  </a:lnTo>
                  <a:lnTo>
                    <a:pt x="1" y="3849"/>
                  </a:lnTo>
                  <a:lnTo>
                    <a:pt x="738" y="1402"/>
                  </a:lnTo>
                  <a:lnTo>
                    <a:pt x="208" y="806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2347423" y="1876466"/>
              <a:ext cx="197105" cy="200142"/>
            </a:xfrm>
            <a:custGeom>
              <a:avLst/>
              <a:gdLst/>
              <a:ahLst/>
              <a:cxnLst/>
              <a:rect l="l" t="t" r="r" b="b"/>
              <a:pathLst>
                <a:path w="3894" h="3954" extrusionOk="0">
                  <a:moveTo>
                    <a:pt x="2285" y="0"/>
                  </a:moveTo>
                  <a:cubicBezTo>
                    <a:pt x="2175" y="0"/>
                    <a:pt x="2063" y="10"/>
                    <a:pt x="1948" y="30"/>
                  </a:cubicBezTo>
                  <a:cubicBezTo>
                    <a:pt x="871" y="221"/>
                    <a:pt x="1" y="1247"/>
                    <a:pt x="1" y="2322"/>
                  </a:cubicBezTo>
                  <a:cubicBezTo>
                    <a:pt x="1" y="3279"/>
                    <a:pt x="693" y="3953"/>
                    <a:pt x="1606" y="3953"/>
                  </a:cubicBezTo>
                  <a:cubicBezTo>
                    <a:pt x="1717" y="3953"/>
                    <a:pt x="1832" y="3943"/>
                    <a:pt x="1948" y="3923"/>
                  </a:cubicBezTo>
                  <a:cubicBezTo>
                    <a:pt x="3023" y="3733"/>
                    <a:pt x="3893" y="2709"/>
                    <a:pt x="3893" y="1635"/>
                  </a:cubicBezTo>
                  <a:cubicBezTo>
                    <a:pt x="3893" y="675"/>
                    <a:pt x="3199" y="0"/>
                    <a:pt x="22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2275647" y="2076558"/>
              <a:ext cx="42063" cy="95718"/>
            </a:xfrm>
            <a:custGeom>
              <a:avLst/>
              <a:gdLst/>
              <a:ahLst/>
              <a:cxnLst/>
              <a:rect l="l" t="t" r="r" b="b"/>
              <a:pathLst>
                <a:path w="831" h="1891" extrusionOk="0">
                  <a:moveTo>
                    <a:pt x="0" y="1"/>
                  </a:moveTo>
                  <a:cubicBezTo>
                    <a:pt x="0" y="1"/>
                    <a:pt x="317" y="1424"/>
                    <a:pt x="443" y="1646"/>
                  </a:cubicBezTo>
                  <a:cubicBezTo>
                    <a:pt x="568" y="1867"/>
                    <a:pt x="830" y="1890"/>
                    <a:pt x="830" y="1890"/>
                  </a:cubicBezTo>
                  <a:lnTo>
                    <a:pt x="810" y="8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2252110" y="1965553"/>
              <a:ext cx="53756" cy="111055"/>
            </a:xfrm>
            <a:custGeom>
              <a:avLst/>
              <a:gdLst/>
              <a:ahLst/>
              <a:cxnLst/>
              <a:rect l="l" t="t" r="r" b="b"/>
              <a:pathLst>
                <a:path w="1062" h="2194" extrusionOk="0">
                  <a:moveTo>
                    <a:pt x="864" y="0"/>
                  </a:moveTo>
                  <a:cubicBezTo>
                    <a:pt x="864" y="0"/>
                    <a:pt x="523" y="4"/>
                    <a:pt x="258" y="320"/>
                  </a:cubicBezTo>
                  <a:cubicBezTo>
                    <a:pt x="0" y="633"/>
                    <a:pt x="143" y="1439"/>
                    <a:pt x="465" y="2194"/>
                  </a:cubicBezTo>
                  <a:lnTo>
                    <a:pt x="1061" y="2156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2236621" y="1893828"/>
              <a:ext cx="297023" cy="390767"/>
            </a:xfrm>
            <a:custGeom>
              <a:avLst/>
              <a:gdLst/>
              <a:ahLst/>
              <a:cxnLst/>
              <a:rect l="l" t="t" r="r" b="b"/>
              <a:pathLst>
                <a:path w="5868" h="7720" extrusionOk="0">
                  <a:moveTo>
                    <a:pt x="4237" y="1"/>
                  </a:moveTo>
                  <a:cubicBezTo>
                    <a:pt x="3561" y="1"/>
                    <a:pt x="2787" y="310"/>
                    <a:pt x="2240" y="751"/>
                  </a:cubicBezTo>
                  <a:cubicBezTo>
                    <a:pt x="1115" y="1659"/>
                    <a:pt x="1543" y="3542"/>
                    <a:pt x="1543" y="3542"/>
                  </a:cubicBezTo>
                  <a:cubicBezTo>
                    <a:pt x="1522" y="3559"/>
                    <a:pt x="1499" y="3566"/>
                    <a:pt x="1475" y="3566"/>
                  </a:cubicBezTo>
                  <a:cubicBezTo>
                    <a:pt x="1364" y="3566"/>
                    <a:pt x="1228" y="3414"/>
                    <a:pt x="1108" y="3308"/>
                  </a:cubicBezTo>
                  <a:cubicBezTo>
                    <a:pt x="1045" y="3253"/>
                    <a:pt x="919" y="3199"/>
                    <a:pt x="777" y="3199"/>
                  </a:cubicBezTo>
                  <a:cubicBezTo>
                    <a:pt x="592" y="3199"/>
                    <a:pt x="380" y="3292"/>
                    <a:pt x="245" y="3600"/>
                  </a:cubicBezTo>
                  <a:cubicBezTo>
                    <a:pt x="0" y="4157"/>
                    <a:pt x="456" y="4756"/>
                    <a:pt x="833" y="4807"/>
                  </a:cubicBezTo>
                  <a:cubicBezTo>
                    <a:pt x="895" y="4816"/>
                    <a:pt x="952" y="4820"/>
                    <a:pt x="1004" y="4820"/>
                  </a:cubicBezTo>
                  <a:cubicBezTo>
                    <a:pt x="1500" y="4820"/>
                    <a:pt x="1581" y="4463"/>
                    <a:pt x="1581" y="4463"/>
                  </a:cubicBezTo>
                  <a:lnTo>
                    <a:pt x="1628" y="6874"/>
                  </a:lnTo>
                  <a:cubicBezTo>
                    <a:pt x="2009" y="7296"/>
                    <a:pt x="2795" y="7719"/>
                    <a:pt x="3356" y="7719"/>
                  </a:cubicBezTo>
                  <a:cubicBezTo>
                    <a:pt x="3456" y="7719"/>
                    <a:pt x="3549" y="7706"/>
                    <a:pt x="3631" y="7677"/>
                  </a:cubicBezTo>
                  <a:cubicBezTo>
                    <a:pt x="4066" y="7523"/>
                    <a:pt x="4162" y="6772"/>
                    <a:pt x="3746" y="6364"/>
                  </a:cubicBezTo>
                  <a:lnTo>
                    <a:pt x="3743" y="5654"/>
                  </a:lnTo>
                  <a:cubicBezTo>
                    <a:pt x="3743" y="5654"/>
                    <a:pt x="4335" y="5637"/>
                    <a:pt x="4620" y="5541"/>
                  </a:cubicBezTo>
                  <a:cubicBezTo>
                    <a:pt x="5100" y="5385"/>
                    <a:pt x="5399" y="4953"/>
                    <a:pt x="5545" y="4409"/>
                  </a:cubicBezTo>
                  <a:cubicBezTo>
                    <a:pt x="5780" y="3539"/>
                    <a:pt x="5868" y="2849"/>
                    <a:pt x="5671" y="1251"/>
                  </a:cubicBezTo>
                  <a:cubicBezTo>
                    <a:pt x="5559" y="347"/>
                    <a:pt x="4953" y="1"/>
                    <a:pt x="4237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2282380" y="1849385"/>
              <a:ext cx="262148" cy="233954"/>
            </a:xfrm>
            <a:custGeom>
              <a:avLst/>
              <a:gdLst/>
              <a:ahLst/>
              <a:cxnLst/>
              <a:rect l="l" t="t" r="r" b="b"/>
              <a:pathLst>
                <a:path w="5179" h="4622" extrusionOk="0">
                  <a:moveTo>
                    <a:pt x="5059" y="1"/>
                  </a:moveTo>
                  <a:lnTo>
                    <a:pt x="5059" y="1"/>
                  </a:lnTo>
                  <a:cubicBezTo>
                    <a:pt x="4257" y="535"/>
                    <a:pt x="3267" y="425"/>
                    <a:pt x="2356" y="477"/>
                  </a:cubicBezTo>
                  <a:cubicBezTo>
                    <a:pt x="1078" y="552"/>
                    <a:pt x="687" y="1000"/>
                    <a:pt x="405" y="1357"/>
                  </a:cubicBezTo>
                  <a:cubicBezTo>
                    <a:pt x="10" y="1864"/>
                    <a:pt x="266" y="2295"/>
                    <a:pt x="266" y="2295"/>
                  </a:cubicBezTo>
                  <a:cubicBezTo>
                    <a:pt x="266" y="2295"/>
                    <a:pt x="0" y="4036"/>
                    <a:pt x="204" y="4186"/>
                  </a:cubicBezTo>
                  <a:cubicBezTo>
                    <a:pt x="351" y="4292"/>
                    <a:pt x="572" y="4621"/>
                    <a:pt x="636" y="4621"/>
                  </a:cubicBezTo>
                  <a:cubicBezTo>
                    <a:pt x="637" y="4621"/>
                    <a:pt x="638" y="4621"/>
                    <a:pt x="639" y="4621"/>
                  </a:cubicBezTo>
                  <a:cubicBezTo>
                    <a:pt x="843" y="4583"/>
                    <a:pt x="928" y="3696"/>
                    <a:pt x="1034" y="3166"/>
                  </a:cubicBezTo>
                  <a:cubicBezTo>
                    <a:pt x="1153" y="2557"/>
                    <a:pt x="1201" y="2336"/>
                    <a:pt x="1422" y="2326"/>
                  </a:cubicBezTo>
                  <a:cubicBezTo>
                    <a:pt x="1581" y="2319"/>
                    <a:pt x="2771" y="2220"/>
                    <a:pt x="3533" y="1996"/>
                  </a:cubicBezTo>
                  <a:cubicBezTo>
                    <a:pt x="4294" y="1768"/>
                    <a:pt x="4584" y="1531"/>
                    <a:pt x="4584" y="1531"/>
                  </a:cubicBezTo>
                  <a:cubicBezTo>
                    <a:pt x="5080" y="1048"/>
                    <a:pt x="5178" y="477"/>
                    <a:pt x="50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2259348" y="1944041"/>
              <a:ext cx="41658" cy="28295"/>
            </a:xfrm>
            <a:custGeom>
              <a:avLst/>
              <a:gdLst/>
              <a:ahLst/>
              <a:cxnLst/>
              <a:rect l="l" t="t" r="r" b="b"/>
              <a:pathLst>
                <a:path w="823" h="559" extrusionOk="0">
                  <a:moveTo>
                    <a:pt x="428" y="1"/>
                  </a:moveTo>
                  <a:cubicBezTo>
                    <a:pt x="259" y="1"/>
                    <a:pt x="83" y="118"/>
                    <a:pt x="0" y="300"/>
                  </a:cubicBezTo>
                  <a:lnTo>
                    <a:pt x="721" y="558"/>
                  </a:lnTo>
                  <a:cubicBezTo>
                    <a:pt x="823" y="334"/>
                    <a:pt x="744" y="92"/>
                    <a:pt x="544" y="21"/>
                  </a:cubicBezTo>
                  <a:cubicBezTo>
                    <a:pt x="506" y="7"/>
                    <a:pt x="467" y="1"/>
                    <a:pt x="4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2327126" y="2150561"/>
              <a:ext cx="99008" cy="43784"/>
            </a:xfrm>
            <a:custGeom>
              <a:avLst/>
              <a:gdLst/>
              <a:ahLst/>
              <a:cxnLst/>
              <a:rect l="l" t="t" r="r" b="b"/>
              <a:pathLst>
                <a:path w="1956" h="86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" y="306"/>
                    <a:pt x="293" y="551"/>
                  </a:cubicBezTo>
                  <a:cubicBezTo>
                    <a:pt x="565" y="853"/>
                    <a:pt x="1955" y="864"/>
                    <a:pt x="1955" y="864"/>
                  </a:cubicBezTo>
                  <a:lnTo>
                    <a:pt x="1955" y="582"/>
                  </a:lnTo>
                  <a:cubicBezTo>
                    <a:pt x="1955" y="582"/>
                    <a:pt x="888" y="554"/>
                    <a:pt x="513" y="422"/>
                  </a:cubicBezTo>
                  <a:cubicBezTo>
                    <a:pt x="265" y="334"/>
                    <a:pt x="58" y="136"/>
                    <a:pt x="0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2391511" y="2032672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8" y="1"/>
                    <a:pt x="226" y="1"/>
                    <a:pt x="214" y="4"/>
                  </a:cubicBezTo>
                  <a:cubicBezTo>
                    <a:pt x="95" y="24"/>
                    <a:pt x="0" y="143"/>
                    <a:pt x="0" y="265"/>
                  </a:cubicBezTo>
                  <a:cubicBezTo>
                    <a:pt x="0" y="375"/>
                    <a:pt x="76" y="452"/>
                    <a:pt x="178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9" y="313"/>
                    <a:pt x="429" y="190"/>
                  </a:cubicBezTo>
                  <a:cubicBezTo>
                    <a:pt x="429" y="80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2375162" y="1997999"/>
              <a:ext cx="26524" cy="22322"/>
            </a:xfrm>
            <a:custGeom>
              <a:avLst/>
              <a:gdLst/>
              <a:ahLst/>
              <a:cxnLst/>
              <a:rect l="l" t="t" r="r" b="b"/>
              <a:pathLst>
                <a:path w="524" h="441" extrusionOk="0">
                  <a:moveTo>
                    <a:pt x="336" y="0"/>
                  </a:moveTo>
                  <a:cubicBezTo>
                    <a:pt x="282" y="0"/>
                    <a:pt x="225" y="19"/>
                    <a:pt x="173" y="56"/>
                  </a:cubicBezTo>
                  <a:cubicBezTo>
                    <a:pt x="47" y="148"/>
                    <a:pt x="0" y="321"/>
                    <a:pt x="64" y="440"/>
                  </a:cubicBezTo>
                  <a:lnTo>
                    <a:pt x="523" y="108"/>
                  </a:lnTo>
                  <a:cubicBezTo>
                    <a:pt x="483" y="37"/>
                    <a:pt x="413" y="0"/>
                    <a:pt x="3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2418845" y="2115584"/>
              <a:ext cx="27232" cy="16501"/>
            </a:xfrm>
            <a:custGeom>
              <a:avLst/>
              <a:gdLst/>
              <a:ahLst/>
              <a:cxnLst/>
              <a:rect l="l" t="t" r="r" b="b"/>
              <a:pathLst>
                <a:path w="538" h="326" extrusionOk="0">
                  <a:moveTo>
                    <a:pt x="48" y="1"/>
                  </a:moveTo>
                  <a:lnTo>
                    <a:pt x="48" y="1"/>
                  </a:lnTo>
                  <a:cubicBezTo>
                    <a:pt x="0" y="151"/>
                    <a:pt x="68" y="294"/>
                    <a:pt x="204" y="321"/>
                  </a:cubicBezTo>
                  <a:cubicBezTo>
                    <a:pt x="219" y="324"/>
                    <a:pt x="235" y="325"/>
                    <a:pt x="250" y="325"/>
                  </a:cubicBezTo>
                  <a:cubicBezTo>
                    <a:pt x="372" y="325"/>
                    <a:pt x="492" y="233"/>
                    <a:pt x="537" y="99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2488545" y="1973247"/>
              <a:ext cx="25511" cy="20247"/>
            </a:xfrm>
            <a:custGeom>
              <a:avLst/>
              <a:gdLst/>
              <a:ahLst/>
              <a:cxnLst/>
              <a:rect l="l" t="t" r="r" b="b"/>
              <a:pathLst>
                <a:path w="504" h="400" extrusionOk="0">
                  <a:moveTo>
                    <a:pt x="251" y="1"/>
                  </a:moveTo>
                  <a:cubicBezTo>
                    <a:pt x="158" y="1"/>
                    <a:pt x="60" y="56"/>
                    <a:pt x="1" y="151"/>
                  </a:cubicBezTo>
                  <a:lnTo>
                    <a:pt x="418" y="399"/>
                  </a:lnTo>
                  <a:cubicBezTo>
                    <a:pt x="503" y="263"/>
                    <a:pt x="480" y="100"/>
                    <a:pt x="364" y="32"/>
                  </a:cubicBezTo>
                  <a:cubicBezTo>
                    <a:pt x="329" y="11"/>
                    <a:pt x="290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2481510" y="2013741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7" y="1"/>
                    <a:pt x="226" y="2"/>
                    <a:pt x="214" y="4"/>
                  </a:cubicBezTo>
                  <a:cubicBezTo>
                    <a:pt x="99" y="24"/>
                    <a:pt x="0" y="140"/>
                    <a:pt x="0" y="266"/>
                  </a:cubicBezTo>
                  <a:cubicBezTo>
                    <a:pt x="0" y="376"/>
                    <a:pt x="80" y="452"/>
                    <a:pt x="179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8" y="313"/>
                    <a:pt x="428" y="191"/>
                  </a:cubicBezTo>
                  <a:cubicBezTo>
                    <a:pt x="428" y="81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2448051" y="2022852"/>
              <a:ext cx="37609" cy="64436"/>
            </a:xfrm>
            <a:custGeom>
              <a:avLst/>
              <a:gdLst/>
              <a:ahLst/>
              <a:cxnLst/>
              <a:rect l="l" t="t" r="r" b="b"/>
              <a:pathLst>
                <a:path w="743" h="1273" extrusionOk="0">
                  <a:moveTo>
                    <a:pt x="1" y="1"/>
                  </a:moveTo>
                  <a:lnTo>
                    <a:pt x="70" y="1272"/>
                  </a:lnTo>
                  <a:lnTo>
                    <a:pt x="743" y="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2357192" y="2247240"/>
              <a:ext cx="102652" cy="55325"/>
            </a:xfrm>
            <a:custGeom>
              <a:avLst/>
              <a:gdLst/>
              <a:ahLst/>
              <a:cxnLst/>
              <a:rect l="l" t="t" r="r" b="b"/>
              <a:pathLst>
                <a:path w="2028" h="1093" extrusionOk="0">
                  <a:moveTo>
                    <a:pt x="1297" y="1"/>
                  </a:moveTo>
                  <a:lnTo>
                    <a:pt x="1239" y="593"/>
                  </a:lnTo>
                  <a:lnTo>
                    <a:pt x="545" y="194"/>
                  </a:lnTo>
                  <a:lnTo>
                    <a:pt x="1" y="834"/>
                  </a:lnTo>
                  <a:cubicBezTo>
                    <a:pt x="175" y="986"/>
                    <a:pt x="502" y="1092"/>
                    <a:pt x="835" y="1092"/>
                  </a:cubicBezTo>
                  <a:cubicBezTo>
                    <a:pt x="963" y="1092"/>
                    <a:pt x="1093" y="1076"/>
                    <a:pt x="1215" y="1041"/>
                  </a:cubicBezTo>
                  <a:cubicBezTo>
                    <a:pt x="1653" y="916"/>
                    <a:pt x="1895" y="745"/>
                    <a:pt x="2028" y="409"/>
                  </a:cubicBezTo>
                  <a:lnTo>
                    <a:pt x="1297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2357192" y="2247240"/>
              <a:ext cx="102652" cy="55122"/>
            </a:xfrm>
            <a:custGeom>
              <a:avLst/>
              <a:gdLst/>
              <a:ahLst/>
              <a:cxnLst/>
              <a:rect l="l" t="t" r="r" b="b"/>
              <a:pathLst>
                <a:path w="2028" h="1089" extrusionOk="0">
                  <a:moveTo>
                    <a:pt x="1297" y="1"/>
                  </a:moveTo>
                  <a:lnTo>
                    <a:pt x="1239" y="593"/>
                  </a:lnTo>
                  <a:lnTo>
                    <a:pt x="1684" y="300"/>
                  </a:lnTo>
                  <a:cubicBezTo>
                    <a:pt x="1684" y="300"/>
                    <a:pt x="1769" y="528"/>
                    <a:pt x="1763" y="783"/>
                  </a:cubicBezTo>
                  <a:cubicBezTo>
                    <a:pt x="1882" y="688"/>
                    <a:pt x="1967" y="566"/>
                    <a:pt x="2028" y="409"/>
                  </a:cubicBezTo>
                  <a:lnTo>
                    <a:pt x="1297" y="1"/>
                  </a:lnTo>
                  <a:close/>
                  <a:moveTo>
                    <a:pt x="545" y="194"/>
                  </a:moveTo>
                  <a:lnTo>
                    <a:pt x="12" y="820"/>
                  </a:lnTo>
                  <a:lnTo>
                    <a:pt x="1" y="834"/>
                  </a:lnTo>
                  <a:cubicBezTo>
                    <a:pt x="158" y="970"/>
                    <a:pt x="433" y="1068"/>
                    <a:pt x="729" y="1089"/>
                  </a:cubicBezTo>
                  <a:cubicBezTo>
                    <a:pt x="668" y="956"/>
                    <a:pt x="633" y="803"/>
                    <a:pt x="641" y="630"/>
                  </a:cubicBezTo>
                  <a:lnTo>
                    <a:pt x="1239" y="593"/>
                  </a:lnTo>
                  <a:lnTo>
                    <a:pt x="545" y="1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2388575" y="2262426"/>
              <a:ext cx="59374" cy="62411"/>
            </a:xfrm>
            <a:custGeom>
              <a:avLst/>
              <a:gdLst/>
              <a:ahLst/>
              <a:cxnLst/>
              <a:rect l="l" t="t" r="r" b="b"/>
              <a:pathLst>
                <a:path w="1173" h="1233" extrusionOk="0">
                  <a:moveTo>
                    <a:pt x="1064" y="0"/>
                  </a:moveTo>
                  <a:lnTo>
                    <a:pt x="619" y="293"/>
                  </a:lnTo>
                  <a:lnTo>
                    <a:pt x="21" y="330"/>
                  </a:lnTo>
                  <a:cubicBezTo>
                    <a:pt x="0" y="751"/>
                    <a:pt x="234" y="1054"/>
                    <a:pt x="469" y="1228"/>
                  </a:cubicBezTo>
                  <a:cubicBezTo>
                    <a:pt x="496" y="1231"/>
                    <a:pt x="522" y="1232"/>
                    <a:pt x="547" y="1232"/>
                  </a:cubicBezTo>
                  <a:cubicBezTo>
                    <a:pt x="796" y="1232"/>
                    <a:pt x="942" y="1095"/>
                    <a:pt x="942" y="1095"/>
                  </a:cubicBezTo>
                  <a:cubicBezTo>
                    <a:pt x="942" y="1095"/>
                    <a:pt x="1098" y="884"/>
                    <a:pt x="1135" y="572"/>
                  </a:cubicBezTo>
                  <a:cubicBezTo>
                    <a:pt x="1173" y="282"/>
                    <a:pt x="1064" y="0"/>
                    <a:pt x="10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2397838" y="2317802"/>
              <a:ext cx="77344" cy="287609"/>
            </a:xfrm>
            <a:custGeom>
              <a:avLst/>
              <a:gdLst/>
              <a:ahLst/>
              <a:cxnLst/>
              <a:rect l="l" t="t" r="r" b="b"/>
              <a:pathLst>
                <a:path w="1528" h="5682" extrusionOk="0">
                  <a:moveTo>
                    <a:pt x="759" y="1"/>
                  </a:moveTo>
                  <a:lnTo>
                    <a:pt x="286" y="134"/>
                  </a:lnTo>
                  <a:cubicBezTo>
                    <a:pt x="286" y="134"/>
                    <a:pt x="1" y="4237"/>
                    <a:pt x="7" y="4526"/>
                  </a:cubicBezTo>
                  <a:cubicBezTo>
                    <a:pt x="14" y="4803"/>
                    <a:pt x="517" y="5681"/>
                    <a:pt x="792" y="5681"/>
                  </a:cubicBezTo>
                  <a:cubicBezTo>
                    <a:pt x="800" y="5681"/>
                    <a:pt x="809" y="5681"/>
                    <a:pt x="817" y="5679"/>
                  </a:cubicBezTo>
                  <a:cubicBezTo>
                    <a:pt x="1088" y="5621"/>
                    <a:pt x="1527" y="4421"/>
                    <a:pt x="1496" y="4108"/>
                  </a:cubicBezTo>
                  <a:cubicBezTo>
                    <a:pt x="1470" y="3795"/>
                    <a:pt x="759" y="1"/>
                    <a:pt x="7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2411961" y="2324534"/>
              <a:ext cx="405" cy="5568"/>
            </a:xfrm>
            <a:custGeom>
              <a:avLst/>
              <a:gdLst/>
              <a:ahLst/>
              <a:cxnLst/>
              <a:rect l="l" t="t" r="r" b="b"/>
              <a:pathLst>
                <a:path w="8" h="110" extrusionOk="0">
                  <a:moveTo>
                    <a:pt x="0" y="95"/>
                  </a:moveTo>
                  <a:lnTo>
                    <a:pt x="0" y="109"/>
                  </a:lnTo>
                  <a:lnTo>
                    <a:pt x="0" y="109"/>
                  </a:lnTo>
                  <a:lnTo>
                    <a:pt x="0" y="95"/>
                  </a:lnTo>
                  <a:close/>
                  <a:moveTo>
                    <a:pt x="7" y="4"/>
                  </a:moveTo>
                  <a:lnTo>
                    <a:pt x="7" y="4"/>
                  </a:lnTo>
                  <a:lnTo>
                    <a:pt x="7" y="4"/>
                  </a:lnTo>
                  <a:close/>
                  <a:moveTo>
                    <a:pt x="7" y="1"/>
                  </a:moveTo>
                  <a:lnTo>
                    <a:pt x="7" y="1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2411961" y="2317802"/>
              <a:ext cx="24803" cy="12452"/>
            </a:xfrm>
            <a:custGeom>
              <a:avLst/>
              <a:gdLst/>
              <a:ahLst/>
              <a:cxnLst/>
              <a:rect l="l" t="t" r="r" b="b"/>
              <a:pathLst>
                <a:path w="490" h="246" extrusionOk="0">
                  <a:moveTo>
                    <a:pt x="480" y="1"/>
                  </a:moveTo>
                  <a:cubicBezTo>
                    <a:pt x="347" y="123"/>
                    <a:pt x="208" y="147"/>
                    <a:pt x="116" y="147"/>
                  </a:cubicBezTo>
                  <a:cubicBezTo>
                    <a:pt x="48" y="147"/>
                    <a:pt x="7" y="134"/>
                    <a:pt x="7" y="134"/>
                  </a:cubicBezTo>
                  <a:lnTo>
                    <a:pt x="7" y="137"/>
                  </a:lnTo>
                  <a:lnTo>
                    <a:pt x="0" y="228"/>
                  </a:lnTo>
                  <a:lnTo>
                    <a:pt x="0" y="242"/>
                  </a:lnTo>
                  <a:cubicBezTo>
                    <a:pt x="17" y="245"/>
                    <a:pt x="38" y="245"/>
                    <a:pt x="58" y="245"/>
                  </a:cubicBezTo>
                  <a:cubicBezTo>
                    <a:pt x="317" y="245"/>
                    <a:pt x="490" y="59"/>
                    <a:pt x="490" y="59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2289264" y="2195104"/>
              <a:ext cx="130644" cy="125683"/>
            </a:xfrm>
            <a:custGeom>
              <a:avLst/>
              <a:gdLst/>
              <a:ahLst/>
              <a:cxnLst/>
              <a:rect l="l" t="t" r="r" b="b"/>
              <a:pathLst>
                <a:path w="2581" h="2483" extrusionOk="0">
                  <a:moveTo>
                    <a:pt x="568" y="0"/>
                  </a:moveTo>
                  <a:cubicBezTo>
                    <a:pt x="568" y="0"/>
                    <a:pt x="106" y="259"/>
                    <a:pt x="1" y="1099"/>
                  </a:cubicBezTo>
                  <a:cubicBezTo>
                    <a:pt x="286" y="1711"/>
                    <a:pt x="803" y="2187"/>
                    <a:pt x="1561" y="2483"/>
                  </a:cubicBezTo>
                  <a:lnTo>
                    <a:pt x="1983" y="1660"/>
                  </a:lnTo>
                  <a:lnTo>
                    <a:pt x="2581" y="1623"/>
                  </a:lnTo>
                  <a:lnTo>
                    <a:pt x="578" y="4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2419857" y="2186499"/>
              <a:ext cx="49150" cy="93693"/>
            </a:xfrm>
            <a:custGeom>
              <a:avLst/>
              <a:gdLst/>
              <a:ahLst/>
              <a:cxnLst/>
              <a:rect l="l" t="t" r="r" b="b"/>
              <a:pathLst>
                <a:path w="971" h="1851" extrusionOk="0">
                  <a:moveTo>
                    <a:pt x="128" y="1"/>
                  </a:moveTo>
                  <a:cubicBezTo>
                    <a:pt x="125" y="1"/>
                    <a:pt x="123" y="1"/>
                    <a:pt x="123" y="1"/>
                  </a:cubicBezTo>
                  <a:lnTo>
                    <a:pt x="126" y="582"/>
                  </a:lnTo>
                  <a:cubicBezTo>
                    <a:pt x="126" y="582"/>
                    <a:pt x="45" y="1364"/>
                    <a:pt x="1" y="1793"/>
                  </a:cubicBezTo>
                  <a:lnTo>
                    <a:pt x="446" y="1500"/>
                  </a:lnTo>
                  <a:lnTo>
                    <a:pt x="925" y="1850"/>
                  </a:lnTo>
                  <a:cubicBezTo>
                    <a:pt x="925" y="1850"/>
                    <a:pt x="970" y="578"/>
                    <a:pt x="769" y="286"/>
                  </a:cubicBezTo>
                  <a:cubicBezTo>
                    <a:pt x="581" y="9"/>
                    <a:pt x="178" y="1"/>
                    <a:pt x="1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975181" y="2263641"/>
              <a:ext cx="364345" cy="572838"/>
            </a:xfrm>
            <a:custGeom>
              <a:avLst/>
              <a:gdLst/>
              <a:ahLst/>
              <a:cxnLst/>
              <a:rect l="l" t="t" r="r" b="b"/>
              <a:pathLst>
                <a:path w="7198" h="11317" extrusionOk="0">
                  <a:moveTo>
                    <a:pt x="4978" y="0"/>
                  </a:moveTo>
                  <a:cubicBezTo>
                    <a:pt x="4978" y="0"/>
                    <a:pt x="4610" y="99"/>
                    <a:pt x="3897" y="857"/>
                  </a:cubicBezTo>
                  <a:cubicBezTo>
                    <a:pt x="3179" y="1618"/>
                    <a:pt x="375" y="6422"/>
                    <a:pt x="188" y="6691"/>
                  </a:cubicBezTo>
                  <a:cubicBezTo>
                    <a:pt x="0" y="6963"/>
                    <a:pt x="55" y="7336"/>
                    <a:pt x="392" y="7680"/>
                  </a:cubicBezTo>
                  <a:cubicBezTo>
                    <a:pt x="725" y="8027"/>
                    <a:pt x="3493" y="10090"/>
                    <a:pt x="3493" y="10090"/>
                  </a:cubicBezTo>
                  <a:cubicBezTo>
                    <a:pt x="3659" y="10233"/>
                    <a:pt x="3781" y="10407"/>
                    <a:pt x="4094" y="10713"/>
                  </a:cubicBezTo>
                  <a:cubicBezTo>
                    <a:pt x="4240" y="10856"/>
                    <a:pt x="4393" y="11015"/>
                    <a:pt x="4584" y="11100"/>
                  </a:cubicBezTo>
                  <a:cubicBezTo>
                    <a:pt x="4822" y="11206"/>
                    <a:pt x="5080" y="11281"/>
                    <a:pt x="5352" y="11308"/>
                  </a:cubicBezTo>
                  <a:cubicBezTo>
                    <a:pt x="5417" y="11313"/>
                    <a:pt x="5483" y="11316"/>
                    <a:pt x="5550" y="11316"/>
                  </a:cubicBezTo>
                  <a:cubicBezTo>
                    <a:pt x="5835" y="11316"/>
                    <a:pt x="6130" y="11261"/>
                    <a:pt x="6406" y="11135"/>
                  </a:cubicBezTo>
                  <a:cubicBezTo>
                    <a:pt x="6597" y="11049"/>
                    <a:pt x="6777" y="10927"/>
                    <a:pt x="6920" y="10771"/>
                  </a:cubicBezTo>
                  <a:cubicBezTo>
                    <a:pt x="7062" y="10614"/>
                    <a:pt x="7168" y="10413"/>
                    <a:pt x="7191" y="10217"/>
                  </a:cubicBezTo>
                  <a:cubicBezTo>
                    <a:pt x="7195" y="10176"/>
                    <a:pt x="7198" y="10135"/>
                    <a:pt x="7181" y="10101"/>
                  </a:cubicBezTo>
                  <a:cubicBezTo>
                    <a:pt x="7154" y="10040"/>
                    <a:pt x="7079" y="10019"/>
                    <a:pt x="7014" y="10005"/>
                  </a:cubicBezTo>
                  <a:cubicBezTo>
                    <a:pt x="6644" y="9920"/>
                    <a:pt x="6219" y="9890"/>
                    <a:pt x="5869" y="9764"/>
                  </a:cubicBezTo>
                  <a:cubicBezTo>
                    <a:pt x="5569" y="9659"/>
                    <a:pt x="5382" y="9539"/>
                    <a:pt x="5444" y="9506"/>
                  </a:cubicBezTo>
                  <a:cubicBezTo>
                    <a:pt x="5456" y="9499"/>
                    <a:pt x="5473" y="9496"/>
                    <a:pt x="5493" y="9496"/>
                  </a:cubicBezTo>
                  <a:cubicBezTo>
                    <a:pt x="5523" y="9496"/>
                    <a:pt x="5561" y="9502"/>
                    <a:pt x="5607" y="9506"/>
                  </a:cubicBezTo>
                  <a:cubicBezTo>
                    <a:pt x="5651" y="9511"/>
                    <a:pt x="5703" y="9515"/>
                    <a:pt x="5763" y="9515"/>
                  </a:cubicBezTo>
                  <a:cubicBezTo>
                    <a:pt x="5824" y="9515"/>
                    <a:pt x="5892" y="9511"/>
                    <a:pt x="5971" y="9499"/>
                  </a:cubicBezTo>
                  <a:cubicBezTo>
                    <a:pt x="6250" y="9451"/>
                    <a:pt x="6528" y="9238"/>
                    <a:pt x="6518" y="9081"/>
                  </a:cubicBezTo>
                  <a:cubicBezTo>
                    <a:pt x="6511" y="8972"/>
                    <a:pt x="6507" y="8956"/>
                    <a:pt x="6402" y="8956"/>
                  </a:cubicBezTo>
                  <a:cubicBezTo>
                    <a:pt x="6360" y="8956"/>
                    <a:pt x="6301" y="8958"/>
                    <a:pt x="6219" y="8958"/>
                  </a:cubicBezTo>
                  <a:cubicBezTo>
                    <a:pt x="6208" y="8959"/>
                    <a:pt x="6198" y="8959"/>
                    <a:pt x="6188" y="8959"/>
                  </a:cubicBezTo>
                  <a:cubicBezTo>
                    <a:pt x="6077" y="8959"/>
                    <a:pt x="5974" y="8943"/>
                    <a:pt x="5862" y="8932"/>
                  </a:cubicBezTo>
                  <a:cubicBezTo>
                    <a:pt x="5744" y="8917"/>
                    <a:pt x="5620" y="8903"/>
                    <a:pt x="5473" y="8903"/>
                  </a:cubicBezTo>
                  <a:cubicBezTo>
                    <a:pt x="5412" y="8903"/>
                    <a:pt x="5347" y="8905"/>
                    <a:pt x="5277" y="8911"/>
                  </a:cubicBezTo>
                  <a:cubicBezTo>
                    <a:pt x="5172" y="8921"/>
                    <a:pt x="5086" y="8925"/>
                    <a:pt x="5010" y="8925"/>
                  </a:cubicBezTo>
                  <a:cubicBezTo>
                    <a:pt x="4823" y="8925"/>
                    <a:pt x="4690" y="8898"/>
                    <a:pt x="4468" y="8850"/>
                  </a:cubicBezTo>
                  <a:cubicBezTo>
                    <a:pt x="3876" y="8717"/>
                    <a:pt x="2224" y="6507"/>
                    <a:pt x="2224" y="6507"/>
                  </a:cubicBezTo>
                  <a:lnTo>
                    <a:pt x="5087" y="2778"/>
                  </a:lnTo>
                  <a:cubicBezTo>
                    <a:pt x="5087" y="2778"/>
                    <a:pt x="5804" y="1257"/>
                    <a:pt x="4978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966272" y="2254985"/>
              <a:ext cx="316309" cy="503745"/>
            </a:xfrm>
            <a:custGeom>
              <a:avLst/>
              <a:gdLst/>
              <a:ahLst/>
              <a:cxnLst/>
              <a:rect l="l" t="t" r="r" b="b"/>
              <a:pathLst>
                <a:path w="6249" h="9952" extrusionOk="0">
                  <a:moveTo>
                    <a:pt x="5304" y="1"/>
                  </a:moveTo>
                  <a:cubicBezTo>
                    <a:pt x="3669" y="361"/>
                    <a:pt x="517" y="6134"/>
                    <a:pt x="258" y="6760"/>
                  </a:cubicBezTo>
                  <a:cubicBezTo>
                    <a:pt x="0" y="7385"/>
                    <a:pt x="30" y="7521"/>
                    <a:pt x="258" y="7763"/>
                  </a:cubicBezTo>
                  <a:cubicBezTo>
                    <a:pt x="482" y="8001"/>
                    <a:pt x="3257" y="9952"/>
                    <a:pt x="3257" y="9952"/>
                  </a:cubicBezTo>
                  <a:lnTo>
                    <a:pt x="4138" y="8684"/>
                  </a:lnTo>
                  <a:lnTo>
                    <a:pt x="2570" y="6661"/>
                  </a:lnTo>
                  <a:cubicBezTo>
                    <a:pt x="2570" y="6661"/>
                    <a:pt x="4378" y="4516"/>
                    <a:pt x="5314" y="3033"/>
                  </a:cubicBezTo>
                  <a:cubicBezTo>
                    <a:pt x="6249" y="1551"/>
                    <a:pt x="5304" y="1"/>
                    <a:pt x="530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1970018" y="2254985"/>
              <a:ext cx="286242" cy="503745"/>
            </a:xfrm>
            <a:custGeom>
              <a:avLst/>
              <a:gdLst/>
              <a:ahLst/>
              <a:cxnLst/>
              <a:rect l="l" t="t" r="r" b="b"/>
              <a:pathLst>
                <a:path w="5655" h="9952" extrusionOk="0">
                  <a:moveTo>
                    <a:pt x="5230" y="1"/>
                  </a:moveTo>
                  <a:cubicBezTo>
                    <a:pt x="3595" y="361"/>
                    <a:pt x="443" y="6134"/>
                    <a:pt x="184" y="6760"/>
                  </a:cubicBezTo>
                  <a:cubicBezTo>
                    <a:pt x="58" y="7063"/>
                    <a:pt x="0" y="7253"/>
                    <a:pt x="0" y="7392"/>
                  </a:cubicBezTo>
                  <a:cubicBezTo>
                    <a:pt x="0" y="7542"/>
                    <a:pt x="66" y="7637"/>
                    <a:pt x="184" y="7763"/>
                  </a:cubicBezTo>
                  <a:cubicBezTo>
                    <a:pt x="408" y="8001"/>
                    <a:pt x="3183" y="9952"/>
                    <a:pt x="3183" y="9952"/>
                  </a:cubicBezTo>
                  <a:lnTo>
                    <a:pt x="4064" y="8684"/>
                  </a:lnTo>
                  <a:lnTo>
                    <a:pt x="2496" y="6661"/>
                  </a:lnTo>
                  <a:cubicBezTo>
                    <a:pt x="2496" y="6661"/>
                    <a:pt x="4304" y="4516"/>
                    <a:pt x="5240" y="3033"/>
                  </a:cubicBezTo>
                  <a:cubicBezTo>
                    <a:pt x="5549" y="2544"/>
                    <a:pt x="5655" y="2045"/>
                    <a:pt x="5655" y="1599"/>
                  </a:cubicBezTo>
                  <a:cubicBezTo>
                    <a:pt x="5655" y="694"/>
                    <a:pt x="5230" y="1"/>
                    <a:pt x="523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28"/>
          <p:cNvSpPr/>
          <p:nvPr/>
        </p:nvSpPr>
        <p:spPr>
          <a:xfrm>
            <a:off x="1838632" y="2531988"/>
            <a:ext cx="109444" cy="1491451"/>
          </a:xfrm>
          <a:custGeom>
            <a:avLst/>
            <a:gdLst/>
            <a:ahLst/>
            <a:cxnLst/>
            <a:rect l="l" t="t" r="r" b="b"/>
            <a:pathLst>
              <a:path w="2561" h="34900" extrusionOk="0">
                <a:moveTo>
                  <a:pt x="140" y="1"/>
                </a:moveTo>
                <a:cubicBezTo>
                  <a:pt x="137" y="6"/>
                  <a:pt x="133" y="12"/>
                  <a:pt x="130" y="17"/>
                </a:cubicBezTo>
                <a:lnTo>
                  <a:pt x="130" y="17"/>
                </a:lnTo>
                <a:cubicBezTo>
                  <a:pt x="132" y="13"/>
                  <a:pt x="134" y="8"/>
                  <a:pt x="137" y="4"/>
                </a:cubicBezTo>
                <a:lnTo>
                  <a:pt x="137" y="4"/>
                </a:lnTo>
                <a:cubicBezTo>
                  <a:pt x="89" y="86"/>
                  <a:pt x="52" y="174"/>
                  <a:pt x="27" y="266"/>
                </a:cubicBezTo>
                <a:cubicBezTo>
                  <a:pt x="31" y="252"/>
                  <a:pt x="35" y="239"/>
                  <a:pt x="41" y="225"/>
                </a:cubicBezTo>
                <a:lnTo>
                  <a:pt x="41" y="225"/>
                </a:lnTo>
                <a:cubicBezTo>
                  <a:pt x="35" y="246"/>
                  <a:pt x="27" y="269"/>
                  <a:pt x="21" y="290"/>
                </a:cubicBezTo>
                <a:cubicBezTo>
                  <a:pt x="7" y="348"/>
                  <a:pt x="0" y="405"/>
                  <a:pt x="0" y="463"/>
                </a:cubicBezTo>
                <a:lnTo>
                  <a:pt x="0" y="15990"/>
                </a:lnTo>
                <a:lnTo>
                  <a:pt x="0" y="33248"/>
                </a:lnTo>
                <a:cubicBezTo>
                  <a:pt x="0" y="33546"/>
                  <a:pt x="211" y="33910"/>
                  <a:pt x="470" y="34060"/>
                </a:cubicBezTo>
                <a:lnTo>
                  <a:pt x="643" y="34158"/>
                </a:lnTo>
                <a:lnTo>
                  <a:pt x="1731" y="34787"/>
                </a:lnTo>
                <a:cubicBezTo>
                  <a:pt x="1748" y="34798"/>
                  <a:pt x="1769" y="34808"/>
                  <a:pt x="1786" y="34815"/>
                </a:cubicBezTo>
                <a:cubicBezTo>
                  <a:pt x="1802" y="34822"/>
                  <a:pt x="1819" y="34831"/>
                  <a:pt x="1836" y="34839"/>
                </a:cubicBezTo>
                <a:lnTo>
                  <a:pt x="1840" y="34839"/>
                </a:lnTo>
                <a:cubicBezTo>
                  <a:pt x="1847" y="34842"/>
                  <a:pt x="1857" y="34845"/>
                  <a:pt x="1863" y="34845"/>
                </a:cubicBezTo>
                <a:lnTo>
                  <a:pt x="1863" y="34849"/>
                </a:lnTo>
                <a:cubicBezTo>
                  <a:pt x="1888" y="34856"/>
                  <a:pt x="1908" y="34862"/>
                  <a:pt x="1932" y="34869"/>
                </a:cubicBezTo>
                <a:cubicBezTo>
                  <a:pt x="1959" y="34872"/>
                  <a:pt x="1986" y="34880"/>
                  <a:pt x="2010" y="34883"/>
                </a:cubicBezTo>
                <a:cubicBezTo>
                  <a:pt x="2047" y="34889"/>
                  <a:pt x="2084" y="34897"/>
                  <a:pt x="2122" y="34897"/>
                </a:cubicBezTo>
                <a:cubicBezTo>
                  <a:pt x="2149" y="34900"/>
                  <a:pt x="2173" y="34900"/>
                  <a:pt x="2200" y="34900"/>
                </a:cubicBezTo>
                <a:cubicBezTo>
                  <a:pt x="2238" y="34900"/>
                  <a:pt x="2279" y="34900"/>
                  <a:pt x="2316" y="34893"/>
                </a:cubicBezTo>
                <a:cubicBezTo>
                  <a:pt x="2340" y="34893"/>
                  <a:pt x="2367" y="34889"/>
                  <a:pt x="2390" y="34883"/>
                </a:cubicBezTo>
                <a:cubicBezTo>
                  <a:pt x="2421" y="34880"/>
                  <a:pt x="2452" y="34872"/>
                  <a:pt x="2479" y="34866"/>
                </a:cubicBezTo>
                <a:cubicBezTo>
                  <a:pt x="2506" y="34856"/>
                  <a:pt x="2533" y="34849"/>
                  <a:pt x="2561" y="34839"/>
                </a:cubicBezTo>
                <a:lnTo>
                  <a:pt x="2561" y="34839"/>
                </a:lnTo>
                <a:cubicBezTo>
                  <a:pt x="2523" y="34849"/>
                  <a:pt x="2489" y="34852"/>
                  <a:pt x="2459" y="34852"/>
                </a:cubicBezTo>
                <a:cubicBezTo>
                  <a:pt x="2306" y="34852"/>
                  <a:pt x="2200" y="34729"/>
                  <a:pt x="2200" y="34519"/>
                </a:cubicBezTo>
                <a:lnTo>
                  <a:pt x="2200" y="1731"/>
                </a:lnTo>
                <a:cubicBezTo>
                  <a:pt x="2200" y="1581"/>
                  <a:pt x="2255" y="1415"/>
                  <a:pt x="2337" y="1269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28"/>
          <p:cNvGrpSpPr/>
          <p:nvPr/>
        </p:nvGrpSpPr>
        <p:grpSpPr>
          <a:xfrm>
            <a:off x="720006" y="1196359"/>
            <a:ext cx="1356670" cy="2211443"/>
            <a:chOff x="-1269564" y="1381779"/>
            <a:chExt cx="1606857" cy="2619262"/>
          </a:xfrm>
        </p:grpSpPr>
        <p:sp>
          <p:nvSpPr>
            <p:cNvPr id="664" name="Google Shape;664;p28"/>
            <p:cNvSpPr/>
            <p:nvPr/>
          </p:nvSpPr>
          <p:spPr>
            <a:xfrm>
              <a:off x="-1269564" y="3149551"/>
              <a:ext cx="1287456" cy="739674"/>
            </a:xfrm>
            <a:custGeom>
              <a:avLst/>
              <a:gdLst/>
              <a:ahLst/>
              <a:cxnLst/>
              <a:rect l="l" t="t" r="r" b="b"/>
              <a:pathLst>
                <a:path w="25435" h="14613" extrusionOk="0">
                  <a:moveTo>
                    <a:pt x="22131" y="0"/>
                  </a:moveTo>
                  <a:cubicBezTo>
                    <a:pt x="21962" y="0"/>
                    <a:pt x="21792" y="37"/>
                    <a:pt x="21661" y="112"/>
                  </a:cubicBezTo>
                  <a:lnTo>
                    <a:pt x="259" y="12471"/>
                  </a:lnTo>
                  <a:cubicBezTo>
                    <a:pt x="1" y="12620"/>
                    <a:pt x="1" y="12861"/>
                    <a:pt x="259" y="13011"/>
                  </a:cubicBezTo>
                  <a:lnTo>
                    <a:pt x="2839" y="14501"/>
                  </a:lnTo>
                  <a:cubicBezTo>
                    <a:pt x="2969" y="14575"/>
                    <a:pt x="3138" y="14613"/>
                    <a:pt x="3307" y="14613"/>
                  </a:cubicBezTo>
                  <a:cubicBezTo>
                    <a:pt x="3476" y="14613"/>
                    <a:pt x="3645" y="14575"/>
                    <a:pt x="3774" y="14501"/>
                  </a:cubicBezTo>
                  <a:lnTo>
                    <a:pt x="25176" y="2142"/>
                  </a:lnTo>
                  <a:cubicBezTo>
                    <a:pt x="25435" y="1992"/>
                    <a:pt x="25435" y="1751"/>
                    <a:pt x="25176" y="1601"/>
                  </a:cubicBezTo>
                  <a:lnTo>
                    <a:pt x="22599" y="112"/>
                  </a:lnTo>
                  <a:cubicBezTo>
                    <a:pt x="22470" y="37"/>
                    <a:pt x="22301" y="0"/>
                    <a:pt x="22131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34043" y="1381779"/>
              <a:ext cx="303249" cy="394715"/>
            </a:xfrm>
            <a:custGeom>
              <a:avLst/>
              <a:gdLst/>
              <a:ahLst/>
              <a:cxnLst/>
              <a:rect l="l" t="t" r="r" b="b"/>
              <a:pathLst>
                <a:path w="5991" h="7798" extrusionOk="0">
                  <a:moveTo>
                    <a:pt x="5784" y="1"/>
                  </a:moveTo>
                  <a:cubicBezTo>
                    <a:pt x="5734" y="1"/>
                    <a:pt x="5677" y="17"/>
                    <a:pt x="5617" y="52"/>
                  </a:cubicBezTo>
                  <a:lnTo>
                    <a:pt x="1672" y="2330"/>
                  </a:lnTo>
                  <a:cubicBezTo>
                    <a:pt x="1465" y="2449"/>
                    <a:pt x="1299" y="2741"/>
                    <a:pt x="1299" y="2980"/>
                  </a:cubicBezTo>
                  <a:lnTo>
                    <a:pt x="1299" y="4601"/>
                  </a:lnTo>
                  <a:lnTo>
                    <a:pt x="146" y="5791"/>
                  </a:lnTo>
                  <a:cubicBezTo>
                    <a:pt x="1" y="5946"/>
                    <a:pt x="31" y="6058"/>
                    <a:pt x="209" y="6058"/>
                  </a:cubicBezTo>
                  <a:cubicBezTo>
                    <a:pt x="230" y="6058"/>
                    <a:pt x="253" y="6056"/>
                    <a:pt x="279" y="6053"/>
                  </a:cubicBezTo>
                  <a:lnTo>
                    <a:pt x="1299" y="5934"/>
                  </a:lnTo>
                  <a:lnTo>
                    <a:pt x="1299" y="7529"/>
                  </a:lnTo>
                  <a:cubicBezTo>
                    <a:pt x="1299" y="7700"/>
                    <a:pt x="1382" y="7797"/>
                    <a:pt x="1504" y="7797"/>
                  </a:cubicBezTo>
                  <a:cubicBezTo>
                    <a:pt x="1555" y="7797"/>
                    <a:pt x="1612" y="7780"/>
                    <a:pt x="1672" y="7746"/>
                  </a:cubicBezTo>
                  <a:lnTo>
                    <a:pt x="5617" y="5468"/>
                  </a:lnTo>
                  <a:cubicBezTo>
                    <a:pt x="5824" y="5349"/>
                    <a:pt x="5990" y="5060"/>
                    <a:pt x="5990" y="4819"/>
                  </a:cubicBezTo>
                  <a:lnTo>
                    <a:pt x="5990" y="270"/>
                  </a:lnTo>
                  <a:cubicBezTo>
                    <a:pt x="5990" y="99"/>
                    <a:pt x="5907" y="1"/>
                    <a:pt x="5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176684" y="1522496"/>
              <a:ext cx="41000" cy="67321"/>
            </a:xfrm>
            <a:custGeom>
              <a:avLst/>
              <a:gdLst/>
              <a:ahLst/>
              <a:cxnLst/>
              <a:rect l="l" t="t" r="r" b="b"/>
              <a:pathLst>
                <a:path w="810" h="1330" extrusionOk="0">
                  <a:moveTo>
                    <a:pt x="548" y="0"/>
                  </a:moveTo>
                  <a:cubicBezTo>
                    <a:pt x="503" y="0"/>
                    <a:pt x="455" y="14"/>
                    <a:pt x="405" y="43"/>
                  </a:cubicBezTo>
                  <a:cubicBezTo>
                    <a:pt x="180" y="172"/>
                    <a:pt x="1" y="553"/>
                    <a:pt x="1" y="897"/>
                  </a:cubicBezTo>
                  <a:cubicBezTo>
                    <a:pt x="1" y="1164"/>
                    <a:pt x="109" y="1330"/>
                    <a:pt x="263" y="1330"/>
                  </a:cubicBezTo>
                  <a:cubicBezTo>
                    <a:pt x="307" y="1330"/>
                    <a:pt x="355" y="1316"/>
                    <a:pt x="405" y="1287"/>
                  </a:cubicBezTo>
                  <a:cubicBezTo>
                    <a:pt x="629" y="1158"/>
                    <a:pt x="809" y="774"/>
                    <a:pt x="809" y="431"/>
                  </a:cubicBezTo>
                  <a:cubicBezTo>
                    <a:pt x="809" y="164"/>
                    <a:pt x="701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158259" y="1589717"/>
              <a:ext cx="75268" cy="112067"/>
            </a:xfrm>
            <a:custGeom>
              <a:avLst/>
              <a:gdLst/>
              <a:ahLst/>
              <a:cxnLst/>
              <a:rect l="l" t="t" r="r" b="b"/>
              <a:pathLst>
                <a:path w="1487" h="2214" extrusionOk="0">
                  <a:moveTo>
                    <a:pt x="1071" y="1"/>
                  </a:moveTo>
                  <a:cubicBezTo>
                    <a:pt x="1013" y="1"/>
                    <a:pt x="952" y="18"/>
                    <a:pt x="888" y="55"/>
                  </a:cubicBezTo>
                  <a:lnTo>
                    <a:pt x="599" y="221"/>
                  </a:lnTo>
                  <a:cubicBezTo>
                    <a:pt x="337" y="374"/>
                    <a:pt x="113" y="802"/>
                    <a:pt x="82" y="1224"/>
                  </a:cubicBezTo>
                  <a:lnTo>
                    <a:pt x="1" y="2214"/>
                  </a:lnTo>
                  <a:lnTo>
                    <a:pt x="1" y="2214"/>
                  </a:lnTo>
                  <a:lnTo>
                    <a:pt x="1487" y="1357"/>
                  </a:lnTo>
                  <a:lnTo>
                    <a:pt x="1408" y="460"/>
                  </a:lnTo>
                  <a:cubicBezTo>
                    <a:pt x="1382" y="169"/>
                    <a:pt x="1248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229681" y="1468791"/>
              <a:ext cx="40798" cy="67321"/>
            </a:xfrm>
            <a:custGeom>
              <a:avLst/>
              <a:gdLst/>
              <a:ahLst/>
              <a:cxnLst/>
              <a:rect l="l" t="t" r="r" b="b"/>
              <a:pathLst>
                <a:path w="806" h="1330" extrusionOk="0">
                  <a:moveTo>
                    <a:pt x="545" y="1"/>
                  </a:moveTo>
                  <a:cubicBezTo>
                    <a:pt x="501" y="1"/>
                    <a:pt x="452" y="14"/>
                    <a:pt x="402" y="43"/>
                  </a:cubicBezTo>
                  <a:cubicBezTo>
                    <a:pt x="181" y="169"/>
                    <a:pt x="1" y="553"/>
                    <a:pt x="1" y="897"/>
                  </a:cubicBezTo>
                  <a:cubicBezTo>
                    <a:pt x="1" y="1164"/>
                    <a:pt x="110" y="1330"/>
                    <a:pt x="262" y="1330"/>
                  </a:cubicBezTo>
                  <a:cubicBezTo>
                    <a:pt x="306" y="1330"/>
                    <a:pt x="353" y="1316"/>
                    <a:pt x="402" y="1288"/>
                  </a:cubicBezTo>
                  <a:cubicBezTo>
                    <a:pt x="626" y="1159"/>
                    <a:pt x="806" y="774"/>
                    <a:pt x="806" y="431"/>
                  </a:cubicBezTo>
                  <a:cubicBezTo>
                    <a:pt x="806" y="164"/>
                    <a:pt x="698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219051" y="1536011"/>
              <a:ext cx="67473" cy="95212"/>
            </a:xfrm>
            <a:custGeom>
              <a:avLst/>
              <a:gdLst/>
              <a:ahLst/>
              <a:cxnLst/>
              <a:rect l="l" t="t" r="r" b="b"/>
              <a:pathLst>
                <a:path w="1333" h="1881" extrusionOk="0">
                  <a:moveTo>
                    <a:pt x="915" y="1"/>
                  </a:moveTo>
                  <a:cubicBezTo>
                    <a:pt x="857" y="1"/>
                    <a:pt x="795" y="18"/>
                    <a:pt x="730" y="55"/>
                  </a:cubicBezTo>
                  <a:lnTo>
                    <a:pt x="445" y="222"/>
                  </a:lnTo>
                  <a:cubicBezTo>
                    <a:pt x="258" y="330"/>
                    <a:pt x="91" y="575"/>
                    <a:pt x="0" y="860"/>
                  </a:cubicBezTo>
                  <a:cubicBezTo>
                    <a:pt x="200" y="878"/>
                    <a:pt x="350" y="1078"/>
                    <a:pt x="377" y="1408"/>
                  </a:cubicBezTo>
                  <a:lnTo>
                    <a:pt x="421" y="1880"/>
                  </a:lnTo>
                  <a:lnTo>
                    <a:pt x="1333" y="1357"/>
                  </a:lnTo>
                  <a:lnTo>
                    <a:pt x="1251" y="460"/>
                  </a:lnTo>
                  <a:cubicBezTo>
                    <a:pt x="1225" y="169"/>
                    <a:pt x="1092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33993" y="2201330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3" y="2329"/>
                  </a:lnTo>
                  <a:cubicBezTo>
                    <a:pt x="1466" y="2448"/>
                    <a:pt x="1300" y="2741"/>
                    <a:pt x="1300" y="2978"/>
                  </a:cubicBezTo>
                  <a:lnTo>
                    <a:pt x="1300" y="4597"/>
                  </a:lnTo>
                  <a:lnTo>
                    <a:pt x="147" y="5790"/>
                  </a:lnTo>
                  <a:cubicBezTo>
                    <a:pt x="0" y="5947"/>
                    <a:pt x="32" y="6056"/>
                    <a:pt x="215" y="6056"/>
                  </a:cubicBezTo>
                  <a:cubicBezTo>
                    <a:pt x="235" y="6056"/>
                    <a:pt x="256" y="6054"/>
                    <a:pt x="280" y="6052"/>
                  </a:cubicBezTo>
                  <a:lnTo>
                    <a:pt x="1300" y="5933"/>
                  </a:lnTo>
                  <a:lnTo>
                    <a:pt x="1300" y="7527"/>
                  </a:lnTo>
                  <a:cubicBezTo>
                    <a:pt x="1300" y="7698"/>
                    <a:pt x="1383" y="7796"/>
                    <a:pt x="1506" y="7796"/>
                  </a:cubicBezTo>
                  <a:cubicBezTo>
                    <a:pt x="1556" y="7796"/>
                    <a:pt x="1613" y="7780"/>
                    <a:pt x="1673" y="7745"/>
                  </a:cubicBezTo>
                  <a:lnTo>
                    <a:pt x="5618" y="5467"/>
                  </a:lnTo>
                  <a:cubicBezTo>
                    <a:pt x="5825" y="5348"/>
                    <a:pt x="5991" y="5055"/>
                    <a:pt x="5991" y="4818"/>
                  </a:cubicBezTo>
                  <a:lnTo>
                    <a:pt x="5991" y="269"/>
                  </a:lnTo>
                  <a:cubicBezTo>
                    <a:pt x="5991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159474" y="2290519"/>
              <a:ext cx="129277" cy="192498"/>
            </a:xfrm>
            <a:custGeom>
              <a:avLst/>
              <a:gdLst/>
              <a:ahLst/>
              <a:cxnLst/>
              <a:rect l="l" t="t" r="r" b="b"/>
              <a:pathLst>
                <a:path w="2554" h="3803" extrusionOk="0">
                  <a:moveTo>
                    <a:pt x="2281" y="353"/>
                  </a:moveTo>
                  <a:cubicBezTo>
                    <a:pt x="2316" y="353"/>
                    <a:pt x="2340" y="391"/>
                    <a:pt x="2340" y="451"/>
                  </a:cubicBezTo>
                  <a:lnTo>
                    <a:pt x="2340" y="2124"/>
                  </a:lnTo>
                  <a:cubicBezTo>
                    <a:pt x="2340" y="2203"/>
                    <a:pt x="2299" y="2291"/>
                    <a:pt x="2248" y="2318"/>
                  </a:cubicBezTo>
                  <a:cubicBezTo>
                    <a:pt x="2190" y="2352"/>
                    <a:pt x="2142" y="2454"/>
                    <a:pt x="2142" y="2546"/>
                  </a:cubicBezTo>
                  <a:lnTo>
                    <a:pt x="2142" y="2791"/>
                  </a:lnTo>
                  <a:lnTo>
                    <a:pt x="1907" y="2566"/>
                  </a:lnTo>
                  <a:cubicBezTo>
                    <a:pt x="1896" y="2555"/>
                    <a:pt x="1882" y="2548"/>
                    <a:pt x="1866" y="2548"/>
                  </a:cubicBezTo>
                  <a:cubicBezTo>
                    <a:pt x="1855" y="2548"/>
                    <a:pt x="1843" y="2552"/>
                    <a:pt x="1830" y="2559"/>
                  </a:cubicBezTo>
                  <a:lnTo>
                    <a:pt x="303" y="3444"/>
                  </a:lnTo>
                  <a:cubicBezTo>
                    <a:pt x="293" y="3449"/>
                    <a:pt x="282" y="3452"/>
                    <a:pt x="273" y="3452"/>
                  </a:cubicBezTo>
                  <a:cubicBezTo>
                    <a:pt x="238" y="3452"/>
                    <a:pt x="211" y="3416"/>
                    <a:pt x="211" y="3355"/>
                  </a:cubicBezTo>
                  <a:lnTo>
                    <a:pt x="211" y="1679"/>
                  </a:lnTo>
                  <a:cubicBezTo>
                    <a:pt x="211" y="1600"/>
                    <a:pt x="255" y="1516"/>
                    <a:pt x="303" y="1485"/>
                  </a:cubicBezTo>
                  <a:lnTo>
                    <a:pt x="2248" y="363"/>
                  </a:lnTo>
                  <a:cubicBezTo>
                    <a:pt x="2259" y="356"/>
                    <a:pt x="2271" y="353"/>
                    <a:pt x="2281" y="353"/>
                  </a:cubicBezTo>
                  <a:close/>
                  <a:moveTo>
                    <a:pt x="2356" y="1"/>
                  </a:moveTo>
                  <a:cubicBezTo>
                    <a:pt x="2322" y="1"/>
                    <a:pt x="2286" y="11"/>
                    <a:pt x="2248" y="33"/>
                  </a:cubicBezTo>
                  <a:lnTo>
                    <a:pt x="303" y="1155"/>
                  </a:lnTo>
                  <a:cubicBezTo>
                    <a:pt x="137" y="1254"/>
                    <a:pt x="0" y="1542"/>
                    <a:pt x="0" y="1801"/>
                  </a:cubicBezTo>
                  <a:lnTo>
                    <a:pt x="0" y="3477"/>
                  </a:lnTo>
                  <a:cubicBezTo>
                    <a:pt x="0" y="3678"/>
                    <a:pt x="83" y="3802"/>
                    <a:pt x="197" y="3802"/>
                  </a:cubicBezTo>
                  <a:cubicBezTo>
                    <a:pt x="230" y="3802"/>
                    <a:pt x="266" y="3792"/>
                    <a:pt x="303" y="3770"/>
                  </a:cubicBezTo>
                  <a:lnTo>
                    <a:pt x="1785" y="2916"/>
                  </a:lnTo>
                  <a:lnTo>
                    <a:pt x="2173" y="3287"/>
                  </a:lnTo>
                  <a:cubicBezTo>
                    <a:pt x="2184" y="3298"/>
                    <a:pt x="2197" y="3303"/>
                    <a:pt x="2211" y="3303"/>
                  </a:cubicBezTo>
                  <a:cubicBezTo>
                    <a:pt x="2223" y="3303"/>
                    <a:pt x="2235" y="3300"/>
                    <a:pt x="2248" y="3293"/>
                  </a:cubicBezTo>
                  <a:cubicBezTo>
                    <a:pt x="2265" y="3284"/>
                    <a:pt x="2279" y="3273"/>
                    <a:pt x="2288" y="3256"/>
                  </a:cubicBezTo>
                  <a:cubicBezTo>
                    <a:pt x="2329" y="3209"/>
                    <a:pt x="2356" y="3134"/>
                    <a:pt x="2356" y="3066"/>
                  </a:cubicBezTo>
                  <a:lnTo>
                    <a:pt x="2356" y="2556"/>
                  </a:lnTo>
                  <a:cubicBezTo>
                    <a:pt x="2472" y="2420"/>
                    <a:pt x="2554" y="2199"/>
                    <a:pt x="2554" y="2002"/>
                  </a:cubicBezTo>
                  <a:lnTo>
                    <a:pt x="2554" y="326"/>
                  </a:lnTo>
                  <a:cubicBezTo>
                    <a:pt x="2554" y="125"/>
                    <a:pt x="2472" y="1"/>
                    <a:pt x="2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185998" y="2392665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1"/>
                  </a:moveTo>
                  <a:cubicBezTo>
                    <a:pt x="191" y="1"/>
                    <a:pt x="172" y="6"/>
                    <a:pt x="153" y="18"/>
                  </a:cubicBezTo>
                  <a:cubicBezTo>
                    <a:pt x="68" y="65"/>
                    <a:pt x="0" y="211"/>
                    <a:pt x="0" y="344"/>
                  </a:cubicBezTo>
                  <a:cubicBezTo>
                    <a:pt x="0" y="444"/>
                    <a:pt x="41" y="507"/>
                    <a:pt x="99" y="507"/>
                  </a:cubicBezTo>
                  <a:cubicBezTo>
                    <a:pt x="115" y="507"/>
                    <a:pt x="134" y="502"/>
                    <a:pt x="153" y="491"/>
                  </a:cubicBezTo>
                  <a:cubicBezTo>
                    <a:pt x="238" y="442"/>
                    <a:pt x="310" y="296"/>
                    <a:pt x="310" y="164"/>
                  </a:cubicBezTo>
                  <a:cubicBezTo>
                    <a:pt x="310" y="64"/>
                    <a:pt x="26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216267" y="2375202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0"/>
                  </a:moveTo>
                  <a:cubicBezTo>
                    <a:pt x="191" y="0"/>
                    <a:pt x="172" y="6"/>
                    <a:pt x="153" y="16"/>
                  </a:cubicBezTo>
                  <a:cubicBezTo>
                    <a:pt x="68" y="64"/>
                    <a:pt x="0" y="210"/>
                    <a:pt x="0" y="343"/>
                  </a:cubicBezTo>
                  <a:cubicBezTo>
                    <a:pt x="0" y="446"/>
                    <a:pt x="41" y="507"/>
                    <a:pt x="100" y="507"/>
                  </a:cubicBezTo>
                  <a:cubicBezTo>
                    <a:pt x="116" y="507"/>
                    <a:pt x="134" y="502"/>
                    <a:pt x="153" y="492"/>
                  </a:cubicBezTo>
                  <a:cubicBezTo>
                    <a:pt x="239" y="441"/>
                    <a:pt x="310" y="295"/>
                    <a:pt x="310" y="166"/>
                  </a:cubicBezTo>
                  <a:cubicBezTo>
                    <a:pt x="310" y="62"/>
                    <a:pt x="267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246536" y="2357638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11" y="1"/>
                  </a:moveTo>
                  <a:cubicBezTo>
                    <a:pt x="194" y="1"/>
                    <a:pt x="176" y="6"/>
                    <a:pt x="157" y="17"/>
                  </a:cubicBezTo>
                  <a:cubicBezTo>
                    <a:pt x="72" y="67"/>
                    <a:pt x="1" y="213"/>
                    <a:pt x="1" y="343"/>
                  </a:cubicBezTo>
                  <a:cubicBezTo>
                    <a:pt x="1" y="446"/>
                    <a:pt x="44" y="508"/>
                    <a:pt x="103" y="508"/>
                  </a:cubicBezTo>
                  <a:cubicBezTo>
                    <a:pt x="120" y="508"/>
                    <a:pt x="138" y="503"/>
                    <a:pt x="157" y="492"/>
                  </a:cubicBezTo>
                  <a:cubicBezTo>
                    <a:pt x="242" y="441"/>
                    <a:pt x="310" y="295"/>
                    <a:pt x="310" y="166"/>
                  </a:cubicBezTo>
                  <a:cubicBezTo>
                    <a:pt x="310" y="63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33993" y="1791529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1"/>
                  </a:moveTo>
                  <a:cubicBezTo>
                    <a:pt x="5735" y="1"/>
                    <a:pt x="5678" y="17"/>
                    <a:pt x="5618" y="52"/>
                  </a:cubicBezTo>
                  <a:lnTo>
                    <a:pt x="1673" y="2330"/>
                  </a:lnTo>
                  <a:cubicBezTo>
                    <a:pt x="1466" y="2449"/>
                    <a:pt x="1300" y="2742"/>
                    <a:pt x="1300" y="2980"/>
                  </a:cubicBezTo>
                  <a:lnTo>
                    <a:pt x="1300" y="4601"/>
                  </a:lnTo>
                  <a:lnTo>
                    <a:pt x="147" y="5791"/>
                  </a:lnTo>
                  <a:cubicBezTo>
                    <a:pt x="1" y="5947"/>
                    <a:pt x="32" y="6057"/>
                    <a:pt x="214" y="6057"/>
                  </a:cubicBezTo>
                  <a:cubicBezTo>
                    <a:pt x="234" y="6057"/>
                    <a:pt x="256" y="6055"/>
                    <a:pt x="280" y="6053"/>
                  </a:cubicBezTo>
                  <a:lnTo>
                    <a:pt x="1300" y="5934"/>
                  </a:lnTo>
                  <a:lnTo>
                    <a:pt x="1300" y="7529"/>
                  </a:lnTo>
                  <a:cubicBezTo>
                    <a:pt x="1300" y="7699"/>
                    <a:pt x="1383" y="7797"/>
                    <a:pt x="1506" y="7797"/>
                  </a:cubicBezTo>
                  <a:cubicBezTo>
                    <a:pt x="1556" y="7797"/>
                    <a:pt x="1613" y="7780"/>
                    <a:pt x="1673" y="7746"/>
                  </a:cubicBezTo>
                  <a:lnTo>
                    <a:pt x="5618" y="5468"/>
                  </a:lnTo>
                  <a:cubicBezTo>
                    <a:pt x="5825" y="5349"/>
                    <a:pt x="5991" y="5056"/>
                    <a:pt x="5991" y="4819"/>
                  </a:cubicBezTo>
                  <a:lnTo>
                    <a:pt x="5991" y="270"/>
                  </a:lnTo>
                  <a:cubicBezTo>
                    <a:pt x="5991" y="99"/>
                    <a:pt x="5908" y="1"/>
                    <a:pt x="57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157247" y="1893170"/>
              <a:ext cx="116370" cy="191435"/>
            </a:xfrm>
            <a:custGeom>
              <a:avLst/>
              <a:gdLst/>
              <a:ahLst/>
              <a:cxnLst/>
              <a:rect l="l" t="t" r="r" b="b"/>
              <a:pathLst>
                <a:path w="2299" h="3782" extrusionOk="0">
                  <a:moveTo>
                    <a:pt x="1475" y="373"/>
                  </a:moveTo>
                  <a:cubicBezTo>
                    <a:pt x="1597" y="373"/>
                    <a:pt x="1706" y="419"/>
                    <a:pt x="1799" y="509"/>
                  </a:cubicBezTo>
                  <a:lnTo>
                    <a:pt x="1816" y="523"/>
                  </a:lnTo>
                  <a:cubicBezTo>
                    <a:pt x="1979" y="689"/>
                    <a:pt x="2070" y="982"/>
                    <a:pt x="2074" y="1349"/>
                  </a:cubicBezTo>
                  <a:lnTo>
                    <a:pt x="2128" y="1319"/>
                  </a:lnTo>
                  <a:lnTo>
                    <a:pt x="2074" y="1372"/>
                  </a:lnTo>
                  <a:cubicBezTo>
                    <a:pt x="2067" y="2069"/>
                    <a:pt x="1741" y="2841"/>
                    <a:pt x="1295" y="3208"/>
                  </a:cubicBezTo>
                  <a:cubicBezTo>
                    <a:pt x="1262" y="3239"/>
                    <a:pt x="1228" y="3263"/>
                    <a:pt x="1193" y="3287"/>
                  </a:cubicBezTo>
                  <a:cubicBezTo>
                    <a:pt x="1166" y="3304"/>
                    <a:pt x="1135" y="3321"/>
                    <a:pt x="1105" y="3338"/>
                  </a:cubicBezTo>
                  <a:cubicBezTo>
                    <a:pt x="1071" y="3354"/>
                    <a:pt x="1037" y="3368"/>
                    <a:pt x="1003" y="3379"/>
                  </a:cubicBezTo>
                  <a:cubicBezTo>
                    <a:pt x="940" y="3400"/>
                    <a:pt x="880" y="3410"/>
                    <a:pt x="822" y="3410"/>
                  </a:cubicBezTo>
                  <a:cubicBezTo>
                    <a:pt x="472" y="3410"/>
                    <a:pt x="230" y="3033"/>
                    <a:pt x="225" y="2441"/>
                  </a:cubicBezTo>
                  <a:lnTo>
                    <a:pt x="225" y="2409"/>
                  </a:lnTo>
                  <a:cubicBezTo>
                    <a:pt x="228" y="2028"/>
                    <a:pt x="327" y="1617"/>
                    <a:pt x="503" y="1247"/>
                  </a:cubicBezTo>
                  <a:lnTo>
                    <a:pt x="520" y="1217"/>
                  </a:lnTo>
                  <a:cubicBezTo>
                    <a:pt x="653" y="944"/>
                    <a:pt x="820" y="723"/>
                    <a:pt x="1003" y="574"/>
                  </a:cubicBezTo>
                  <a:cubicBezTo>
                    <a:pt x="1037" y="543"/>
                    <a:pt x="1071" y="519"/>
                    <a:pt x="1105" y="495"/>
                  </a:cubicBezTo>
                  <a:cubicBezTo>
                    <a:pt x="1119" y="485"/>
                    <a:pt x="1135" y="478"/>
                    <a:pt x="1149" y="468"/>
                  </a:cubicBezTo>
                  <a:cubicBezTo>
                    <a:pt x="1163" y="462"/>
                    <a:pt x="1180" y="454"/>
                    <a:pt x="1193" y="445"/>
                  </a:cubicBezTo>
                  <a:cubicBezTo>
                    <a:pt x="1228" y="428"/>
                    <a:pt x="1262" y="414"/>
                    <a:pt x="1295" y="404"/>
                  </a:cubicBezTo>
                  <a:cubicBezTo>
                    <a:pt x="1358" y="383"/>
                    <a:pt x="1418" y="373"/>
                    <a:pt x="1475" y="373"/>
                  </a:cubicBezTo>
                  <a:close/>
                  <a:moveTo>
                    <a:pt x="1554" y="0"/>
                  </a:moveTo>
                  <a:cubicBezTo>
                    <a:pt x="1426" y="0"/>
                    <a:pt x="1289" y="40"/>
                    <a:pt x="1149" y="122"/>
                  </a:cubicBezTo>
                  <a:cubicBezTo>
                    <a:pt x="857" y="291"/>
                    <a:pt x="578" y="621"/>
                    <a:pt x="364" y="1053"/>
                  </a:cubicBezTo>
                  <a:lnTo>
                    <a:pt x="344" y="1090"/>
                  </a:lnTo>
                  <a:lnTo>
                    <a:pt x="385" y="1128"/>
                  </a:lnTo>
                  <a:lnTo>
                    <a:pt x="337" y="1107"/>
                  </a:lnTo>
                  <a:cubicBezTo>
                    <a:pt x="120" y="1570"/>
                    <a:pt x="0" y="2083"/>
                    <a:pt x="0" y="2556"/>
                  </a:cubicBezTo>
                  <a:cubicBezTo>
                    <a:pt x="0" y="3028"/>
                    <a:pt x="120" y="3403"/>
                    <a:pt x="337" y="3613"/>
                  </a:cubicBezTo>
                  <a:cubicBezTo>
                    <a:pt x="455" y="3725"/>
                    <a:pt x="594" y="3782"/>
                    <a:pt x="745" y="3782"/>
                  </a:cubicBezTo>
                  <a:cubicBezTo>
                    <a:pt x="873" y="3782"/>
                    <a:pt x="1009" y="3741"/>
                    <a:pt x="1149" y="3660"/>
                  </a:cubicBezTo>
                  <a:cubicBezTo>
                    <a:pt x="1455" y="3484"/>
                    <a:pt x="1744" y="3134"/>
                    <a:pt x="1962" y="2675"/>
                  </a:cubicBezTo>
                  <a:cubicBezTo>
                    <a:pt x="2180" y="2212"/>
                    <a:pt x="2298" y="1699"/>
                    <a:pt x="2298" y="1226"/>
                  </a:cubicBezTo>
                  <a:cubicBezTo>
                    <a:pt x="2298" y="768"/>
                    <a:pt x="2186" y="397"/>
                    <a:pt x="1976" y="183"/>
                  </a:cubicBezTo>
                  <a:lnTo>
                    <a:pt x="1959" y="169"/>
                  </a:lnTo>
                  <a:cubicBezTo>
                    <a:pt x="1842" y="57"/>
                    <a:pt x="1704" y="0"/>
                    <a:pt x="1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176684" y="1906685"/>
              <a:ext cx="78710" cy="55882"/>
            </a:xfrm>
            <a:custGeom>
              <a:avLst/>
              <a:gdLst/>
              <a:ahLst/>
              <a:cxnLst/>
              <a:rect l="l" t="t" r="r" b="b"/>
              <a:pathLst>
                <a:path w="1555" h="1104" extrusionOk="0">
                  <a:moveTo>
                    <a:pt x="1503" y="1"/>
                  </a:moveTo>
                  <a:lnTo>
                    <a:pt x="1486" y="38"/>
                  </a:lnTo>
                  <a:cubicBezTo>
                    <a:pt x="1483" y="48"/>
                    <a:pt x="1476" y="59"/>
                    <a:pt x="1473" y="68"/>
                  </a:cubicBezTo>
                  <a:cubicBezTo>
                    <a:pt x="1415" y="187"/>
                    <a:pt x="1350" y="297"/>
                    <a:pt x="1279" y="399"/>
                  </a:cubicBezTo>
                  <a:cubicBezTo>
                    <a:pt x="1272" y="409"/>
                    <a:pt x="1269" y="415"/>
                    <a:pt x="1261" y="426"/>
                  </a:cubicBezTo>
                  <a:cubicBezTo>
                    <a:pt x="1167" y="558"/>
                    <a:pt x="1065" y="671"/>
                    <a:pt x="959" y="759"/>
                  </a:cubicBezTo>
                  <a:cubicBezTo>
                    <a:pt x="952" y="766"/>
                    <a:pt x="946" y="773"/>
                    <a:pt x="935" y="779"/>
                  </a:cubicBezTo>
                  <a:cubicBezTo>
                    <a:pt x="888" y="817"/>
                    <a:pt x="837" y="851"/>
                    <a:pt x="789" y="881"/>
                  </a:cubicBezTo>
                  <a:cubicBezTo>
                    <a:pt x="724" y="919"/>
                    <a:pt x="660" y="945"/>
                    <a:pt x="596" y="963"/>
                  </a:cubicBezTo>
                  <a:cubicBezTo>
                    <a:pt x="588" y="966"/>
                    <a:pt x="582" y="966"/>
                    <a:pt x="575" y="970"/>
                  </a:cubicBezTo>
                  <a:cubicBezTo>
                    <a:pt x="529" y="980"/>
                    <a:pt x="485" y="985"/>
                    <a:pt x="441" y="985"/>
                  </a:cubicBezTo>
                  <a:cubicBezTo>
                    <a:pt x="385" y="985"/>
                    <a:pt x="331" y="977"/>
                    <a:pt x="279" y="959"/>
                  </a:cubicBezTo>
                  <a:cubicBezTo>
                    <a:pt x="272" y="959"/>
                    <a:pt x="266" y="956"/>
                    <a:pt x="262" y="953"/>
                  </a:cubicBezTo>
                  <a:cubicBezTo>
                    <a:pt x="197" y="929"/>
                    <a:pt x="136" y="892"/>
                    <a:pt x="82" y="840"/>
                  </a:cubicBezTo>
                  <a:cubicBezTo>
                    <a:pt x="75" y="834"/>
                    <a:pt x="72" y="830"/>
                    <a:pt x="68" y="823"/>
                  </a:cubicBezTo>
                  <a:lnTo>
                    <a:pt x="51" y="807"/>
                  </a:lnTo>
                  <a:lnTo>
                    <a:pt x="34" y="843"/>
                  </a:lnTo>
                  <a:cubicBezTo>
                    <a:pt x="28" y="854"/>
                    <a:pt x="21" y="864"/>
                    <a:pt x="17" y="878"/>
                  </a:cubicBezTo>
                  <a:lnTo>
                    <a:pt x="1" y="912"/>
                  </a:lnTo>
                  <a:lnTo>
                    <a:pt x="14" y="929"/>
                  </a:lnTo>
                  <a:cubicBezTo>
                    <a:pt x="21" y="936"/>
                    <a:pt x="24" y="939"/>
                    <a:pt x="31" y="942"/>
                  </a:cubicBezTo>
                  <a:lnTo>
                    <a:pt x="31" y="945"/>
                  </a:lnTo>
                  <a:cubicBezTo>
                    <a:pt x="92" y="1003"/>
                    <a:pt x="157" y="1044"/>
                    <a:pt x="225" y="1072"/>
                  </a:cubicBezTo>
                  <a:cubicBezTo>
                    <a:pt x="232" y="1072"/>
                    <a:pt x="238" y="1075"/>
                    <a:pt x="246" y="1078"/>
                  </a:cubicBezTo>
                  <a:cubicBezTo>
                    <a:pt x="297" y="1094"/>
                    <a:pt x="352" y="1103"/>
                    <a:pt x="409" y="1103"/>
                  </a:cubicBezTo>
                  <a:cubicBezTo>
                    <a:pt x="459" y="1103"/>
                    <a:pt x="510" y="1096"/>
                    <a:pt x="561" y="1082"/>
                  </a:cubicBezTo>
                  <a:cubicBezTo>
                    <a:pt x="572" y="1082"/>
                    <a:pt x="578" y="1078"/>
                    <a:pt x="585" y="1078"/>
                  </a:cubicBezTo>
                  <a:cubicBezTo>
                    <a:pt x="649" y="1058"/>
                    <a:pt x="718" y="1031"/>
                    <a:pt x="789" y="990"/>
                  </a:cubicBezTo>
                  <a:cubicBezTo>
                    <a:pt x="840" y="959"/>
                    <a:pt x="894" y="922"/>
                    <a:pt x="946" y="881"/>
                  </a:cubicBezTo>
                  <a:cubicBezTo>
                    <a:pt x="955" y="875"/>
                    <a:pt x="963" y="868"/>
                    <a:pt x="969" y="861"/>
                  </a:cubicBezTo>
                  <a:cubicBezTo>
                    <a:pt x="1082" y="766"/>
                    <a:pt x="1190" y="647"/>
                    <a:pt x="1292" y="504"/>
                  </a:cubicBezTo>
                  <a:cubicBezTo>
                    <a:pt x="1299" y="493"/>
                    <a:pt x="1306" y="487"/>
                    <a:pt x="1313" y="476"/>
                  </a:cubicBezTo>
                  <a:cubicBezTo>
                    <a:pt x="1388" y="368"/>
                    <a:pt x="1456" y="249"/>
                    <a:pt x="1520" y="120"/>
                  </a:cubicBezTo>
                  <a:cubicBezTo>
                    <a:pt x="1527" y="109"/>
                    <a:pt x="1531" y="99"/>
                    <a:pt x="1537" y="85"/>
                  </a:cubicBezTo>
                  <a:lnTo>
                    <a:pt x="1554" y="52"/>
                  </a:lnTo>
                  <a:lnTo>
                    <a:pt x="1537" y="35"/>
                  </a:lnTo>
                  <a:cubicBezTo>
                    <a:pt x="1534" y="28"/>
                    <a:pt x="1527" y="24"/>
                    <a:pt x="1523" y="21"/>
                  </a:cubicBezTo>
                  <a:lnTo>
                    <a:pt x="1520" y="18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176684" y="2013994"/>
              <a:ext cx="78710" cy="58109"/>
            </a:xfrm>
            <a:custGeom>
              <a:avLst/>
              <a:gdLst/>
              <a:ahLst/>
              <a:cxnLst/>
              <a:rect l="l" t="t" r="r" b="b"/>
              <a:pathLst>
                <a:path w="1555" h="1148" extrusionOk="0">
                  <a:moveTo>
                    <a:pt x="1162" y="1"/>
                  </a:moveTo>
                  <a:cubicBezTo>
                    <a:pt x="1099" y="1"/>
                    <a:pt x="1035" y="11"/>
                    <a:pt x="969" y="33"/>
                  </a:cubicBezTo>
                  <a:cubicBezTo>
                    <a:pt x="963" y="33"/>
                    <a:pt x="955" y="36"/>
                    <a:pt x="946" y="40"/>
                  </a:cubicBezTo>
                  <a:cubicBezTo>
                    <a:pt x="894" y="57"/>
                    <a:pt x="840" y="84"/>
                    <a:pt x="789" y="115"/>
                  </a:cubicBezTo>
                  <a:cubicBezTo>
                    <a:pt x="718" y="151"/>
                    <a:pt x="649" y="203"/>
                    <a:pt x="585" y="261"/>
                  </a:cubicBezTo>
                  <a:cubicBezTo>
                    <a:pt x="578" y="264"/>
                    <a:pt x="572" y="271"/>
                    <a:pt x="561" y="281"/>
                  </a:cubicBezTo>
                  <a:cubicBezTo>
                    <a:pt x="453" y="380"/>
                    <a:pt x="343" y="506"/>
                    <a:pt x="246" y="652"/>
                  </a:cubicBezTo>
                  <a:cubicBezTo>
                    <a:pt x="238" y="661"/>
                    <a:pt x="232" y="672"/>
                    <a:pt x="225" y="682"/>
                  </a:cubicBezTo>
                  <a:cubicBezTo>
                    <a:pt x="157" y="788"/>
                    <a:pt x="92" y="906"/>
                    <a:pt x="31" y="1029"/>
                  </a:cubicBezTo>
                  <a:lnTo>
                    <a:pt x="31" y="1036"/>
                  </a:lnTo>
                  <a:cubicBezTo>
                    <a:pt x="24" y="1046"/>
                    <a:pt x="21" y="1053"/>
                    <a:pt x="14" y="1063"/>
                  </a:cubicBezTo>
                  <a:lnTo>
                    <a:pt x="1" y="1100"/>
                  </a:lnTo>
                  <a:lnTo>
                    <a:pt x="17" y="1118"/>
                  </a:lnTo>
                  <a:cubicBezTo>
                    <a:pt x="21" y="1121"/>
                    <a:pt x="28" y="1127"/>
                    <a:pt x="34" y="1131"/>
                  </a:cubicBezTo>
                  <a:lnTo>
                    <a:pt x="51" y="1148"/>
                  </a:lnTo>
                  <a:lnTo>
                    <a:pt x="68" y="1110"/>
                  </a:lnTo>
                  <a:cubicBezTo>
                    <a:pt x="72" y="1100"/>
                    <a:pt x="75" y="1090"/>
                    <a:pt x="82" y="1077"/>
                  </a:cubicBezTo>
                  <a:cubicBezTo>
                    <a:pt x="136" y="964"/>
                    <a:pt x="197" y="856"/>
                    <a:pt x="262" y="757"/>
                  </a:cubicBezTo>
                  <a:cubicBezTo>
                    <a:pt x="266" y="747"/>
                    <a:pt x="272" y="740"/>
                    <a:pt x="279" y="730"/>
                  </a:cubicBezTo>
                  <a:cubicBezTo>
                    <a:pt x="371" y="590"/>
                    <a:pt x="470" y="475"/>
                    <a:pt x="575" y="380"/>
                  </a:cubicBezTo>
                  <a:cubicBezTo>
                    <a:pt x="582" y="373"/>
                    <a:pt x="588" y="366"/>
                    <a:pt x="596" y="359"/>
                  </a:cubicBezTo>
                  <a:cubicBezTo>
                    <a:pt x="660" y="305"/>
                    <a:pt x="724" y="261"/>
                    <a:pt x="789" y="223"/>
                  </a:cubicBezTo>
                  <a:cubicBezTo>
                    <a:pt x="837" y="192"/>
                    <a:pt x="888" y="169"/>
                    <a:pt x="935" y="151"/>
                  </a:cubicBezTo>
                  <a:cubicBezTo>
                    <a:pt x="946" y="151"/>
                    <a:pt x="952" y="148"/>
                    <a:pt x="959" y="145"/>
                  </a:cubicBezTo>
                  <a:cubicBezTo>
                    <a:pt x="1022" y="127"/>
                    <a:pt x="1084" y="117"/>
                    <a:pt x="1144" y="117"/>
                  </a:cubicBezTo>
                  <a:cubicBezTo>
                    <a:pt x="1184" y="117"/>
                    <a:pt x="1223" y="121"/>
                    <a:pt x="1261" y="131"/>
                  </a:cubicBezTo>
                  <a:cubicBezTo>
                    <a:pt x="1269" y="135"/>
                    <a:pt x="1272" y="135"/>
                    <a:pt x="1279" y="138"/>
                  </a:cubicBezTo>
                  <a:cubicBezTo>
                    <a:pt x="1350" y="159"/>
                    <a:pt x="1415" y="192"/>
                    <a:pt x="1473" y="244"/>
                  </a:cubicBezTo>
                  <a:cubicBezTo>
                    <a:pt x="1476" y="247"/>
                    <a:pt x="1483" y="253"/>
                    <a:pt x="1486" y="257"/>
                  </a:cubicBezTo>
                  <a:lnTo>
                    <a:pt x="1503" y="274"/>
                  </a:lnTo>
                  <a:lnTo>
                    <a:pt x="1520" y="240"/>
                  </a:lnTo>
                  <a:cubicBezTo>
                    <a:pt x="1523" y="237"/>
                    <a:pt x="1523" y="237"/>
                    <a:pt x="1523" y="233"/>
                  </a:cubicBezTo>
                  <a:cubicBezTo>
                    <a:pt x="1527" y="223"/>
                    <a:pt x="1534" y="213"/>
                    <a:pt x="1537" y="203"/>
                  </a:cubicBezTo>
                  <a:lnTo>
                    <a:pt x="1554" y="169"/>
                  </a:lnTo>
                  <a:lnTo>
                    <a:pt x="1537" y="151"/>
                  </a:lnTo>
                  <a:lnTo>
                    <a:pt x="1520" y="135"/>
                  </a:lnTo>
                  <a:cubicBezTo>
                    <a:pt x="1456" y="80"/>
                    <a:pt x="1388" y="43"/>
                    <a:pt x="1313" y="19"/>
                  </a:cubicBezTo>
                  <a:cubicBezTo>
                    <a:pt x="1306" y="19"/>
                    <a:pt x="1299" y="16"/>
                    <a:pt x="1292" y="16"/>
                  </a:cubicBezTo>
                  <a:cubicBezTo>
                    <a:pt x="1250" y="6"/>
                    <a:pt x="1206" y="1"/>
                    <a:pt x="116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87364" y="1903698"/>
              <a:ext cx="56135" cy="170429"/>
            </a:xfrm>
            <a:custGeom>
              <a:avLst/>
              <a:gdLst/>
              <a:ahLst/>
              <a:cxnLst/>
              <a:rect l="l" t="t" r="r" b="b"/>
              <a:pathLst>
                <a:path w="1109" h="3367" extrusionOk="0">
                  <a:moveTo>
                    <a:pt x="643" y="115"/>
                  </a:moveTo>
                  <a:cubicBezTo>
                    <a:pt x="740" y="115"/>
                    <a:pt x="831" y="209"/>
                    <a:pt x="901" y="386"/>
                  </a:cubicBezTo>
                  <a:cubicBezTo>
                    <a:pt x="997" y="624"/>
                    <a:pt x="1050" y="984"/>
                    <a:pt x="1050" y="1396"/>
                  </a:cubicBezTo>
                  <a:cubicBezTo>
                    <a:pt x="1050" y="1811"/>
                    <a:pt x="997" y="2233"/>
                    <a:pt x="901" y="2579"/>
                  </a:cubicBezTo>
                  <a:cubicBezTo>
                    <a:pt x="810" y="2919"/>
                    <a:pt x="683" y="3150"/>
                    <a:pt x="554" y="3225"/>
                  </a:cubicBezTo>
                  <a:cubicBezTo>
                    <a:pt x="524" y="3242"/>
                    <a:pt x="494" y="3251"/>
                    <a:pt x="464" y="3251"/>
                  </a:cubicBezTo>
                  <a:cubicBezTo>
                    <a:pt x="369" y="3251"/>
                    <a:pt x="280" y="3159"/>
                    <a:pt x="207" y="2980"/>
                  </a:cubicBezTo>
                  <a:cubicBezTo>
                    <a:pt x="112" y="2742"/>
                    <a:pt x="58" y="2385"/>
                    <a:pt x="58" y="1971"/>
                  </a:cubicBezTo>
                  <a:cubicBezTo>
                    <a:pt x="58" y="1555"/>
                    <a:pt x="112" y="1134"/>
                    <a:pt x="207" y="787"/>
                  </a:cubicBezTo>
                  <a:cubicBezTo>
                    <a:pt x="303" y="447"/>
                    <a:pt x="425" y="216"/>
                    <a:pt x="554" y="141"/>
                  </a:cubicBezTo>
                  <a:cubicBezTo>
                    <a:pt x="584" y="124"/>
                    <a:pt x="614" y="115"/>
                    <a:pt x="643" y="115"/>
                  </a:cubicBezTo>
                  <a:close/>
                  <a:moveTo>
                    <a:pt x="664" y="0"/>
                  </a:moveTo>
                  <a:cubicBezTo>
                    <a:pt x="628" y="0"/>
                    <a:pt x="592" y="11"/>
                    <a:pt x="554" y="33"/>
                  </a:cubicBezTo>
                  <a:cubicBezTo>
                    <a:pt x="405" y="121"/>
                    <a:pt x="262" y="376"/>
                    <a:pt x="157" y="756"/>
                  </a:cubicBezTo>
                  <a:cubicBezTo>
                    <a:pt x="55" y="1124"/>
                    <a:pt x="0" y="1569"/>
                    <a:pt x="0" y="2004"/>
                  </a:cubicBezTo>
                  <a:cubicBezTo>
                    <a:pt x="0" y="2440"/>
                    <a:pt x="55" y="2817"/>
                    <a:pt x="157" y="3069"/>
                  </a:cubicBezTo>
                  <a:cubicBezTo>
                    <a:pt x="237" y="3264"/>
                    <a:pt x="338" y="3366"/>
                    <a:pt x="447" y="3366"/>
                  </a:cubicBezTo>
                  <a:cubicBezTo>
                    <a:pt x="482" y="3366"/>
                    <a:pt x="518" y="3355"/>
                    <a:pt x="554" y="3334"/>
                  </a:cubicBezTo>
                  <a:cubicBezTo>
                    <a:pt x="708" y="3245"/>
                    <a:pt x="846" y="2991"/>
                    <a:pt x="952" y="2609"/>
                  </a:cubicBezTo>
                  <a:cubicBezTo>
                    <a:pt x="1054" y="2242"/>
                    <a:pt x="1108" y="1800"/>
                    <a:pt x="1108" y="1362"/>
                  </a:cubicBezTo>
                  <a:cubicBezTo>
                    <a:pt x="1108" y="927"/>
                    <a:pt x="1054" y="549"/>
                    <a:pt x="952" y="298"/>
                  </a:cubicBezTo>
                  <a:cubicBezTo>
                    <a:pt x="872" y="102"/>
                    <a:pt x="774" y="0"/>
                    <a:pt x="66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161195" y="1955632"/>
              <a:ext cx="108473" cy="66916"/>
            </a:xfrm>
            <a:custGeom>
              <a:avLst/>
              <a:gdLst/>
              <a:ahLst/>
              <a:cxnLst/>
              <a:rect l="l" t="t" r="r" b="b"/>
              <a:pathLst>
                <a:path w="2143" h="1322" extrusionOk="0">
                  <a:moveTo>
                    <a:pt x="2119" y="0"/>
                  </a:moveTo>
                  <a:cubicBezTo>
                    <a:pt x="2116" y="0"/>
                    <a:pt x="2112" y="1"/>
                    <a:pt x="2108" y="3"/>
                  </a:cubicBezTo>
                  <a:lnTo>
                    <a:pt x="34" y="1199"/>
                  </a:lnTo>
                  <a:cubicBezTo>
                    <a:pt x="14" y="1213"/>
                    <a:pt x="1" y="1251"/>
                    <a:pt x="1" y="1277"/>
                  </a:cubicBezTo>
                  <a:cubicBezTo>
                    <a:pt x="1" y="1303"/>
                    <a:pt x="9" y="1321"/>
                    <a:pt x="24" y="1321"/>
                  </a:cubicBezTo>
                  <a:cubicBezTo>
                    <a:pt x="27" y="1321"/>
                    <a:pt x="30" y="1320"/>
                    <a:pt x="34" y="1318"/>
                  </a:cubicBezTo>
                  <a:lnTo>
                    <a:pt x="2108" y="121"/>
                  </a:lnTo>
                  <a:cubicBezTo>
                    <a:pt x="2129" y="108"/>
                    <a:pt x="2143" y="71"/>
                    <a:pt x="2143" y="40"/>
                  </a:cubicBezTo>
                  <a:cubicBezTo>
                    <a:pt x="2143" y="18"/>
                    <a:pt x="2133" y="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213483" y="1905318"/>
              <a:ext cx="3847" cy="167493"/>
            </a:xfrm>
            <a:custGeom>
              <a:avLst/>
              <a:gdLst/>
              <a:ahLst/>
              <a:cxnLst/>
              <a:rect l="l" t="t" r="r" b="b"/>
              <a:pathLst>
                <a:path w="76" h="3309" extrusionOk="0">
                  <a:moveTo>
                    <a:pt x="51" y="0"/>
                  </a:moveTo>
                  <a:cubicBezTo>
                    <a:pt x="47" y="0"/>
                    <a:pt x="43" y="2"/>
                    <a:pt x="38" y="4"/>
                  </a:cubicBezTo>
                  <a:cubicBezTo>
                    <a:pt x="18" y="14"/>
                    <a:pt x="1" y="51"/>
                    <a:pt x="1" y="79"/>
                  </a:cubicBezTo>
                  <a:lnTo>
                    <a:pt x="1" y="3271"/>
                  </a:lnTo>
                  <a:cubicBezTo>
                    <a:pt x="1" y="3295"/>
                    <a:pt x="11" y="3309"/>
                    <a:pt x="25" y="3309"/>
                  </a:cubicBezTo>
                  <a:cubicBezTo>
                    <a:pt x="29" y="3309"/>
                    <a:pt x="34" y="3307"/>
                    <a:pt x="38" y="3305"/>
                  </a:cubicBezTo>
                  <a:cubicBezTo>
                    <a:pt x="59" y="3295"/>
                    <a:pt x="76" y="3257"/>
                    <a:pt x="76" y="3227"/>
                  </a:cubicBezTo>
                  <a:lnTo>
                    <a:pt x="76" y="38"/>
                  </a:lnTo>
                  <a:cubicBezTo>
                    <a:pt x="76" y="14"/>
                    <a:pt x="6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13"/>
                  </a:moveTo>
                  <a:cubicBezTo>
                    <a:pt x="0" y="7"/>
                    <a:pt x="4" y="3"/>
                    <a:pt x="4" y="0"/>
                  </a:cubicBezTo>
                  <a:cubicBezTo>
                    <a:pt x="4" y="3"/>
                    <a:pt x="0" y="7"/>
                    <a:pt x="0" y="1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56366" y="2971428"/>
              <a:ext cx="2480" cy="7086"/>
            </a:xfrm>
            <a:custGeom>
              <a:avLst/>
              <a:gdLst/>
              <a:ahLst/>
              <a:cxnLst/>
              <a:rect l="l" t="t" r="r" b="b"/>
              <a:pathLst>
                <a:path w="49" h="140" extrusionOk="0">
                  <a:moveTo>
                    <a:pt x="48" y="0"/>
                  </a:moveTo>
                  <a:cubicBezTo>
                    <a:pt x="42" y="14"/>
                    <a:pt x="36" y="29"/>
                    <a:pt x="30" y="44"/>
                  </a:cubicBezTo>
                  <a:lnTo>
                    <a:pt x="30" y="44"/>
                  </a:lnTo>
                  <a:cubicBezTo>
                    <a:pt x="36" y="30"/>
                    <a:pt x="42" y="15"/>
                    <a:pt x="48" y="0"/>
                  </a:cubicBezTo>
                  <a:close/>
                  <a:moveTo>
                    <a:pt x="30" y="44"/>
                  </a:moveTo>
                  <a:cubicBezTo>
                    <a:pt x="18" y="76"/>
                    <a:pt x="8" y="107"/>
                    <a:pt x="1" y="140"/>
                  </a:cubicBezTo>
                  <a:cubicBezTo>
                    <a:pt x="10" y="108"/>
                    <a:pt x="19" y="75"/>
                    <a:pt x="30" y="4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7"/>
                  </a:moveTo>
                  <a:lnTo>
                    <a:pt x="0" y="13"/>
                  </a:lnTo>
                  <a:lnTo>
                    <a:pt x="0" y="7"/>
                  </a:lnTo>
                  <a:close/>
                  <a:moveTo>
                    <a:pt x="4" y="0"/>
                  </a:moveTo>
                  <a:cubicBezTo>
                    <a:pt x="4" y="0"/>
                    <a:pt x="4" y="3"/>
                    <a:pt x="0" y="7"/>
                  </a:cubicBezTo>
                  <a:cubicBezTo>
                    <a:pt x="4" y="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56366" y="2975224"/>
              <a:ext cx="1114" cy="3290"/>
            </a:xfrm>
            <a:custGeom>
              <a:avLst/>
              <a:gdLst/>
              <a:ahLst/>
              <a:cxnLst/>
              <a:rect l="l" t="t" r="r" b="b"/>
              <a:pathLst>
                <a:path w="22" h="65" extrusionOk="0">
                  <a:moveTo>
                    <a:pt x="21" y="0"/>
                  </a:moveTo>
                  <a:cubicBezTo>
                    <a:pt x="15" y="14"/>
                    <a:pt x="11" y="27"/>
                    <a:pt x="7" y="41"/>
                  </a:cubicBezTo>
                  <a:cubicBezTo>
                    <a:pt x="5" y="45"/>
                    <a:pt x="4" y="51"/>
                    <a:pt x="3" y="57"/>
                  </a:cubicBezTo>
                  <a:lnTo>
                    <a:pt x="3" y="57"/>
                  </a:lnTo>
                  <a:cubicBezTo>
                    <a:pt x="9" y="39"/>
                    <a:pt x="16" y="18"/>
                    <a:pt x="21" y="0"/>
                  </a:cubicBezTo>
                  <a:close/>
                  <a:moveTo>
                    <a:pt x="3" y="57"/>
                  </a:moveTo>
                  <a:cubicBezTo>
                    <a:pt x="2" y="60"/>
                    <a:pt x="2" y="62"/>
                    <a:pt x="1" y="65"/>
                  </a:cubicBezTo>
                  <a:cubicBezTo>
                    <a:pt x="2" y="62"/>
                    <a:pt x="3" y="60"/>
                    <a:pt x="3" y="57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60162" y="2963835"/>
              <a:ext cx="2278" cy="4353"/>
            </a:xfrm>
            <a:custGeom>
              <a:avLst/>
              <a:gdLst/>
              <a:ahLst/>
              <a:cxnLst/>
              <a:rect l="l" t="t" r="r" b="b"/>
              <a:pathLst>
                <a:path w="45" h="86" extrusionOk="0">
                  <a:moveTo>
                    <a:pt x="45" y="1"/>
                  </a:moveTo>
                  <a:lnTo>
                    <a:pt x="42" y="4"/>
                  </a:lnTo>
                  <a:cubicBezTo>
                    <a:pt x="39" y="8"/>
                    <a:pt x="37" y="13"/>
                    <a:pt x="35" y="17"/>
                  </a:cubicBezTo>
                  <a:lnTo>
                    <a:pt x="35" y="17"/>
                  </a:lnTo>
                  <a:cubicBezTo>
                    <a:pt x="38" y="12"/>
                    <a:pt x="42" y="6"/>
                    <a:pt x="45" y="1"/>
                  </a:cubicBezTo>
                  <a:close/>
                  <a:moveTo>
                    <a:pt x="35" y="17"/>
                  </a:moveTo>
                  <a:cubicBezTo>
                    <a:pt x="22" y="39"/>
                    <a:pt x="11" y="62"/>
                    <a:pt x="1" y="86"/>
                  </a:cubicBezTo>
                  <a:cubicBezTo>
                    <a:pt x="12" y="63"/>
                    <a:pt x="23" y="40"/>
                    <a:pt x="35" y="17"/>
                  </a:cubicBezTo>
                  <a:close/>
                </a:path>
              </a:pathLst>
            </a:custGeom>
            <a:solidFill>
              <a:srgbClr val="70D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-1223452" y="1444292"/>
              <a:ext cx="1187841" cy="2384034"/>
            </a:xfrm>
            <a:custGeom>
              <a:avLst/>
              <a:gdLst/>
              <a:ahLst/>
              <a:cxnLst/>
              <a:rect l="l" t="t" r="r" b="b"/>
              <a:pathLst>
                <a:path w="23467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3"/>
                  </a:cubicBezTo>
                  <a:lnTo>
                    <a:pt x="470" y="11849"/>
                  </a:lnTo>
                  <a:cubicBezTo>
                    <a:pt x="211" y="11998"/>
                    <a:pt x="1" y="12362"/>
                    <a:pt x="1" y="12661"/>
                  </a:cubicBezTo>
                  <a:lnTo>
                    <a:pt x="1" y="45446"/>
                  </a:lnTo>
                  <a:cubicBezTo>
                    <a:pt x="1" y="45745"/>
                    <a:pt x="211" y="46109"/>
                    <a:pt x="470" y="46258"/>
                  </a:cubicBezTo>
                  <a:lnTo>
                    <a:pt x="1731" y="46986"/>
                  </a:lnTo>
                  <a:cubicBezTo>
                    <a:pt x="1860" y="47061"/>
                    <a:pt x="2030" y="47098"/>
                    <a:pt x="2200" y="47098"/>
                  </a:cubicBezTo>
                  <a:cubicBezTo>
                    <a:pt x="2370" y="47098"/>
                    <a:pt x="2540" y="47061"/>
                    <a:pt x="2669" y="46986"/>
                  </a:cubicBezTo>
                  <a:lnTo>
                    <a:pt x="22997" y="35249"/>
                  </a:lnTo>
                  <a:cubicBezTo>
                    <a:pt x="23256" y="35100"/>
                    <a:pt x="23466" y="34736"/>
                    <a:pt x="23466" y="34437"/>
                  </a:cubicBezTo>
                  <a:lnTo>
                    <a:pt x="23466" y="1653"/>
                  </a:lnTo>
                  <a:cubicBezTo>
                    <a:pt x="23466" y="1354"/>
                    <a:pt x="23256" y="990"/>
                    <a:pt x="22997" y="840"/>
                  </a:cubicBezTo>
                  <a:lnTo>
                    <a:pt x="21735" y="113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-1219858" y="1444292"/>
              <a:ext cx="1184247" cy="681666"/>
            </a:xfrm>
            <a:custGeom>
              <a:avLst/>
              <a:gdLst/>
              <a:ahLst/>
              <a:cxnLst/>
              <a:rect l="l" t="t" r="r" b="b"/>
              <a:pathLst>
                <a:path w="23396" h="13467" extrusionOk="0">
                  <a:moveTo>
                    <a:pt x="21195" y="0"/>
                  </a:moveTo>
                  <a:cubicBezTo>
                    <a:pt x="21025" y="0"/>
                    <a:pt x="20855" y="38"/>
                    <a:pt x="20726" y="113"/>
                  </a:cubicBezTo>
                  <a:lnTo>
                    <a:pt x="399" y="11849"/>
                  </a:lnTo>
                  <a:cubicBezTo>
                    <a:pt x="232" y="11944"/>
                    <a:pt x="86" y="12131"/>
                    <a:pt x="1" y="12335"/>
                  </a:cubicBezTo>
                  <a:cubicBezTo>
                    <a:pt x="21" y="12288"/>
                    <a:pt x="45" y="12243"/>
                    <a:pt x="69" y="12199"/>
                  </a:cubicBezTo>
                  <a:lnTo>
                    <a:pt x="2268" y="13467"/>
                  </a:lnTo>
                  <a:cubicBezTo>
                    <a:pt x="2353" y="13321"/>
                    <a:pt x="2469" y="13195"/>
                    <a:pt x="2598" y="13117"/>
                  </a:cubicBezTo>
                  <a:lnTo>
                    <a:pt x="22926" y="1384"/>
                  </a:lnTo>
                  <a:cubicBezTo>
                    <a:pt x="23002" y="1340"/>
                    <a:pt x="23073" y="1320"/>
                    <a:pt x="23136" y="1320"/>
                  </a:cubicBezTo>
                  <a:cubicBezTo>
                    <a:pt x="23290" y="1320"/>
                    <a:pt x="23395" y="1441"/>
                    <a:pt x="23395" y="1652"/>
                  </a:cubicBezTo>
                  <a:lnTo>
                    <a:pt x="23395" y="1652"/>
                  </a:lnTo>
                  <a:cubicBezTo>
                    <a:pt x="23395" y="1353"/>
                    <a:pt x="23184" y="990"/>
                    <a:pt x="22926" y="840"/>
                  </a:cubicBezTo>
                  <a:lnTo>
                    <a:pt x="21664" y="113"/>
                  </a:lnTo>
                  <a:cubicBezTo>
                    <a:pt x="21535" y="38"/>
                    <a:pt x="21365" y="0"/>
                    <a:pt x="21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-1037786" y="1691661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1" y="1"/>
                  </a:moveTo>
                  <a:cubicBezTo>
                    <a:pt x="17689" y="1"/>
                    <a:pt x="17630" y="18"/>
                    <a:pt x="17568" y="53"/>
                  </a:cubicBezTo>
                  <a:lnTo>
                    <a:pt x="392" y="9971"/>
                  </a:lnTo>
                  <a:cubicBezTo>
                    <a:pt x="174" y="10097"/>
                    <a:pt x="1" y="10399"/>
                    <a:pt x="1" y="10651"/>
                  </a:cubicBezTo>
                  <a:lnTo>
                    <a:pt x="1" y="32606"/>
                  </a:lnTo>
                  <a:cubicBezTo>
                    <a:pt x="1" y="32782"/>
                    <a:pt x="88" y="32885"/>
                    <a:pt x="216" y="32885"/>
                  </a:cubicBezTo>
                  <a:cubicBezTo>
                    <a:pt x="269" y="32885"/>
                    <a:pt x="329" y="32867"/>
                    <a:pt x="392" y="32831"/>
                  </a:cubicBezTo>
                  <a:lnTo>
                    <a:pt x="17568" y="22914"/>
                  </a:lnTo>
                  <a:cubicBezTo>
                    <a:pt x="17782" y="22788"/>
                    <a:pt x="17959" y="22485"/>
                    <a:pt x="17959" y="22237"/>
                  </a:cubicBezTo>
                  <a:lnTo>
                    <a:pt x="17959" y="281"/>
                  </a:lnTo>
                  <a:cubicBezTo>
                    <a:pt x="17959" y="102"/>
                    <a:pt x="17870" y="1"/>
                    <a:pt x="1774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-1222085" y="2066071"/>
              <a:ext cx="129631" cy="1766601"/>
            </a:xfrm>
            <a:custGeom>
              <a:avLst/>
              <a:gdLst/>
              <a:ahLst/>
              <a:cxnLst/>
              <a:rect l="l" t="t" r="r" b="b"/>
              <a:pathLst>
                <a:path w="2561" h="34901" extrusionOk="0">
                  <a:moveTo>
                    <a:pt x="140" y="0"/>
                  </a:moveTo>
                  <a:cubicBezTo>
                    <a:pt x="86" y="92"/>
                    <a:pt x="45" y="190"/>
                    <a:pt x="21" y="289"/>
                  </a:cubicBezTo>
                  <a:cubicBezTo>
                    <a:pt x="7" y="347"/>
                    <a:pt x="1" y="405"/>
                    <a:pt x="1" y="459"/>
                  </a:cubicBezTo>
                  <a:lnTo>
                    <a:pt x="4" y="33247"/>
                  </a:lnTo>
                  <a:cubicBezTo>
                    <a:pt x="4" y="33546"/>
                    <a:pt x="211" y="33910"/>
                    <a:pt x="470" y="34060"/>
                  </a:cubicBezTo>
                  <a:lnTo>
                    <a:pt x="1732" y="34787"/>
                  </a:lnTo>
                  <a:cubicBezTo>
                    <a:pt x="1765" y="34804"/>
                    <a:pt x="1799" y="34821"/>
                    <a:pt x="1837" y="34835"/>
                  </a:cubicBezTo>
                  <a:cubicBezTo>
                    <a:pt x="1854" y="34845"/>
                    <a:pt x="1874" y="34848"/>
                    <a:pt x="1891" y="34855"/>
                  </a:cubicBezTo>
                  <a:cubicBezTo>
                    <a:pt x="1932" y="34865"/>
                    <a:pt x="1973" y="34876"/>
                    <a:pt x="2010" y="34882"/>
                  </a:cubicBezTo>
                  <a:cubicBezTo>
                    <a:pt x="2073" y="34894"/>
                    <a:pt x="2138" y="34900"/>
                    <a:pt x="2202" y="34900"/>
                  </a:cubicBezTo>
                  <a:cubicBezTo>
                    <a:pt x="2266" y="34900"/>
                    <a:pt x="2330" y="34894"/>
                    <a:pt x="2391" y="34882"/>
                  </a:cubicBezTo>
                  <a:cubicBezTo>
                    <a:pt x="2422" y="34879"/>
                    <a:pt x="2452" y="34872"/>
                    <a:pt x="2483" y="34862"/>
                  </a:cubicBezTo>
                  <a:cubicBezTo>
                    <a:pt x="2507" y="34855"/>
                    <a:pt x="2534" y="34848"/>
                    <a:pt x="2561" y="34835"/>
                  </a:cubicBezTo>
                  <a:lnTo>
                    <a:pt x="2561" y="34835"/>
                  </a:lnTo>
                  <a:cubicBezTo>
                    <a:pt x="2524" y="34846"/>
                    <a:pt x="2490" y="34852"/>
                    <a:pt x="2458" y="34852"/>
                  </a:cubicBezTo>
                  <a:cubicBezTo>
                    <a:pt x="2305" y="34852"/>
                    <a:pt x="2201" y="34729"/>
                    <a:pt x="2201" y="34515"/>
                  </a:cubicBezTo>
                  <a:lnTo>
                    <a:pt x="2201" y="1731"/>
                  </a:lnTo>
                  <a:cubicBezTo>
                    <a:pt x="2201" y="1581"/>
                    <a:pt x="2255" y="1414"/>
                    <a:pt x="2340" y="1268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-898537" y="3403500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7" y="0"/>
                  </a:moveTo>
                  <a:cubicBezTo>
                    <a:pt x="1049" y="0"/>
                    <a:pt x="988" y="56"/>
                    <a:pt x="962" y="141"/>
                  </a:cubicBezTo>
                  <a:lnTo>
                    <a:pt x="725" y="919"/>
                  </a:lnTo>
                  <a:cubicBezTo>
                    <a:pt x="711" y="970"/>
                    <a:pt x="684" y="1014"/>
                    <a:pt x="650" y="1038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1" y="1715"/>
                  </a:cubicBezTo>
                  <a:lnTo>
                    <a:pt x="446" y="1993"/>
                  </a:lnTo>
                  <a:cubicBezTo>
                    <a:pt x="469" y="2010"/>
                    <a:pt x="480" y="2048"/>
                    <a:pt x="477" y="2099"/>
                  </a:cubicBezTo>
                  <a:lnTo>
                    <a:pt x="385" y="2854"/>
                  </a:lnTo>
                  <a:cubicBezTo>
                    <a:pt x="376" y="2927"/>
                    <a:pt x="405" y="2969"/>
                    <a:pt x="445" y="2969"/>
                  </a:cubicBezTo>
                  <a:cubicBezTo>
                    <a:pt x="472" y="2969"/>
                    <a:pt x="504" y="2951"/>
                    <a:pt x="534" y="2911"/>
                  </a:cubicBezTo>
                  <a:lnTo>
                    <a:pt x="1007" y="2306"/>
                  </a:lnTo>
                  <a:cubicBezTo>
                    <a:pt x="1035" y="2272"/>
                    <a:pt x="1070" y="2251"/>
                    <a:pt x="1096" y="2251"/>
                  </a:cubicBezTo>
                  <a:cubicBezTo>
                    <a:pt x="1098" y="2251"/>
                    <a:pt x="1100" y="2252"/>
                    <a:pt x="1102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5" y="1426"/>
                  </a:lnTo>
                  <a:cubicBezTo>
                    <a:pt x="1632" y="1385"/>
                    <a:pt x="1643" y="1334"/>
                    <a:pt x="1666" y="1290"/>
                  </a:cubicBezTo>
                  <a:lnTo>
                    <a:pt x="2051" y="565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5"/>
                  </a:lnTo>
                  <a:cubicBezTo>
                    <a:pt x="1137" y="11"/>
                    <a:pt x="1119" y="0"/>
                    <a:pt x="1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-762932" y="3325195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8" y="1"/>
                  </a:moveTo>
                  <a:cubicBezTo>
                    <a:pt x="1050" y="1"/>
                    <a:pt x="989" y="56"/>
                    <a:pt x="963" y="141"/>
                  </a:cubicBezTo>
                  <a:lnTo>
                    <a:pt x="728" y="919"/>
                  </a:lnTo>
                  <a:cubicBezTo>
                    <a:pt x="711" y="970"/>
                    <a:pt x="684" y="1015"/>
                    <a:pt x="650" y="1038"/>
                  </a:cubicBezTo>
                  <a:lnTo>
                    <a:pt x="119" y="1450"/>
                  </a:lnTo>
                  <a:cubicBezTo>
                    <a:pt x="34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0"/>
                    <a:pt x="480" y="2051"/>
                    <a:pt x="477" y="2099"/>
                  </a:cubicBezTo>
                  <a:lnTo>
                    <a:pt x="384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4" y="2912"/>
                  </a:cubicBezTo>
                  <a:lnTo>
                    <a:pt x="1007" y="2306"/>
                  </a:lnTo>
                  <a:cubicBezTo>
                    <a:pt x="1035" y="2272"/>
                    <a:pt x="1069" y="2251"/>
                    <a:pt x="1099" y="2251"/>
                  </a:cubicBezTo>
                  <a:cubicBezTo>
                    <a:pt x="1101" y="2251"/>
                    <a:pt x="1103" y="2252"/>
                    <a:pt x="1106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6" y="2310"/>
                  </a:cubicBezTo>
                  <a:cubicBezTo>
                    <a:pt x="1660" y="2310"/>
                    <a:pt x="1741" y="2180"/>
                    <a:pt x="1727" y="2079"/>
                  </a:cubicBezTo>
                  <a:lnTo>
                    <a:pt x="1636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6"/>
                  </a:lnTo>
                  <a:cubicBezTo>
                    <a:pt x="1138" y="12"/>
                    <a:pt x="1120" y="1"/>
                    <a:pt x="10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-627327" y="3246889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9" y="1"/>
                  </a:moveTo>
                  <a:cubicBezTo>
                    <a:pt x="1052" y="1"/>
                    <a:pt x="991" y="56"/>
                    <a:pt x="963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20" y="1450"/>
                  </a:lnTo>
                  <a:cubicBezTo>
                    <a:pt x="35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6" y="2099"/>
                  </a:cubicBezTo>
                  <a:lnTo>
                    <a:pt x="385" y="2854"/>
                  </a:lnTo>
                  <a:cubicBezTo>
                    <a:pt x="377" y="2928"/>
                    <a:pt x="405" y="2969"/>
                    <a:pt x="446" y="2969"/>
                  </a:cubicBezTo>
                  <a:cubicBezTo>
                    <a:pt x="472" y="2969"/>
                    <a:pt x="504" y="2951"/>
                    <a:pt x="534" y="2912"/>
                  </a:cubicBezTo>
                  <a:lnTo>
                    <a:pt x="1007" y="2306"/>
                  </a:lnTo>
                  <a:cubicBezTo>
                    <a:pt x="1036" y="2271"/>
                    <a:pt x="1070" y="2251"/>
                    <a:pt x="1099" y="2251"/>
                  </a:cubicBezTo>
                  <a:cubicBezTo>
                    <a:pt x="1101" y="2251"/>
                    <a:pt x="1103" y="2251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6" y="1426"/>
                  </a:lnTo>
                  <a:cubicBezTo>
                    <a:pt x="1633" y="1385"/>
                    <a:pt x="1642" y="1334"/>
                    <a:pt x="1667" y="1290"/>
                  </a:cubicBezTo>
                  <a:lnTo>
                    <a:pt x="2050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4" y="538"/>
                  </a:cubicBezTo>
                  <a:lnTo>
                    <a:pt x="1149" y="36"/>
                  </a:lnTo>
                  <a:cubicBezTo>
                    <a:pt x="1138" y="12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-491722" y="3168584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5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2"/>
                  </a:cubicBezTo>
                  <a:lnTo>
                    <a:pt x="1011" y="2306"/>
                  </a:lnTo>
                  <a:cubicBezTo>
                    <a:pt x="1035" y="2272"/>
                    <a:pt x="1069" y="2252"/>
                    <a:pt x="1097" y="2252"/>
                  </a:cubicBezTo>
                  <a:cubicBezTo>
                    <a:pt x="1100" y="2252"/>
                    <a:pt x="1103" y="2252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7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40" y="1426"/>
                  </a:lnTo>
                  <a:cubicBezTo>
                    <a:pt x="1632" y="1385"/>
                    <a:pt x="1643" y="1335"/>
                    <a:pt x="1667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7" y="539"/>
                  </a:cubicBezTo>
                  <a:lnTo>
                    <a:pt x="1150" y="36"/>
                  </a:lnTo>
                  <a:cubicBezTo>
                    <a:pt x="1139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-356118" y="3090278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4" y="1515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4" y="2854"/>
                  </a:lnTo>
                  <a:cubicBezTo>
                    <a:pt x="377" y="2927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5" y="2912"/>
                  </a:cubicBezTo>
                  <a:lnTo>
                    <a:pt x="1010" y="2306"/>
                  </a:lnTo>
                  <a:cubicBezTo>
                    <a:pt x="1035" y="2272"/>
                    <a:pt x="1070" y="2252"/>
                    <a:pt x="1099" y="2252"/>
                  </a:cubicBezTo>
                  <a:cubicBezTo>
                    <a:pt x="1101" y="2252"/>
                    <a:pt x="1104" y="2252"/>
                    <a:pt x="1106" y="2252"/>
                  </a:cubicBezTo>
                  <a:lnTo>
                    <a:pt x="1578" y="2310"/>
                  </a:lnTo>
                  <a:cubicBezTo>
                    <a:pt x="1581" y="2311"/>
                    <a:pt x="1584" y="2311"/>
                    <a:pt x="1586" y="2311"/>
                  </a:cubicBezTo>
                  <a:cubicBezTo>
                    <a:pt x="1662" y="2311"/>
                    <a:pt x="1741" y="2180"/>
                    <a:pt x="1728" y="2079"/>
                  </a:cubicBezTo>
                  <a:lnTo>
                    <a:pt x="1639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0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4" y="573"/>
                    <a:pt x="1445" y="575"/>
                    <a:pt x="1437" y="575"/>
                  </a:cubicBezTo>
                  <a:cubicBezTo>
                    <a:pt x="1416" y="575"/>
                    <a:pt x="1397" y="563"/>
                    <a:pt x="1388" y="539"/>
                  </a:cubicBezTo>
                  <a:lnTo>
                    <a:pt x="1150" y="35"/>
                  </a:lnTo>
                  <a:cubicBezTo>
                    <a:pt x="1138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-309853" y="2184525"/>
              <a:ext cx="249595" cy="502834"/>
            </a:xfrm>
            <a:custGeom>
              <a:avLst/>
              <a:gdLst/>
              <a:ahLst/>
              <a:cxnLst/>
              <a:rect l="l" t="t" r="r" b="b"/>
              <a:pathLst>
                <a:path w="4931" h="9934" extrusionOk="0">
                  <a:moveTo>
                    <a:pt x="706" y="0"/>
                  </a:moveTo>
                  <a:cubicBezTo>
                    <a:pt x="488" y="0"/>
                    <a:pt x="255" y="36"/>
                    <a:pt x="1" y="67"/>
                  </a:cubicBezTo>
                  <a:lnTo>
                    <a:pt x="531" y="2784"/>
                  </a:lnTo>
                  <a:lnTo>
                    <a:pt x="2915" y="4562"/>
                  </a:lnTo>
                  <a:lnTo>
                    <a:pt x="1443" y="8349"/>
                  </a:lnTo>
                  <a:lnTo>
                    <a:pt x="2045" y="9933"/>
                  </a:lnTo>
                  <a:cubicBezTo>
                    <a:pt x="2045" y="9933"/>
                    <a:pt x="4931" y="4354"/>
                    <a:pt x="4724" y="3963"/>
                  </a:cubicBezTo>
                  <a:cubicBezTo>
                    <a:pt x="4513" y="3572"/>
                    <a:pt x="2395" y="1417"/>
                    <a:pt x="1833" y="635"/>
                  </a:cubicBezTo>
                  <a:cubicBezTo>
                    <a:pt x="1471" y="124"/>
                    <a:pt x="1113" y="0"/>
                    <a:pt x="706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-309853" y="2180678"/>
              <a:ext cx="243723" cy="446953"/>
            </a:xfrm>
            <a:custGeom>
              <a:avLst/>
              <a:gdLst/>
              <a:ahLst/>
              <a:cxnLst/>
              <a:rect l="l" t="t" r="r" b="b"/>
              <a:pathLst>
                <a:path w="4815" h="8830" extrusionOk="0">
                  <a:moveTo>
                    <a:pt x="755" y="1"/>
                  </a:moveTo>
                  <a:cubicBezTo>
                    <a:pt x="340" y="1"/>
                    <a:pt x="1" y="143"/>
                    <a:pt x="1" y="143"/>
                  </a:cubicBezTo>
                  <a:lnTo>
                    <a:pt x="531" y="2860"/>
                  </a:lnTo>
                  <a:lnTo>
                    <a:pt x="2820" y="4699"/>
                  </a:lnTo>
                  <a:lnTo>
                    <a:pt x="1918" y="7272"/>
                  </a:lnTo>
                  <a:lnTo>
                    <a:pt x="2677" y="8829"/>
                  </a:lnTo>
                  <a:cubicBezTo>
                    <a:pt x="2677" y="8829"/>
                    <a:pt x="3473" y="7293"/>
                    <a:pt x="3901" y="6364"/>
                  </a:cubicBezTo>
                  <a:cubicBezTo>
                    <a:pt x="4455" y="5157"/>
                    <a:pt x="4768" y="4478"/>
                    <a:pt x="4791" y="4169"/>
                  </a:cubicBezTo>
                  <a:cubicBezTo>
                    <a:pt x="4815" y="3863"/>
                    <a:pt x="4564" y="3668"/>
                    <a:pt x="4214" y="3169"/>
                  </a:cubicBezTo>
                  <a:cubicBezTo>
                    <a:pt x="3864" y="2672"/>
                    <a:pt x="1820" y="269"/>
                    <a:pt x="1229" y="72"/>
                  </a:cubicBezTo>
                  <a:cubicBezTo>
                    <a:pt x="1069" y="20"/>
                    <a:pt x="907" y="1"/>
                    <a:pt x="75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-270220" y="3584256"/>
              <a:ext cx="78356" cy="146285"/>
            </a:xfrm>
            <a:custGeom>
              <a:avLst/>
              <a:gdLst/>
              <a:ahLst/>
              <a:cxnLst/>
              <a:rect l="l" t="t" r="r" b="b"/>
              <a:pathLst>
                <a:path w="1548" h="2890" extrusionOk="0">
                  <a:moveTo>
                    <a:pt x="1547" y="0"/>
                  </a:moveTo>
                  <a:lnTo>
                    <a:pt x="75" y="211"/>
                  </a:lnTo>
                  <a:lnTo>
                    <a:pt x="0" y="2890"/>
                  </a:lnTo>
                  <a:lnTo>
                    <a:pt x="1472" y="2682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-548870" y="3731705"/>
              <a:ext cx="74560" cy="140666"/>
            </a:xfrm>
            <a:custGeom>
              <a:avLst/>
              <a:gdLst/>
              <a:ahLst/>
              <a:cxnLst/>
              <a:rect l="l" t="t" r="r" b="b"/>
              <a:pathLst>
                <a:path w="1473" h="2779" extrusionOk="0">
                  <a:moveTo>
                    <a:pt x="1473" y="1"/>
                  </a:moveTo>
                  <a:lnTo>
                    <a:pt x="1" y="259"/>
                  </a:lnTo>
                  <a:lnTo>
                    <a:pt x="1" y="2778"/>
                  </a:lnTo>
                  <a:lnTo>
                    <a:pt x="1473" y="2520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-567598" y="3811732"/>
              <a:ext cx="218769" cy="189309"/>
            </a:xfrm>
            <a:custGeom>
              <a:avLst/>
              <a:gdLst/>
              <a:ahLst/>
              <a:cxnLst/>
              <a:rect l="l" t="t" r="r" b="b"/>
              <a:pathLst>
                <a:path w="4322" h="3740" extrusionOk="0">
                  <a:moveTo>
                    <a:pt x="1843" y="0"/>
                  </a:moveTo>
                  <a:lnTo>
                    <a:pt x="1843" y="211"/>
                  </a:lnTo>
                  <a:cubicBezTo>
                    <a:pt x="1843" y="374"/>
                    <a:pt x="1319" y="510"/>
                    <a:pt x="1105" y="541"/>
                  </a:cubicBezTo>
                  <a:cubicBezTo>
                    <a:pt x="1032" y="551"/>
                    <a:pt x="961" y="556"/>
                    <a:pt x="893" y="556"/>
                  </a:cubicBezTo>
                  <a:cubicBezTo>
                    <a:pt x="652" y="556"/>
                    <a:pt x="453" y="499"/>
                    <a:pt x="371" y="422"/>
                  </a:cubicBezTo>
                  <a:lnTo>
                    <a:pt x="371" y="262"/>
                  </a:lnTo>
                  <a:cubicBezTo>
                    <a:pt x="369" y="262"/>
                    <a:pt x="368" y="262"/>
                    <a:pt x="366" y="262"/>
                  </a:cubicBezTo>
                  <a:cubicBezTo>
                    <a:pt x="276" y="262"/>
                    <a:pt x="207" y="556"/>
                    <a:pt x="140" y="823"/>
                  </a:cubicBezTo>
                  <a:cubicBezTo>
                    <a:pt x="65" y="1119"/>
                    <a:pt x="0" y="1469"/>
                    <a:pt x="54" y="1612"/>
                  </a:cubicBezTo>
                  <a:cubicBezTo>
                    <a:pt x="150" y="1874"/>
                    <a:pt x="561" y="2071"/>
                    <a:pt x="738" y="2282"/>
                  </a:cubicBezTo>
                  <a:cubicBezTo>
                    <a:pt x="918" y="2489"/>
                    <a:pt x="1020" y="2958"/>
                    <a:pt x="1242" y="3247"/>
                  </a:cubicBezTo>
                  <a:cubicBezTo>
                    <a:pt x="1459" y="3540"/>
                    <a:pt x="2332" y="3740"/>
                    <a:pt x="2836" y="3740"/>
                  </a:cubicBezTo>
                  <a:cubicBezTo>
                    <a:pt x="3271" y="3740"/>
                    <a:pt x="4322" y="3285"/>
                    <a:pt x="4154" y="2822"/>
                  </a:cubicBezTo>
                  <a:cubicBezTo>
                    <a:pt x="3991" y="2377"/>
                    <a:pt x="3359" y="2000"/>
                    <a:pt x="2894" y="1659"/>
                  </a:cubicBezTo>
                  <a:cubicBezTo>
                    <a:pt x="2309" y="1228"/>
                    <a:pt x="1982" y="38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-298110" y="3696729"/>
              <a:ext cx="284673" cy="125734"/>
            </a:xfrm>
            <a:custGeom>
              <a:avLst/>
              <a:gdLst/>
              <a:ahLst/>
              <a:cxnLst/>
              <a:rect l="l" t="t" r="r" b="b"/>
              <a:pathLst>
                <a:path w="5624" h="2484" extrusionOk="0">
                  <a:moveTo>
                    <a:pt x="2051" y="1"/>
                  </a:moveTo>
                  <a:cubicBezTo>
                    <a:pt x="2048" y="1"/>
                    <a:pt x="2044" y="1"/>
                    <a:pt x="2040" y="2"/>
                  </a:cubicBezTo>
                  <a:lnTo>
                    <a:pt x="2030" y="233"/>
                  </a:lnTo>
                  <a:cubicBezTo>
                    <a:pt x="1812" y="382"/>
                    <a:pt x="1432" y="462"/>
                    <a:pt x="1109" y="462"/>
                  </a:cubicBezTo>
                  <a:cubicBezTo>
                    <a:pt x="858" y="462"/>
                    <a:pt x="642" y="413"/>
                    <a:pt x="564" y="311"/>
                  </a:cubicBezTo>
                  <a:lnTo>
                    <a:pt x="568" y="178"/>
                  </a:lnTo>
                  <a:cubicBezTo>
                    <a:pt x="568" y="178"/>
                    <a:pt x="568" y="178"/>
                    <a:pt x="567" y="178"/>
                  </a:cubicBezTo>
                  <a:cubicBezTo>
                    <a:pt x="432" y="178"/>
                    <a:pt x="296" y="836"/>
                    <a:pt x="205" y="1266"/>
                  </a:cubicBezTo>
                  <a:cubicBezTo>
                    <a:pt x="120" y="1661"/>
                    <a:pt x="1" y="2126"/>
                    <a:pt x="299" y="2279"/>
                  </a:cubicBezTo>
                  <a:cubicBezTo>
                    <a:pt x="400" y="2330"/>
                    <a:pt x="553" y="2350"/>
                    <a:pt x="726" y="2350"/>
                  </a:cubicBezTo>
                  <a:cubicBezTo>
                    <a:pt x="1072" y="2350"/>
                    <a:pt x="1500" y="2272"/>
                    <a:pt x="1772" y="2208"/>
                  </a:cubicBezTo>
                  <a:cubicBezTo>
                    <a:pt x="1822" y="2196"/>
                    <a:pt x="1875" y="2191"/>
                    <a:pt x="1930" y="2191"/>
                  </a:cubicBezTo>
                  <a:cubicBezTo>
                    <a:pt x="2334" y="2191"/>
                    <a:pt x="2882" y="2459"/>
                    <a:pt x="3318" y="2480"/>
                  </a:cubicBezTo>
                  <a:cubicBezTo>
                    <a:pt x="3378" y="2482"/>
                    <a:pt x="3436" y="2484"/>
                    <a:pt x="3494" y="2484"/>
                  </a:cubicBezTo>
                  <a:cubicBezTo>
                    <a:pt x="4324" y="2484"/>
                    <a:pt x="5005" y="2221"/>
                    <a:pt x="5297" y="1973"/>
                  </a:cubicBezTo>
                  <a:cubicBezTo>
                    <a:pt x="5610" y="1712"/>
                    <a:pt x="5623" y="1341"/>
                    <a:pt x="5321" y="1259"/>
                  </a:cubicBezTo>
                  <a:cubicBezTo>
                    <a:pt x="4835" y="1127"/>
                    <a:pt x="3764" y="892"/>
                    <a:pt x="3213" y="712"/>
                  </a:cubicBezTo>
                  <a:cubicBezTo>
                    <a:pt x="2883" y="606"/>
                    <a:pt x="2550" y="427"/>
                    <a:pt x="2346" y="243"/>
                  </a:cubicBezTo>
                  <a:cubicBezTo>
                    <a:pt x="2184" y="97"/>
                    <a:pt x="2121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-575343" y="2632239"/>
              <a:ext cx="429540" cy="1140615"/>
            </a:xfrm>
            <a:custGeom>
              <a:avLst/>
              <a:gdLst/>
              <a:ahLst/>
              <a:cxnLst/>
              <a:rect l="l" t="t" r="r" b="b"/>
              <a:pathLst>
                <a:path w="8486" h="22534" extrusionOk="0">
                  <a:moveTo>
                    <a:pt x="7551" y="0"/>
                  </a:moveTo>
                  <a:lnTo>
                    <a:pt x="1153" y="986"/>
                  </a:lnTo>
                  <a:cubicBezTo>
                    <a:pt x="0" y="3560"/>
                    <a:pt x="1136" y="12290"/>
                    <a:pt x="1136" y="12290"/>
                  </a:cubicBezTo>
                  <a:cubicBezTo>
                    <a:pt x="1095" y="12689"/>
                    <a:pt x="632" y="13522"/>
                    <a:pt x="428" y="15265"/>
                  </a:cubicBezTo>
                  <a:cubicBezTo>
                    <a:pt x="184" y="17322"/>
                    <a:pt x="395" y="22466"/>
                    <a:pt x="395" y="22466"/>
                  </a:cubicBezTo>
                  <a:cubicBezTo>
                    <a:pt x="395" y="22466"/>
                    <a:pt x="647" y="22534"/>
                    <a:pt x="998" y="22534"/>
                  </a:cubicBezTo>
                  <a:cubicBezTo>
                    <a:pt x="1333" y="22534"/>
                    <a:pt x="1757" y="22472"/>
                    <a:pt x="2139" y="22232"/>
                  </a:cubicBezTo>
                  <a:cubicBezTo>
                    <a:pt x="2139" y="22232"/>
                    <a:pt x="3523" y="14300"/>
                    <a:pt x="3822" y="12243"/>
                  </a:cubicBezTo>
                  <a:cubicBezTo>
                    <a:pt x="4083" y="10451"/>
                    <a:pt x="4597" y="6514"/>
                    <a:pt x="4597" y="6514"/>
                  </a:cubicBezTo>
                  <a:lnTo>
                    <a:pt x="5674" y="11951"/>
                  </a:lnTo>
                  <a:cubicBezTo>
                    <a:pt x="5674" y="11951"/>
                    <a:pt x="5341" y="12984"/>
                    <a:pt x="5253" y="13746"/>
                  </a:cubicBezTo>
                  <a:cubicBezTo>
                    <a:pt x="5110" y="14950"/>
                    <a:pt x="5953" y="20301"/>
                    <a:pt x="5953" y="20301"/>
                  </a:cubicBezTo>
                  <a:cubicBezTo>
                    <a:pt x="5953" y="20301"/>
                    <a:pt x="6152" y="20363"/>
                    <a:pt x="6477" y="20363"/>
                  </a:cubicBezTo>
                  <a:cubicBezTo>
                    <a:pt x="6771" y="20363"/>
                    <a:pt x="7167" y="20312"/>
                    <a:pt x="7612" y="20117"/>
                  </a:cubicBezTo>
                  <a:cubicBezTo>
                    <a:pt x="7612" y="20117"/>
                    <a:pt x="8112" y="12733"/>
                    <a:pt x="8252" y="11288"/>
                  </a:cubicBezTo>
                  <a:cubicBezTo>
                    <a:pt x="8486" y="8860"/>
                    <a:pt x="7796" y="1520"/>
                    <a:pt x="7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-544871" y="2187815"/>
              <a:ext cx="370723" cy="523436"/>
            </a:xfrm>
            <a:custGeom>
              <a:avLst/>
              <a:gdLst/>
              <a:ahLst/>
              <a:cxnLst/>
              <a:rect l="l" t="t" r="r" b="b"/>
              <a:pathLst>
                <a:path w="7324" h="10341" extrusionOk="0">
                  <a:moveTo>
                    <a:pt x="4643" y="1"/>
                  </a:moveTo>
                  <a:cubicBezTo>
                    <a:pt x="4588" y="1"/>
                    <a:pt x="4536" y="7"/>
                    <a:pt x="4488" y="19"/>
                  </a:cubicBezTo>
                  <a:lnTo>
                    <a:pt x="2087" y="495"/>
                  </a:lnTo>
                  <a:cubicBezTo>
                    <a:pt x="1717" y="604"/>
                    <a:pt x="857" y="907"/>
                    <a:pt x="857" y="907"/>
                  </a:cubicBezTo>
                  <a:cubicBezTo>
                    <a:pt x="289" y="1216"/>
                    <a:pt x="350" y="1556"/>
                    <a:pt x="194" y="2130"/>
                  </a:cubicBezTo>
                  <a:cubicBezTo>
                    <a:pt x="0" y="2841"/>
                    <a:pt x="126" y="4028"/>
                    <a:pt x="357" y="4653"/>
                  </a:cubicBezTo>
                  <a:lnTo>
                    <a:pt x="1458" y="7648"/>
                  </a:lnTo>
                  <a:cubicBezTo>
                    <a:pt x="1047" y="8716"/>
                    <a:pt x="650" y="9076"/>
                    <a:pt x="452" y="9868"/>
                  </a:cubicBezTo>
                  <a:cubicBezTo>
                    <a:pt x="1034" y="10198"/>
                    <a:pt x="1833" y="10341"/>
                    <a:pt x="2675" y="10341"/>
                  </a:cubicBezTo>
                  <a:cubicBezTo>
                    <a:pt x="4439" y="10341"/>
                    <a:pt x="6396" y="9712"/>
                    <a:pt x="6959" y="8851"/>
                  </a:cubicBezTo>
                  <a:cubicBezTo>
                    <a:pt x="6997" y="8607"/>
                    <a:pt x="6677" y="5917"/>
                    <a:pt x="6545" y="4721"/>
                  </a:cubicBezTo>
                  <a:cubicBezTo>
                    <a:pt x="7109" y="3602"/>
                    <a:pt x="7323" y="2834"/>
                    <a:pt x="7027" y="2107"/>
                  </a:cubicBezTo>
                  <a:cubicBezTo>
                    <a:pt x="6561" y="950"/>
                    <a:pt x="5341" y="1"/>
                    <a:pt x="464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-555045" y="1851714"/>
              <a:ext cx="317726" cy="300263"/>
            </a:xfrm>
            <a:custGeom>
              <a:avLst/>
              <a:gdLst/>
              <a:ahLst/>
              <a:cxnLst/>
              <a:rect l="l" t="t" r="r" b="b"/>
              <a:pathLst>
                <a:path w="6277" h="5932" extrusionOk="0">
                  <a:moveTo>
                    <a:pt x="3899" y="1"/>
                  </a:moveTo>
                  <a:cubicBezTo>
                    <a:pt x="3735" y="1"/>
                    <a:pt x="3566" y="16"/>
                    <a:pt x="3393" y="46"/>
                  </a:cubicBezTo>
                  <a:lnTo>
                    <a:pt x="2880" y="134"/>
                  </a:lnTo>
                  <a:cubicBezTo>
                    <a:pt x="1289" y="417"/>
                    <a:pt x="1" y="1934"/>
                    <a:pt x="1" y="3525"/>
                  </a:cubicBezTo>
                  <a:cubicBezTo>
                    <a:pt x="1" y="4938"/>
                    <a:pt x="1021" y="5932"/>
                    <a:pt x="2365" y="5932"/>
                  </a:cubicBezTo>
                  <a:cubicBezTo>
                    <a:pt x="2528" y="5932"/>
                    <a:pt x="2695" y="5917"/>
                    <a:pt x="2866" y="5887"/>
                  </a:cubicBezTo>
                  <a:lnTo>
                    <a:pt x="3410" y="5789"/>
                  </a:lnTo>
                  <a:cubicBezTo>
                    <a:pt x="4992" y="5510"/>
                    <a:pt x="6277" y="4000"/>
                    <a:pt x="6277" y="2419"/>
                  </a:cubicBezTo>
                  <a:cubicBezTo>
                    <a:pt x="6277" y="1000"/>
                    <a:pt x="5249" y="1"/>
                    <a:pt x="38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-437005" y="1853637"/>
              <a:ext cx="221553" cy="225045"/>
            </a:xfrm>
            <a:custGeom>
              <a:avLst/>
              <a:gdLst/>
              <a:ahLst/>
              <a:cxnLst/>
              <a:rect l="l" t="t" r="r" b="b"/>
              <a:pathLst>
                <a:path w="4377" h="4446" extrusionOk="0">
                  <a:moveTo>
                    <a:pt x="2573" y="1"/>
                  </a:moveTo>
                  <a:cubicBezTo>
                    <a:pt x="2449" y="1"/>
                    <a:pt x="2321" y="12"/>
                    <a:pt x="2191" y="35"/>
                  </a:cubicBezTo>
                  <a:cubicBezTo>
                    <a:pt x="980" y="250"/>
                    <a:pt x="1" y="1402"/>
                    <a:pt x="1" y="2610"/>
                  </a:cubicBezTo>
                  <a:cubicBezTo>
                    <a:pt x="1" y="3686"/>
                    <a:pt x="779" y="4445"/>
                    <a:pt x="1807" y="4445"/>
                  </a:cubicBezTo>
                  <a:cubicBezTo>
                    <a:pt x="1931" y="4445"/>
                    <a:pt x="2060" y="4434"/>
                    <a:pt x="2191" y="4411"/>
                  </a:cubicBezTo>
                  <a:cubicBezTo>
                    <a:pt x="3397" y="4197"/>
                    <a:pt x="4376" y="3048"/>
                    <a:pt x="4376" y="1838"/>
                  </a:cubicBezTo>
                  <a:cubicBezTo>
                    <a:pt x="4376" y="761"/>
                    <a:pt x="3597" y="1"/>
                    <a:pt x="25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-629403" y="1958315"/>
              <a:ext cx="89542" cy="296720"/>
            </a:xfrm>
            <a:custGeom>
              <a:avLst/>
              <a:gdLst/>
              <a:ahLst/>
              <a:cxnLst/>
              <a:rect l="l" t="t" r="r" b="b"/>
              <a:pathLst>
                <a:path w="1769" h="5862" extrusionOk="0">
                  <a:moveTo>
                    <a:pt x="1769" y="1"/>
                  </a:moveTo>
                  <a:cubicBezTo>
                    <a:pt x="793" y="174"/>
                    <a:pt x="1" y="1102"/>
                    <a:pt x="1" y="2078"/>
                  </a:cubicBezTo>
                  <a:lnTo>
                    <a:pt x="1" y="5862"/>
                  </a:lnTo>
                  <a:cubicBezTo>
                    <a:pt x="977" y="5692"/>
                    <a:pt x="1769" y="4760"/>
                    <a:pt x="1769" y="3785"/>
                  </a:cubicBezTo>
                  <a:lnTo>
                    <a:pt x="1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-517183" y="1889677"/>
              <a:ext cx="271411" cy="417341"/>
            </a:xfrm>
            <a:custGeom>
              <a:avLst/>
              <a:gdLst/>
              <a:ahLst/>
              <a:cxnLst/>
              <a:rect l="l" t="t" r="r" b="b"/>
              <a:pathLst>
                <a:path w="5362" h="8245" extrusionOk="0">
                  <a:moveTo>
                    <a:pt x="4590" y="0"/>
                  </a:moveTo>
                  <a:cubicBezTo>
                    <a:pt x="4536" y="727"/>
                    <a:pt x="4165" y="1217"/>
                    <a:pt x="2802" y="2285"/>
                  </a:cubicBezTo>
                  <a:cubicBezTo>
                    <a:pt x="1823" y="3050"/>
                    <a:pt x="1381" y="3179"/>
                    <a:pt x="1381" y="3179"/>
                  </a:cubicBezTo>
                  <a:cubicBezTo>
                    <a:pt x="1321" y="2977"/>
                    <a:pt x="1126" y="2882"/>
                    <a:pt x="909" y="2882"/>
                  </a:cubicBezTo>
                  <a:cubicBezTo>
                    <a:pt x="693" y="2882"/>
                    <a:pt x="455" y="2976"/>
                    <a:pt x="303" y="3155"/>
                  </a:cubicBezTo>
                  <a:cubicBezTo>
                    <a:pt x="1" y="3516"/>
                    <a:pt x="21" y="4369"/>
                    <a:pt x="541" y="4624"/>
                  </a:cubicBezTo>
                  <a:cubicBezTo>
                    <a:pt x="650" y="4676"/>
                    <a:pt x="750" y="4697"/>
                    <a:pt x="840" y="4697"/>
                  </a:cubicBezTo>
                  <a:cubicBezTo>
                    <a:pt x="1182" y="4697"/>
                    <a:pt x="1381" y="4396"/>
                    <a:pt x="1381" y="4396"/>
                  </a:cubicBezTo>
                  <a:lnTo>
                    <a:pt x="1381" y="6637"/>
                  </a:lnTo>
                  <a:lnTo>
                    <a:pt x="4097" y="8245"/>
                  </a:lnTo>
                  <a:lnTo>
                    <a:pt x="3322" y="6052"/>
                  </a:lnTo>
                  <a:lnTo>
                    <a:pt x="3322" y="5124"/>
                  </a:lnTo>
                  <a:cubicBezTo>
                    <a:pt x="3795" y="5116"/>
                    <a:pt x="4280" y="5100"/>
                    <a:pt x="4533" y="4943"/>
                  </a:cubicBezTo>
                  <a:cubicBezTo>
                    <a:pt x="4784" y="4790"/>
                    <a:pt x="5284" y="4321"/>
                    <a:pt x="5321" y="2767"/>
                  </a:cubicBezTo>
                  <a:cubicBezTo>
                    <a:pt x="5362" y="939"/>
                    <a:pt x="4933" y="143"/>
                    <a:pt x="4590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-364014" y="2018853"/>
              <a:ext cx="20348" cy="20804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0"/>
                  </a:moveTo>
                  <a:cubicBezTo>
                    <a:pt x="218" y="0"/>
                    <a:pt x="205" y="2"/>
                    <a:pt x="190" y="5"/>
                  </a:cubicBezTo>
                  <a:cubicBezTo>
                    <a:pt x="85" y="32"/>
                    <a:pt x="0" y="141"/>
                    <a:pt x="7" y="250"/>
                  </a:cubicBezTo>
                  <a:cubicBezTo>
                    <a:pt x="13" y="347"/>
                    <a:pt x="83" y="411"/>
                    <a:pt x="170" y="411"/>
                  </a:cubicBezTo>
                  <a:cubicBezTo>
                    <a:pt x="183" y="411"/>
                    <a:pt x="197" y="409"/>
                    <a:pt x="211" y="406"/>
                  </a:cubicBezTo>
                  <a:cubicBezTo>
                    <a:pt x="320" y="382"/>
                    <a:pt x="402" y="273"/>
                    <a:pt x="394" y="165"/>
                  </a:cubicBezTo>
                  <a:cubicBezTo>
                    <a:pt x="392" y="67"/>
                    <a:pt x="322" y="0"/>
                    <a:pt x="2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-334605" y="2091338"/>
              <a:ext cx="24803" cy="14274"/>
            </a:xfrm>
            <a:custGeom>
              <a:avLst/>
              <a:gdLst/>
              <a:ahLst/>
              <a:cxnLst/>
              <a:rect l="l" t="t" r="r" b="b"/>
              <a:pathLst>
                <a:path w="490" h="282" extrusionOk="0">
                  <a:moveTo>
                    <a:pt x="38" y="1"/>
                  </a:moveTo>
                  <a:cubicBezTo>
                    <a:pt x="0" y="137"/>
                    <a:pt x="72" y="263"/>
                    <a:pt x="198" y="280"/>
                  </a:cubicBezTo>
                  <a:cubicBezTo>
                    <a:pt x="207" y="281"/>
                    <a:pt x="216" y="282"/>
                    <a:pt x="225" y="282"/>
                  </a:cubicBezTo>
                  <a:cubicBezTo>
                    <a:pt x="340" y="282"/>
                    <a:pt x="456" y="191"/>
                    <a:pt x="490" y="65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-283329" y="1964946"/>
              <a:ext cx="23638" cy="17716"/>
            </a:xfrm>
            <a:custGeom>
              <a:avLst/>
              <a:gdLst/>
              <a:ahLst/>
              <a:cxnLst/>
              <a:rect l="l" t="t" r="r" b="b"/>
              <a:pathLst>
                <a:path w="467" h="350" extrusionOk="0">
                  <a:moveTo>
                    <a:pt x="235" y="0"/>
                  </a:moveTo>
                  <a:cubicBezTo>
                    <a:pt x="146" y="0"/>
                    <a:pt x="53" y="56"/>
                    <a:pt x="1" y="149"/>
                  </a:cubicBezTo>
                  <a:lnTo>
                    <a:pt x="395" y="349"/>
                  </a:lnTo>
                  <a:cubicBezTo>
                    <a:pt x="467" y="227"/>
                    <a:pt x="436" y="77"/>
                    <a:pt x="327" y="23"/>
                  </a:cubicBezTo>
                  <a:cubicBezTo>
                    <a:pt x="298" y="8"/>
                    <a:pt x="267" y="0"/>
                    <a:pt x="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-287936" y="1998353"/>
              <a:ext cx="20298" cy="20854"/>
            </a:xfrm>
            <a:custGeom>
              <a:avLst/>
              <a:gdLst/>
              <a:ahLst/>
              <a:cxnLst/>
              <a:rect l="l" t="t" r="r" b="b"/>
              <a:pathLst>
                <a:path w="401" h="412" extrusionOk="0">
                  <a:moveTo>
                    <a:pt x="232" y="1"/>
                  </a:moveTo>
                  <a:cubicBezTo>
                    <a:pt x="218" y="1"/>
                    <a:pt x="205" y="2"/>
                    <a:pt x="190" y="5"/>
                  </a:cubicBezTo>
                  <a:cubicBezTo>
                    <a:pt x="85" y="29"/>
                    <a:pt x="0" y="138"/>
                    <a:pt x="7" y="250"/>
                  </a:cubicBezTo>
                  <a:cubicBezTo>
                    <a:pt x="12" y="344"/>
                    <a:pt x="83" y="411"/>
                    <a:pt x="171" y="411"/>
                  </a:cubicBezTo>
                  <a:cubicBezTo>
                    <a:pt x="184" y="411"/>
                    <a:pt x="197" y="410"/>
                    <a:pt x="211" y="407"/>
                  </a:cubicBezTo>
                  <a:cubicBezTo>
                    <a:pt x="319" y="383"/>
                    <a:pt x="401" y="274"/>
                    <a:pt x="394" y="162"/>
                  </a:cubicBezTo>
                  <a:cubicBezTo>
                    <a:pt x="392" y="67"/>
                    <a:pt x="321" y="1"/>
                    <a:pt x="2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-316029" y="2009439"/>
              <a:ext cx="32750" cy="58919"/>
            </a:xfrm>
            <a:custGeom>
              <a:avLst/>
              <a:gdLst/>
              <a:ahLst/>
              <a:cxnLst/>
              <a:rect l="l" t="t" r="r" b="b"/>
              <a:pathLst>
                <a:path w="647" h="1164" extrusionOk="0">
                  <a:moveTo>
                    <a:pt x="0" y="1"/>
                  </a:moveTo>
                  <a:lnTo>
                    <a:pt x="31" y="1163"/>
                  </a:lnTo>
                  <a:lnTo>
                    <a:pt x="647" y="8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-434069" y="2125252"/>
              <a:ext cx="85037" cy="39482"/>
            </a:xfrm>
            <a:custGeom>
              <a:avLst/>
              <a:gdLst/>
              <a:ahLst/>
              <a:cxnLst/>
              <a:rect l="l" t="t" r="r" b="b"/>
              <a:pathLst>
                <a:path w="1680" h="780" extrusionOk="0">
                  <a:moveTo>
                    <a:pt x="0" y="1"/>
                  </a:moveTo>
                  <a:cubicBezTo>
                    <a:pt x="0" y="1"/>
                    <a:pt x="55" y="245"/>
                    <a:pt x="361" y="453"/>
                  </a:cubicBezTo>
                  <a:cubicBezTo>
                    <a:pt x="667" y="663"/>
                    <a:pt x="1680" y="779"/>
                    <a:pt x="1680" y="779"/>
                  </a:cubicBezTo>
                  <a:lnTo>
                    <a:pt x="1680" y="470"/>
                  </a:lnTo>
                  <a:cubicBezTo>
                    <a:pt x="1643" y="471"/>
                    <a:pt x="1603" y="472"/>
                    <a:pt x="1561" y="472"/>
                  </a:cubicBezTo>
                  <a:cubicBezTo>
                    <a:pt x="1037" y="472"/>
                    <a:pt x="149" y="350"/>
                    <a:pt x="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-342653" y="2770425"/>
              <a:ext cx="119255" cy="330634"/>
            </a:xfrm>
            <a:custGeom>
              <a:avLst/>
              <a:gdLst/>
              <a:ahLst/>
              <a:cxnLst/>
              <a:rect l="l" t="t" r="r" b="b"/>
              <a:pathLst>
                <a:path w="2356" h="6532" extrusionOk="0">
                  <a:moveTo>
                    <a:pt x="2356" y="1"/>
                  </a:moveTo>
                  <a:cubicBezTo>
                    <a:pt x="1734" y="555"/>
                    <a:pt x="561" y="959"/>
                    <a:pt x="561" y="959"/>
                  </a:cubicBezTo>
                  <a:lnTo>
                    <a:pt x="0" y="3784"/>
                  </a:lnTo>
                  <a:lnTo>
                    <a:pt x="544" y="6532"/>
                  </a:lnTo>
                  <a:lnTo>
                    <a:pt x="384" y="3883"/>
                  </a:lnTo>
                  <a:lnTo>
                    <a:pt x="1027" y="1194"/>
                  </a:lnTo>
                  <a:cubicBezTo>
                    <a:pt x="1869" y="731"/>
                    <a:pt x="2356" y="1"/>
                    <a:pt x="2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-447331" y="2023358"/>
              <a:ext cx="17463" cy="47580"/>
            </a:xfrm>
            <a:custGeom>
              <a:avLst/>
              <a:gdLst/>
              <a:ahLst/>
              <a:cxnLst/>
              <a:rect l="l" t="t" r="r" b="b"/>
              <a:pathLst>
                <a:path w="345" h="940" extrusionOk="0">
                  <a:moveTo>
                    <a:pt x="344" y="1"/>
                  </a:moveTo>
                  <a:lnTo>
                    <a:pt x="1" y="59"/>
                  </a:lnTo>
                  <a:lnTo>
                    <a:pt x="1" y="939"/>
                  </a:lnTo>
                  <a:cubicBezTo>
                    <a:pt x="191" y="905"/>
                    <a:pt x="344" y="725"/>
                    <a:pt x="344" y="538"/>
                  </a:cubicBezTo>
                  <a:lnTo>
                    <a:pt x="34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-558842" y="1931943"/>
              <a:ext cx="28093" cy="33812"/>
            </a:xfrm>
            <a:custGeom>
              <a:avLst/>
              <a:gdLst/>
              <a:ahLst/>
              <a:cxnLst/>
              <a:rect l="l" t="t" r="r" b="b"/>
              <a:pathLst>
                <a:path w="555" h="668" extrusionOk="0">
                  <a:moveTo>
                    <a:pt x="204" y="0"/>
                  </a:moveTo>
                  <a:cubicBezTo>
                    <a:pt x="137" y="0"/>
                    <a:pt x="66" y="21"/>
                    <a:pt x="0" y="63"/>
                  </a:cubicBezTo>
                  <a:lnTo>
                    <a:pt x="310" y="668"/>
                  </a:lnTo>
                  <a:cubicBezTo>
                    <a:pt x="480" y="559"/>
                    <a:pt x="554" y="341"/>
                    <a:pt x="473" y="185"/>
                  </a:cubicBezTo>
                  <a:lnTo>
                    <a:pt x="452" y="148"/>
                  </a:lnTo>
                  <a:cubicBezTo>
                    <a:pt x="405" y="52"/>
                    <a:pt x="310" y="0"/>
                    <a:pt x="2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-471729" y="2183260"/>
              <a:ext cx="161925" cy="123760"/>
            </a:xfrm>
            <a:custGeom>
              <a:avLst/>
              <a:gdLst/>
              <a:ahLst/>
              <a:cxnLst/>
              <a:rect l="l" t="t" r="r" b="b"/>
              <a:pathLst>
                <a:path w="3199" h="2445" extrusionOk="0">
                  <a:moveTo>
                    <a:pt x="483" y="0"/>
                  </a:moveTo>
                  <a:cubicBezTo>
                    <a:pt x="483" y="0"/>
                    <a:pt x="95" y="132"/>
                    <a:pt x="0" y="891"/>
                  </a:cubicBezTo>
                  <a:cubicBezTo>
                    <a:pt x="258" y="1445"/>
                    <a:pt x="718" y="1863"/>
                    <a:pt x="1408" y="2132"/>
                  </a:cubicBezTo>
                  <a:lnTo>
                    <a:pt x="1724" y="1778"/>
                  </a:lnTo>
                  <a:lnTo>
                    <a:pt x="3199" y="2445"/>
                  </a:lnTo>
                  <a:lnTo>
                    <a:pt x="3199" y="2445"/>
                  </a:lnTo>
                  <a:lnTo>
                    <a:pt x="483" y="33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-349082" y="2169998"/>
              <a:ext cx="60792" cy="137022"/>
            </a:xfrm>
            <a:custGeom>
              <a:avLst/>
              <a:gdLst/>
              <a:ahLst/>
              <a:cxnLst/>
              <a:rect l="l" t="t" r="r" b="b"/>
              <a:pathLst>
                <a:path w="1201" h="2707" extrusionOk="0">
                  <a:moveTo>
                    <a:pt x="1" y="0"/>
                  </a:moveTo>
                  <a:lnTo>
                    <a:pt x="1" y="514"/>
                  </a:lnTo>
                  <a:lnTo>
                    <a:pt x="776" y="2707"/>
                  </a:lnTo>
                  <a:lnTo>
                    <a:pt x="906" y="1758"/>
                  </a:lnTo>
                  <a:lnTo>
                    <a:pt x="1201" y="1605"/>
                  </a:lnTo>
                  <a:cubicBezTo>
                    <a:pt x="1201" y="1605"/>
                    <a:pt x="776" y="558"/>
                    <a:pt x="548" y="330"/>
                  </a:cubicBezTo>
                  <a:cubicBezTo>
                    <a:pt x="283" y="6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-750531" y="2235598"/>
              <a:ext cx="356600" cy="560690"/>
            </a:xfrm>
            <a:custGeom>
              <a:avLst/>
              <a:gdLst/>
              <a:ahLst/>
              <a:cxnLst/>
              <a:rect l="l" t="t" r="r" b="b"/>
              <a:pathLst>
                <a:path w="7045" h="11077" extrusionOk="0">
                  <a:moveTo>
                    <a:pt x="4872" y="0"/>
                  </a:moveTo>
                  <a:cubicBezTo>
                    <a:pt x="4872" y="0"/>
                    <a:pt x="4512" y="95"/>
                    <a:pt x="3811" y="840"/>
                  </a:cubicBezTo>
                  <a:cubicBezTo>
                    <a:pt x="3111" y="1584"/>
                    <a:pt x="368" y="6283"/>
                    <a:pt x="184" y="6548"/>
                  </a:cubicBezTo>
                  <a:cubicBezTo>
                    <a:pt x="1" y="6817"/>
                    <a:pt x="54" y="7180"/>
                    <a:pt x="381" y="7517"/>
                  </a:cubicBezTo>
                  <a:cubicBezTo>
                    <a:pt x="707" y="7857"/>
                    <a:pt x="3417" y="9876"/>
                    <a:pt x="3417" y="9876"/>
                  </a:cubicBezTo>
                  <a:cubicBezTo>
                    <a:pt x="3580" y="10016"/>
                    <a:pt x="3703" y="10186"/>
                    <a:pt x="4009" y="10485"/>
                  </a:cubicBezTo>
                  <a:cubicBezTo>
                    <a:pt x="4151" y="10624"/>
                    <a:pt x="4301" y="10784"/>
                    <a:pt x="4484" y="10865"/>
                  </a:cubicBezTo>
                  <a:cubicBezTo>
                    <a:pt x="4719" y="10967"/>
                    <a:pt x="4974" y="11042"/>
                    <a:pt x="5239" y="11066"/>
                  </a:cubicBezTo>
                  <a:cubicBezTo>
                    <a:pt x="5307" y="11073"/>
                    <a:pt x="5376" y="11077"/>
                    <a:pt x="5446" y="11077"/>
                  </a:cubicBezTo>
                  <a:cubicBezTo>
                    <a:pt x="5721" y="11077"/>
                    <a:pt x="6004" y="11021"/>
                    <a:pt x="6270" y="10900"/>
                  </a:cubicBezTo>
                  <a:cubicBezTo>
                    <a:pt x="6453" y="10815"/>
                    <a:pt x="6633" y="10696"/>
                    <a:pt x="6773" y="10542"/>
                  </a:cubicBezTo>
                  <a:cubicBezTo>
                    <a:pt x="6912" y="10390"/>
                    <a:pt x="7018" y="10195"/>
                    <a:pt x="7038" y="9999"/>
                  </a:cubicBezTo>
                  <a:cubicBezTo>
                    <a:pt x="7041" y="9961"/>
                    <a:pt x="7045" y="9920"/>
                    <a:pt x="7028" y="9886"/>
                  </a:cubicBezTo>
                  <a:cubicBezTo>
                    <a:pt x="7001" y="9828"/>
                    <a:pt x="6929" y="9808"/>
                    <a:pt x="6864" y="9795"/>
                  </a:cubicBezTo>
                  <a:cubicBezTo>
                    <a:pt x="6500" y="9710"/>
                    <a:pt x="6089" y="9682"/>
                    <a:pt x="5742" y="9560"/>
                  </a:cubicBezTo>
                  <a:cubicBezTo>
                    <a:pt x="5454" y="9455"/>
                    <a:pt x="5267" y="9339"/>
                    <a:pt x="5331" y="9305"/>
                  </a:cubicBezTo>
                  <a:cubicBezTo>
                    <a:pt x="5344" y="9298"/>
                    <a:pt x="5361" y="9296"/>
                    <a:pt x="5383" y="9296"/>
                  </a:cubicBezTo>
                  <a:cubicBezTo>
                    <a:pt x="5437" y="9296"/>
                    <a:pt x="5522" y="9312"/>
                    <a:pt x="5638" y="9312"/>
                  </a:cubicBezTo>
                  <a:cubicBezTo>
                    <a:pt x="5698" y="9312"/>
                    <a:pt x="5767" y="9308"/>
                    <a:pt x="5844" y="9295"/>
                  </a:cubicBezTo>
                  <a:cubicBezTo>
                    <a:pt x="6116" y="9251"/>
                    <a:pt x="6389" y="9043"/>
                    <a:pt x="6378" y="8890"/>
                  </a:cubicBezTo>
                  <a:cubicBezTo>
                    <a:pt x="6371" y="8785"/>
                    <a:pt x="6369" y="8766"/>
                    <a:pt x="6277" y="8766"/>
                  </a:cubicBezTo>
                  <a:cubicBezTo>
                    <a:pt x="6235" y="8766"/>
                    <a:pt x="6174" y="8770"/>
                    <a:pt x="6086" y="8772"/>
                  </a:cubicBezTo>
                  <a:cubicBezTo>
                    <a:pt x="5851" y="8772"/>
                    <a:pt x="5649" y="8712"/>
                    <a:pt x="5354" y="8712"/>
                  </a:cubicBezTo>
                  <a:cubicBezTo>
                    <a:pt x="5295" y="8712"/>
                    <a:pt x="5232" y="8714"/>
                    <a:pt x="5165" y="8720"/>
                  </a:cubicBezTo>
                  <a:cubicBezTo>
                    <a:pt x="5062" y="8730"/>
                    <a:pt x="4977" y="8735"/>
                    <a:pt x="4902" y="8735"/>
                  </a:cubicBezTo>
                  <a:cubicBezTo>
                    <a:pt x="4719" y="8735"/>
                    <a:pt x="4589" y="8707"/>
                    <a:pt x="4372" y="8659"/>
                  </a:cubicBezTo>
                  <a:cubicBezTo>
                    <a:pt x="3791" y="8533"/>
                    <a:pt x="2179" y="6371"/>
                    <a:pt x="2179" y="6371"/>
                  </a:cubicBezTo>
                  <a:lnTo>
                    <a:pt x="4978" y="2720"/>
                  </a:lnTo>
                  <a:cubicBezTo>
                    <a:pt x="4978" y="2720"/>
                    <a:pt x="5681" y="1231"/>
                    <a:pt x="4872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-759338" y="2233675"/>
              <a:ext cx="309678" cy="486535"/>
            </a:xfrm>
            <a:custGeom>
              <a:avLst/>
              <a:gdLst/>
              <a:ahLst/>
              <a:cxnLst/>
              <a:rect l="l" t="t" r="r" b="b"/>
              <a:pathLst>
                <a:path w="6118" h="9612" extrusionOk="0">
                  <a:moveTo>
                    <a:pt x="5094" y="1"/>
                  </a:moveTo>
                  <a:cubicBezTo>
                    <a:pt x="3673" y="41"/>
                    <a:pt x="504" y="5872"/>
                    <a:pt x="252" y="6487"/>
                  </a:cubicBezTo>
                  <a:cubicBezTo>
                    <a:pt x="1" y="7099"/>
                    <a:pt x="32" y="7232"/>
                    <a:pt x="252" y="7467"/>
                  </a:cubicBezTo>
                  <a:cubicBezTo>
                    <a:pt x="473" y="7701"/>
                    <a:pt x="3190" y="9612"/>
                    <a:pt x="3190" y="9612"/>
                  </a:cubicBezTo>
                  <a:lnTo>
                    <a:pt x="4050" y="8371"/>
                  </a:lnTo>
                  <a:lnTo>
                    <a:pt x="2516" y="6392"/>
                  </a:lnTo>
                  <a:cubicBezTo>
                    <a:pt x="2516" y="6392"/>
                    <a:pt x="4285" y="4291"/>
                    <a:pt x="5203" y="2839"/>
                  </a:cubicBezTo>
                  <a:cubicBezTo>
                    <a:pt x="6117" y="1391"/>
                    <a:pt x="5094" y="1"/>
                    <a:pt x="5094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28"/>
          <p:cNvSpPr/>
          <p:nvPr/>
        </p:nvSpPr>
        <p:spPr>
          <a:xfrm>
            <a:off x="2727442" y="2014085"/>
            <a:ext cx="2778" cy="1496"/>
          </a:xfrm>
          <a:custGeom>
            <a:avLst/>
            <a:gdLst/>
            <a:ahLst/>
            <a:cxnLst/>
            <a:rect l="l" t="t" r="r" b="b"/>
            <a:pathLst>
              <a:path w="65" h="35" extrusionOk="0">
                <a:moveTo>
                  <a:pt x="65" y="1"/>
                </a:moveTo>
                <a:lnTo>
                  <a:pt x="65" y="1"/>
                </a:lnTo>
                <a:cubicBezTo>
                  <a:pt x="57" y="4"/>
                  <a:pt x="50" y="7"/>
                  <a:pt x="43" y="11"/>
                </a:cubicBezTo>
                <a:lnTo>
                  <a:pt x="43" y="11"/>
                </a:lnTo>
                <a:cubicBezTo>
                  <a:pt x="50" y="7"/>
                  <a:pt x="58" y="4"/>
                  <a:pt x="65" y="1"/>
                </a:cubicBezTo>
                <a:close/>
                <a:moveTo>
                  <a:pt x="43" y="11"/>
                </a:moveTo>
                <a:lnTo>
                  <a:pt x="43" y="11"/>
                </a:lnTo>
                <a:cubicBezTo>
                  <a:pt x="28" y="18"/>
                  <a:pt x="14" y="26"/>
                  <a:pt x="0" y="34"/>
                </a:cubicBezTo>
                <a:cubicBezTo>
                  <a:pt x="14" y="27"/>
                  <a:pt x="28" y="19"/>
                  <a:pt x="43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8"/>
          <p:cNvSpPr/>
          <p:nvPr/>
        </p:nvSpPr>
        <p:spPr>
          <a:xfrm>
            <a:off x="2283418" y="4018558"/>
            <a:ext cx="64105" cy="91713"/>
          </a:xfrm>
          <a:custGeom>
            <a:avLst/>
            <a:gdLst/>
            <a:ahLst/>
            <a:cxnLst/>
            <a:rect l="l" t="t" r="r" b="b"/>
            <a:pathLst>
              <a:path w="1500" h="2146" extrusionOk="0">
                <a:moveTo>
                  <a:pt x="1500" y="0"/>
                </a:moveTo>
                <a:lnTo>
                  <a:pt x="0" y="228"/>
                </a:lnTo>
                <a:lnTo>
                  <a:pt x="0" y="2145"/>
                </a:lnTo>
                <a:lnTo>
                  <a:pt x="1500" y="1918"/>
                </a:lnTo>
                <a:lnTo>
                  <a:pt x="1500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8"/>
          <p:cNvSpPr/>
          <p:nvPr/>
        </p:nvSpPr>
        <p:spPr>
          <a:xfrm>
            <a:off x="2269316" y="4064584"/>
            <a:ext cx="173126" cy="141073"/>
          </a:xfrm>
          <a:custGeom>
            <a:avLst/>
            <a:gdLst/>
            <a:ahLst/>
            <a:cxnLst/>
            <a:rect l="l" t="t" r="r" b="b"/>
            <a:pathLst>
              <a:path w="4051" h="3301" extrusionOk="0">
                <a:moveTo>
                  <a:pt x="1830" y="1"/>
                </a:moveTo>
                <a:lnTo>
                  <a:pt x="1830" y="191"/>
                </a:lnTo>
                <a:cubicBezTo>
                  <a:pt x="1833" y="337"/>
                  <a:pt x="1180" y="453"/>
                  <a:pt x="986" y="480"/>
                </a:cubicBezTo>
                <a:cubicBezTo>
                  <a:pt x="920" y="489"/>
                  <a:pt x="854" y="493"/>
                  <a:pt x="793" y="493"/>
                </a:cubicBezTo>
                <a:cubicBezTo>
                  <a:pt x="580" y="493"/>
                  <a:pt x="404" y="444"/>
                  <a:pt x="330" y="375"/>
                </a:cubicBezTo>
                <a:lnTo>
                  <a:pt x="330" y="229"/>
                </a:lnTo>
                <a:cubicBezTo>
                  <a:pt x="329" y="229"/>
                  <a:pt x="328" y="228"/>
                  <a:pt x="327" y="228"/>
                </a:cubicBezTo>
                <a:cubicBezTo>
                  <a:pt x="247" y="228"/>
                  <a:pt x="183" y="493"/>
                  <a:pt x="123" y="732"/>
                </a:cubicBezTo>
                <a:cubicBezTo>
                  <a:pt x="55" y="997"/>
                  <a:pt x="0" y="1310"/>
                  <a:pt x="48" y="1439"/>
                </a:cubicBezTo>
                <a:cubicBezTo>
                  <a:pt x="133" y="1670"/>
                  <a:pt x="501" y="1847"/>
                  <a:pt x="660" y="2034"/>
                </a:cubicBezTo>
                <a:cubicBezTo>
                  <a:pt x="820" y="2224"/>
                  <a:pt x="1000" y="2496"/>
                  <a:pt x="1340" y="2826"/>
                </a:cubicBezTo>
                <a:cubicBezTo>
                  <a:pt x="1557" y="3037"/>
                  <a:pt x="1992" y="3300"/>
                  <a:pt x="2554" y="3300"/>
                </a:cubicBezTo>
                <a:cubicBezTo>
                  <a:pt x="2600" y="3300"/>
                  <a:pt x="2646" y="3299"/>
                  <a:pt x="2693" y="3295"/>
                </a:cubicBezTo>
                <a:cubicBezTo>
                  <a:pt x="3230" y="3254"/>
                  <a:pt x="4050" y="2938"/>
                  <a:pt x="3897" y="2524"/>
                </a:cubicBezTo>
                <a:cubicBezTo>
                  <a:pt x="3754" y="2126"/>
                  <a:pt x="3186" y="1790"/>
                  <a:pt x="2771" y="1484"/>
                </a:cubicBezTo>
                <a:cubicBezTo>
                  <a:pt x="2251" y="1099"/>
                  <a:pt x="1871" y="283"/>
                  <a:pt x="18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8"/>
          <p:cNvSpPr/>
          <p:nvPr/>
        </p:nvSpPr>
        <p:spPr>
          <a:xfrm>
            <a:off x="2283418" y="4064584"/>
            <a:ext cx="127312" cy="99063"/>
          </a:xfrm>
          <a:custGeom>
            <a:avLst/>
            <a:gdLst/>
            <a:ahLst/>
            <a:cxnLst/>
            <a:rect l="l" t="t" r="r" b="b"/>
            <a:pathLst>
              <a:path w="2979" h="2318" extrusionOk="0">
                <a:moveTo>
                  <a:pt x="1500" y="1"/>
                </a:moveTo>
                <a:lnTo>
                  <a:pt x="1500" y="191"/>
                </a:lnTo>
                <a:cubicBezTo>
                  <a:pt x="1503" y="337"/>
                  <a:pt x="850" y="453"/>
                  <a:pt x="656" y="480"/>
                </a:cubicBezTo>
                <a:cubicBezTo>
                  <a:pt x="590" y="489"/>
                  <a:pt x="524" y="493"/>
                  <a:pt x="463" y="493"/>
                </a:cubicBezTo>
                <a:cubicBezTo>
                  <a:pt x="250" y="493"/>
                  <a:pt x="74" y="444"/>
                  <a:pt x="0" y="375"/>
                </a:cubicBezTo>
                <a:lnTo>
                  <a:pt x="0" y="375"/>
                </a:lnTo>
                <a:cubicBezTo>
                  <a:pt x="0" y="375"/>
                  <a:pt x="449" y="1351"/>
                  <a:pt x="844" y="1765"/>
                </a:cubicBezTo>
                <a:cubicBezTo>
                  <a:pt x="1162" y="2098"/>
                  <a:pt x="1643" y="2317"/>
                  <a:pt x="2089" y="2317"/>
                </a:cubicBezTo>
                <a:cubicBezTo>
                  <a:pt x="2195" y="2317"/>
                  <a:pt x="2298" y="2305"/>
                  <a:pt x="2397" y="2279"/>
                </a:cubicBezTo>
                <a:cubicBezTo>
                  <a:pt x="2917" y="2143"/>
                  <a:pt x="2978" y="1915"/>
                  <a:pt x="2757" y="1711"/>
                </a:cubicBezTo>
                <a:cubicBezTo>
                  <a:pt x="2649" y="1633"/>
                  <a:pt x="2543" y="1558"/>
                  <a:pt x="2441" y="1484"/>
                </a:cubicBezTo>
                <a:cubicBezTo>
                  <a:pt x="1921" y="1099"/>
                  <a:pt x="1541" y="283"/>
                  <a:pt x="1500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chemeClr val="accent3"/>
                </a:solidFill>
              </a:rPr>
              <a:t>SYSTEM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>
                <a:solidFill>
                  <a:schemeClr val="accent3"/>
                </a:solidFill>
              </a:rPr>
              <a:t>description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0" name="Google Shape;320;p24"/>
          <p:cNvSpPr txBox="1">
            <a:spLocks noGrp="1"/>
          </p:cNvSpPr>
          <p:nvPr>
            <p:ph type="subTitle" idx="1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GOAL: 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sz="1000" b="1" i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為了更加理解資料庫的架構設計、操作方式與實際應用，我們透過本學期資料庫系統課程，開發一個完整的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3C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產品線上購物系統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en-US" altLang="zh-TW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CCC Shop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</a:t>
            </a:r>
            <a:endParaRPr lang="en-US" altLang="zh-TW" sz="1400" dirty="0">
              <a:solidFill>
                <a:schemeClr val="accent5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旨在完成由</a:t>
            </a:r>
            <a:r>
              <a:rPr lang="zh-TW" altLang="zh-TW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商家為分類架構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的系統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商家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工作人員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管理與販賣自家商品的空間，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則可以以品牌為基礎來購買喜愛的產品。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/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本專案結合前端網頁設計、後端網路技術，並嘗試使用良好的架構來學習資料庫系統。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grpSp>
        <p:nvGrpSpPr>
          <p:cNvPr id="4" name="Google Shape;6811;p43"/>
          <p:cNvGrpSpPr/>
          <p:nvPr/>
        </p:nvGrpSpPr>
        <p:grpSpPr>
          <a:xfrm>
            <a:off x="5942620" y="293711"/>
            <a:ext cx="1441866" cy="1392899"/>
            <a:chOff x="2972250" y="1654900"/>
            <a:chExt cx="2134517" cy="2062026"/>
          </a:xfrm>
        </p:grpSpPr>
        <p:sp>
          <p:nvSpPr>
            <p:cNvPr id="5" name="Google Shape;6812;p43"/>
            <p:cNvSpPr/>
            <p:nvPr/>
          </p:nvSpPr>
          <p:spPr>
            <a:xfrm>
              <a:off x="3104000" y="2880350"/>
              <a:ext cx="113150" cy="291275"/>
            </a:xfrm>
            <a:custGeom>
              <a:avLst/>
              <a:gdLst/>
              <a:ahLst/>
              <a:cxnLst/>
              <a:rect l="l" t="t" r="r" b="b"/>
              <a:pathLst>
                <a:path w="4526" h="11651" extrusionOk="0">
                  <a:moveTo>
                    <a:pt x="1848" y="0"/>
                  </a:moveTo>
                  <a:cubicBezTo>
                    <a:pt x="1513" y="0"/>
                    <a:pt x="1167" y="229"/>
                    <a:pt x="905" y="678"/>
                  </a:cubicBezTo>
                  <a:cubicBezTo>
                    <a:pt x="505" y="1360"/>
                    <a:pt x="0" y="2838"/>
                    <a:pt x="59" y="4558"/>
                  </a:cubicBezTo>
                  <a:cubicBezTo>
                    <a:pt x="150" y="7254"/>
                    <a:pt x="1317" y="10480"/>
                    <a:pt x="4143" y="11651"/>
                  </a:cubicBezTo>
                  <a:lnTo>
                    <a:pt x="4526" y="9524"/>
                  </a:lnTo>
                  <a:cubicBezTo>
                    <a:pt x="2775" y="8346"/>
                    <a:pt x="2696" y="5176"/>
                    <a:pt x="2949" y="3183"/>
                  </a:cubicBezTo>
                  <a:cubicBezTo>
                    <a:pt x="3223" y="1030"/>
                    <a:pt x="2558" y="0"/>
                    <a:pt x="184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13;p43"/>
            <p:cNvSpPr/>
            <p:nvPr/>
          </p:nvSpPr>
          <p:spPr>
            <a:xfrm>
              <a:off x="3105350" y="2880375"/>
              <a:ext cx="100025" cy="290300"/>
            </a:xfrm>
            <a:custGeom>
              <a:avLst/>
              <a:gdLst/>
              <a:ahLst/>
              <a:cxnLst/>
              <a:rect l="l" t="t" r="r" b="b"/>
              <a:pathLst>
                <a:path w="4001" h="11612" extrusionOk="0">
                  <a:moveTo>
                    <a:pt x="1796" y="1"/>
                  </a:moveTo>
                  <a:cubicBezTo>
                    <a:pt x="1458" y="1"/>
                    <a:pt x="1114" y="229"/>
                    <a:pt x="851" y="677"/>
                  </a:cubicBezTo>
                  <a:cubicBezTo>
                    <a:pt x="471" y="1325"/>
                    <a:pt x="0" y="2684"/>
                    <a:pt x="0" y="4287"/>
                  </a:cubicBezTo>
                  <a:cubicBezTo>
                    <a:pt x="0" y="4377"/>
                    <a:pt x="0" y="4465"/>
                    <a:pt x="5" y="4557"/>
                  </a:cubicBezTo>
                  <a:cubicBezTo>
                    <a:pt x="93" y="7226"/>
                    <a:pt x="1240" y="10410"/>
                    <a:pt x="4001" y="11612"/>
                  </a:cubicBezTo>
                  <a:lnTo>
                    <a:pt x="4001" y="9120"/>
                  </a:lnTo>
                  <a:cubicBezTo>
                    <a:pt x="3069" y="8120"/>
                    <a:pt x="2790" y="6417"/>
                    <a:pt x="2790" y="4868"/>
                  </a:cubicBezTo>
                  <a:cubicBezTo>
                    <a:pt x="2790" y="4264"/>
                    <a:pt x="2830" y="3684"/>
                    <a:pt x="2895" y="3182"/>
                  </a:cubicBezTo>
                  <a:cubicBezTo>
                    <a:pt x="2939" y="2841"/>
                    <a:pt x="2960" y="2526"/>
                    <a:pt x="2960" y="2243"/>
                  </a:cubicBezTo>
                  <a:cubicBezTo>
                    <a:pt x="2960" y="732"/>
                    <a:pt x="2393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14;p43"/>
            <p:cNvSpPr/>
            <p:nvPr/>
          </p:nvSpPr>
          <p:spPr>
            <a:xfrm>
              <a:off x="3120375" y="2908750"/>
              <a:ext cx="91150" cy="258350"/>
            </a:xfrm>
            <a:custGeom>
              <a:avLst/>
              <a:gdLst/>
              <a:ahLst/>
              <a:cxnLst/>
              <a:rect l="l" t="t" r="r" b="b"/>
              <a:pathLst>
                <a:path w="3646" h="10334" extrusionOk="0">
                  <a:moveTo>
                    <a:pt x="939" y="1"/>
                  </a:moveTo>
                  <a:cubicBezTo>
                    <a:pt x="886" y="1"/>
                    <a:pt x="837" y="38"/>
                    <a:pt x="823" y="91"/>
                  </a:cubicBezTo>
                  <a:cubicBezTo>
                    <a:pt x="1" y="3231"/>
                    <a:pt x="464" y="7767"/>
                    <a:pt x="3430" y="10302"/>
                  </a:cubicBezTo>
                  <a:cubicBezTo>
                    <a:pt x="3454" y="10323"/>
                    <a:pt x="3482" y="10334"/>
                    <a:pt x="3509" y="10334"/>
                  </a:cubicBezTo>
                  <a:cubicBezTo>
                    <a:pt x="3543" y="10334"/>
                    <a:pt x="3577" y="10320"/>
                    <a:pt x="3601" y="10293"/>
                  </a:cubicBezTo>
                  <a:cubicBezTo>
                    <a:pt x="3646" y="10241"/>
                    <a:pt x="3638" y="10163"/>
                    <a:pt x="3591" y="10118"/>
                  </a:cubicBezTo>
                  <a:cubicBezTo>
                    <a:pt x="700" y="7648"/>
                    <a:pt x="253" y="3221"/>
                    <a:pt x="1058" y="153"/>
                  </a:cubicBezTo>
                  <a:cubicBezTo>
                    <a:pt x="1075" y="88"/>
                    <a:pt x="1038" y="23"/>
                    <a:pt x="973" y="6"/>
                  </a:cubicBezTo>
                  <a:cubicBezTo>
                    <a:pt x="962" y="3"/>
                    <a:pt x="950" y="1"/>
                    <a:pt x="9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815;p43"/>
            <p:cNvSpPr/>
            <p:nvPr/>
          </p:nvSpPr>
          <p:spPr>
            <a:xfrm>
              <a:off x="2972250" y="3006875"/>
              <a:ext cx="358375" cy="288450"/>
            </a:xfrm>
            <a:custGeom>
              <a:avLst/>
              <a:gdLst/>
              <a:ahLst/>
              <a:cxnLst/>
              <a:rect l="l" t="t" r="r" b="b"/>
              <a:pathLst>
                <a:path w="14335" h="11538" extrusionOk="0">
                  <a:moveTo>
                    <a:pt x="2374" y="0"/>
                  </a:moveTo>
                  <a:cubicBezTo>
                    <a:pt x="2120" y="0"/>
                    <a:pt x="1847" y="126"/>
                    <a:pt x="1550" y="432"/>
                  </a:cubicBezTo>
                  <a:cubicBezTo>
                    <a:pt x="0" y="2026"/>
                    <a:pt x="2120" y="4081"/>
                    <a:pt x="1611" y="5484"/>
                  </a:cubicBezTo>
                  <a:cubicBezTo>
                    <a:pt x="1144" y="6776"/>
                    <a:pt x="1524" y="8294"/>
                    <a:pt x="3263" y="8294"/>
                  </a:cubicBezTo>
                  <a:cubicBezTo>
                    <a:pt x="3415" y="8294"/>
                    <a:pt x="3578" y="8283"/>
                    <a:pt x="3752" y="8258"/>
                  </a:cubicBezTo>
                  <a:cubicBezTo>
                    <a:pt x="4059" y="8215"/>
                    <a:pt x="4308" y="8193"/>
                    <a:pt x="4512" y="8193"/>
                  </a:cubicBezTo>
                  <a:cubicBezTo>
                    <a:pt x="5739" y="8193"/>
                    <a:pt x="5346" y="8971"/>
                    <a:pt x="6257" y="10466"/>
                  </a:cubicBezTo>
                  <a:cubicBezTo>
                    <a:pt x="6728" y="11244"/>
                    <a:pt x="7604" y="11538"/>
                    <a:pt x="8577" y="11538"/>
                  </a:cubicBezTo>
                  <a:cubicBezTo>
                    <a:pt x="9958" y="11538"/>
                    <a:pt x="11535" y="10946"/>
                    <a:pt x="12430" y="10303"/>
                  </a:cubicBezTo>
                  <a:cubicBezTo>
                    <a:pt x="12430" y="10303"/>
                    <a:pt x="14335" y="8576"/>
                    <a:pt x="14134" y="7105"/>
                  </a:cubicBezTo>
                  <a:cubicBezTo>
                    <a:pt x="13929" y="5634"/>
                    <a:pt x="11154" y="5644"/>
                    <a:pt x="9502" y="5572"/>
                  </a:cubicBezTo>
                  <a:cubicBezTo>
                    <a:pt x="8495" y="5525"/>
                    <a:pt x="8400" y="3224"/>
                    <a:pt x="7366" y="2661"/>
                  </a:cubicBezTo>
                  <a:cubicBezTo>
                    <a:pt x="7070" y="2500"/>
                    <a:pt x="6813" y="2448"/>
                    <a:pt x="6576" y="2448"/>
                  </a:cubicBezTo>
                  <a:cubicBezTo>
                    <a:pt x="6155" y="2448"/>
                    <a:pt x="5797" y="2611"/>
                    <a:pt x="5396" y="2611"/>
                  </a:cubicBezTo>
                  <a:cubicBezTo>
                    <a:pt x="5235" y="2611"/>
                    <a:pt x="5067" y="2585"/>
                    <a:pt x="4885" y="2511"/>
                  </a:cubicBezTo>
                  <a:cubicBezTo>
                    <a:pt x="4168" y="2221"/>
                    <a:pt x="3442" y="0"/>
                    <a:pt x="2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816;p43"/>
            <p:cNvSpPr/>
            <p:nvPr/>
          </p:nvSpPr>
          <p:spPr>
            <a:xfrm>
              <a:off x="3016525" y="3024600"/>
              <a:ext cx="285425" cy="224075"/>
            </a:xfrm>
            <a:custGeom>
              <a:avLst/>
              <a:gdLst/>
              <a:ahLst/>
              <a:cxnLst/>
              <a:rect l="l" t="t" r="r" b="b"/>
              <a:pathLst>
                <a:path w="11417" h="8963" extrusionOk="0">
                  <a:moveTo>
                    <a:pt x="138" y="1"/>
                  </a:moveTo>
                  <a:cubicBezTo>
                    <a:pt x="129" y="1"/>
                    <a:pt x="121" y="2"/>
                    <a:pt x="113" y="3"/>
                  </a:cubicBezTo>
                  <a:cubicBezTo>
                    <a:pt x="45" y="13"/>
                    <a:pt x="1" y="78"/>
                    <a:pt x="15" y="144"/>
                  </a:cubicBezTo>
                  <a:cubicBezTo>
                    <a:pt x="206" y="1167"/>
                    <a:pt x="3295" y="8126"/>
                    <a:pt x="11278" y="8959"/>
                  </a:cubicBezTo>
                  <a:cubicBezTo>
                    <a:pt x="11281" y="8959"/>
                    <a:pt x="11288" y="8962"/>
                    <a:pt x="11291" y="8962"/>
                  </a:cubicBezTo>
                  <a:cubicBezTo>
                    <a:pt x="11352" y="8962"/>
                    <a:pt x="11407" y="8915"/>
                    <a:pt x="11410" y="8850"/>
                  </a:cubicBezTo>
                  <a:cubicBezTo>
                    <a:pt x="11417" y="8785"/>
                    <a:pt x="11369" y="8724"/>
                    <a:pt x="11305" y="8716"/>
                  </a:cubicBezTo>
                  <a:cubicBezTo>
                    <a:pt x="3465" y="7897"/>
                    <a:pt x="441" y="1099"/>
                    <a:pt x="253" y="98"/>
                  </a:cubicBezTo>
                  <a:cubicBezTo>
                    <a:pt x="245" y="42"/>
                    <a:pt x="194" y="1"/>
                    <a:pt x="13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817;p43"/>
            <p:cNvSpPr/>
            <p:nvPr/>
          </p:nvSpPr>
          <p:spPr>
            <a:xfrm>
              <a:off x="3195780" y="2573084"/>
              <a:ext cx="1910987" cy="1143842"/>
            </a:xfrm>
            <a:custGeom>
              <a:avLst/>
              <a:gdLst/>
              <a:ahLst/>
              <a:cxnLst/>
              <a:rect l="l" t="t" r="r" b="b"/>
              <a:pathLst>
                <a:path w="70738" h="42341" extrusionOk="0">
                  <a:moveTo>
                    <a:pt x="40554" y="0"/>
                  </a:moveTo>
                  <a:cubicBezTo>
                    <a:pt x="40190" y="0"/>
                    <a:pt x="39826" y="81"/>
                    <a:pt x="39548" y="243"/>
                  </a:cubicBezTo>
                  <a:lnTo>
                    <a:pt x="1004" y="22497"/>
                  </a:lnTo>
                  <a:cubicBezTo>
                    <a:pt x="449" y="22817"/>
                    <a:pt x="0" y="23562"/>
                    <a:pt x="0" y="24165"/>
                  </a:cubicBezTo>
                  <a:cubicBezTo>
                    <a:pt x="0" y="24767"/>
                    <a:pt x="449" y="25515"/>
                    <a:pt x="1004" y="25835"/>
                  </a:cubicBezTo>
                  <a:lnTo>
                    <a:pt x="29175" y="42098"/>
                  </a:lnTo>
                  <a:cubicBezTo>
                    <a:pt x="29452" y="42260"/>
                    <a:pt x="29816" y="42340"/>
                    <a:pt x="30180" y="42340"/>
                  </a:cubicBezTo>
                  <a:cubicBezTo>
                    <a:pt x="30544" y="42340"/>
                    <a:pt x="30909" y="42260"/>
                    <a:pt x="31186" y="42098"/>
                  </a:cubicBezTo>
                  <a:lnTo>
                    <a:pt x="69730" y="19844"/>
                  </a:lnTo>
                  <a:cubicBezTo>
                    <a:pt x="70285" y="19524"/>
                    <a:pt x="70737" y="18775"/>
                    <a:pt x="70737" y="18177"/>
                  </a:cubicBezTo>
                  <a:cubicBezTo>
                    <a:pt x="70737" y="17574"/>
                    <a:pt x="70285" y="16826"/>
                    <a:pt x="69730" y="16506"/>
                  </a:cubicBezTo>
                  <a:lnTo>
                    <a:pt x="41559" y="243"/>
                  </a:lnTo>
                  <a:cubicBezTo>
                    <a:pt x="41282" y="81"/>
                    <a:pt x="40918" y="0"/>
                    <a:pt x="4055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18;p43"/>
            <p:cNvSpPr/>
            <p:nvPr/>
          </p:nvSpPr>
          <p:spPr>
            <a:xfrm>
              <a:off x="3207910" y="2573084"/>
              <a:ext cx="1886620" cy="1084949"/>
            </a:xfrm>
            <a:custGeom>
              <a:avLst/>
              <a:gdLst/>
              <a:ahLst/>
              <a:cxnLst/>
              <a:rect l="l" t="t" r="r" b="b"/>
              <a:pathLst>
                <a:path w="69836" h="40161" extrusionOk="0">
                  <a:moveTo>
                    <a:pt x="40105" y="0"/>
                  </a:moveTo>
                  <a:cubicBezTo>
                    <a:pt x="39741" y="0"/>
                    <a:pt x="39377" y="81"/>
                    <a:pt x="39099" y="243"/>
                  </a:cubicBezTo>
                  <a:lnTo>
                    <a:pt x="555" y="22497"/>
                  </a:lnTo>
                  <a:cubicBezTo>
                    <a:pt x="0" y="22817"/>
                    <a:pt x="0" y="23338"/>
                    <a:pt x="555" y="23658"/>
                  </a:cubicBezTo>
                  <a:lnTo>
                    <a:pt x="28726" y="39921"/>
                  </a:lnTo>
                  <a:cubicBezTo>
                    <a:pt x="29003" y="40081"/>
                    <a:pt x="29367" y="40160"/>
                    <a:pt x="29731" y="40160"/>
                  </a:cubicBezTo>
                  <a:cubicBezTo>
                    <a:pt x="30095" y="40160"/>
                    <a:pt x="30460" y="40081"/>
                    <a:pt x="30737" y="39921"/>
                  </a:cubicBezTo>
                  <a:lnTo>
                    <a:pt x="69281" y="17667"/>
                  </a:lnTo>
                  <a:cubicBezTo>
                    <a:pt x="69836" y="17347"/>
                    <a:pt x="69836" y="16826"/>
                    <a:pt x="69281" y="16506"/>
                  </a:cubicBezTo>
                  <a:lnTo>
                    <a:pt x="41110" y="243"/>
                  </a:lnTo>
                  <a:cubicBezTo>
                    <a:pt x="40833" y="81"/>
                    <a:pt x="40469" y="0"/>
                    <a:pt x="40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819;p43"/>
            <p:cNvSpPr/>
            <p:nvPr/>
          </p:nvSpPr>
          <p:spPr>
            <a:xfrm>
              <a:off x="3136750" y="3098850"/>
              <a:ext cx="16750" cy="90000"/>
            </a:xfrm>
            <a:custGeom>
              <a:avLst/>
              <a:gdLst/>
              <a:ahLst/>
              <a:cxnLst/>
              <a:rect l="l" t="t" r="r" b="b"/>
              <a:pathLst>
                <a:path w="670" h="3600" extrusionOk="0">
                  <a:moveTo>
                    <a:pt x="311" y="0"/>
                  </a:moveTo>
                  <a:cubicBezTo>
                    <a:pt x="304" y="0"/>
                    <a:pt x="296" y="1"/>
                    <a:pt x="288" y="3"/>
                  </a:cubicBezTo>
                  <a:cubicBezTo>
                    <a:pt x="223" y="13"/>
                    <a:pt x="175" y="74"/>
                    <a:pt x="189" y="139"/>
                  </a:cubicBezTo>
                  <a:cubicBezTo>
                    <a:pt x="189" y="156"/>
                    <a:pt x="420" y="1644"/>
                    <a:pt x="14" y="3450"/>
                  </a:cubicBezTo>
                  <a:cubicBezTo>
                    <a:pt x="1" y="3514"/>
                    <a:pt x="42" y="3583"/>
                    <a:pt x="107" y="3596"/>
                  </a:cubicBezTo>
                  <a:cubicBezTo>
                    <a:pt x="116" y="3599"/>
                    <a:pt x="124" y="3599"/>
                    <a:pt x="134" y="3599"/>
                  </a:cubicBezTo>
                  <a:cubicBezTo>
                    <a:pt x="189" y="3599"/>
                    <a:pt x="239" y="3563"/>
                    <a:pt x="253" y="3504"/>
                  </a:cubicBezTo>
                  <a:cubicBezTo>
                    <a:pt x="669" y="1651"/>
                    <a:pt x="438" y="163"/>
                    <a:pt x="428" y="102"/>
                  </a:cubicBezTo>
                  <a:cubicBezTo>
                    <a:pt x="418" y="44"/>
                    <a:pt x="369" y="0"/>
                    <a:pt x="3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820;p43"/>
            <p:cNvSpPr/>
            <p:nvPr/>
          </p:nvSpPr>
          <p:spPr>
            <a:xfrm>
              <a:off x="3205350" y="1654900"/>
              <a:ext cx="1114125" cy="1569325"/>
            </a:xfrm>
            <a:custGeom>
              <a:avLst/>
              <a:gdLst/>
              <a:ahLst/>
              <a:cxnLst/>
              <a:rect l="l" t="t" r="r" b="b"/>
              <a:pathLst>
                <a:path w="44565" h="62773" extrusionOk="0">
                  <a:moveTo>
                    <a:pt x="42610" y="0"/>
                  </a:moveTo>
                  <a:cubicBezTo>
                    <a:pt x="42225" y="0"/>
                    <a:pt x="41831" y="89"/>
                    <a:pt x="41527" y="265"/>
                  </a:cubicBezTo>
                  <a:lnTo>
                    <a:pt x="1058" y="23631"/>
                  </a:lnTo>
                  <a:cubicBezTo>
                    <a:pt x="475" y="23969"/>
                    <a:pt x="1" y="24784"/>
                    <a:pt x="1" y="25460"/>
                  </a:cubicBezTo>
                  <a:lnTo>
                    <a:pt x="1" y="60757"/>
                  </a:lnTo>
                  <a:cubicBezTo>
                    <a:pt x="1" y="61430"/>
                    <a:pt x="444" y="62231"/>
                    <a:pt x="990" y="62545"/>
                  </a:cubicBezTo>
                  <a:cubicBezTo>
                    <a:pt x="1254" y="62698"/>
                    <a:pt x="1601" y="62773"/>
                    <a:pt x="1956" y="62773"/>
                  </a:cubicBezTo>
                  <a:cubicBezTo>
                    <a:pt x="2341" y="62773"/>
                    <a:pt x="2735" y="62684"/>
                    <a:pt x="3038" y="62508"/>
                  </a:cubicBezTo>
                  <a:lnTo>
                    <a:pt x="43509" y="39143"/>
                  </a:lnTo>
                  <a:cubicBezTo>
                    <a:pt x="44093" y="38808"/>
                    <a:pt x="44564" y="37989"/>
                    <a:pt x="44564" y="37313"/>
                  </a:cubicBezTo>
                  <a:lnTo>
                    <a:pt x="44564" y="2016"/>
                  </a:lnTo>
                  <a:cubicBezTo>
                    <a:pt x="44564" y="1344"/>
                    <a:pt x="44120" y="542"/>
                    <a:pt x="43575" y="228"/>
                  </a:cubicBezTo>
                  <a:cubicBezTo>
                    <a:pt x="43313" y="76"/>
                    <a:pt x="42965" y="0"/>
                    <a:pt x="426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821;p43"/>
            <p:cNvSpPr/>
            <p:nvPr/>
          </p:nvSpPr>
          <p:spPr>
            <a:xfrm>
              <a:off x="3205350" y="2265375"/>
              <a:ext cx="191325" cy="958850"/>
            </a:xfrm>
            <a:custGeom>
              <a:avLst/>
              <a:gdLst/>
              <a:ahLst/>
              <a:cxnLst/>
              <a:rect l="l" t="t" r="r" b="b"/>
              <a:pathLst>
                <a:path w="7653" h="38354" extrusionOk="0">
                  <a:moveTo>
                    <a:pt x="311" y="0"/>
                  </a:moveTo>
                  <a:cubicBezTo>
                    <a:pt x="121" y="331"/>
                    <a:pt x="1" y="703"/>
                    <a:pt x="1" y="1041"/>
                  </a:cubicBezTo>
                  <a:lnTo>
                    <a:pt x="1" y="36338"/>
                  </a:lnTo>
                  <a:cubicBezTo>
                    <a:pt x="1" y="37011"/>
                    <a:pt x="444" y="37812"/>
                    <a:pt x="990" y="38126"/>
                  </a:cubicBezTo>
                  <a:cubicBezTo>
                    <a:pt x="1254" y="38279"/>
                    <a:pt x="1601" y="38354"/>
                    <a:pt x="1956" y="38354"/>
                  </a:cubicBezTo>
                  <a:cubicBezTo>
                    <a:pt x="2341" y="38354"/>
                    <a:pt x="2735" y="38265"/>
                    <a:pt x="3038" y="38089"/>
                  </a:cubicBezTo>
                  <a:lnTo>
                    <a:pt x="7652" y="35423"/>
                  </a:lnTo>
                  <a:lnTo>
                    <a:pt x="4953" y="267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22;p43"/>
            <p:cNvSpPr/>
            <p:nvPr/>
          </p:nvSpPr>
          <p:spPr>
            <a:xfrm>
              <a:off x="3254950" y="1686475"/>
              <a:ext cx="1064525" cy="1534775"/>
            </a:xfrm>
            <a:custGeom>
              <a:avLst/>
              <a:gdLst/>
              <a:ahLst/>
              <a:cxnLst/>
              <a:rect l="l" t="t" r="r" b="b"/>
              <a:pathLst>
                <a:path w="42581" h="61391" extrusionOk="0">
                  <a:moveTo>
                    <a:pt x="41998" y="1"/>
                  </a:moveTo>
                  <a:cubicBezTo>
                    <a:pt x="41856" y="1"/>
                    <a:pt x="41695" y="47"/>
                    <a:pt x="41525" y="146"/>
                  </a:cubicBezTo>
                  <a:lnTo>
                    <a:pt x="1054" y="23511"/>
                  </a:lnTo>
                  <a:cubicBezTo>
                    <a:pt x="471" y="23849"/>
                    <a:pt x="0" y="24664"/>
                    <a:pt x="0" y="25340"/>
                  </a:cubicBezTo>
                  <a:lnTo>
                    <a:pt x="0" y="60638"/>
                  </a:lnTo>
                  <a:cubicBezTo>
                    <a:pt x="0" y="61114"/>
                    <a:pt x="237" y="61390"/>
                    <a:pt x="582" y="61390"/>
                  </a:cubicBezTo>
                  <a:cubicBezTo>
                    <a:pt x="724" y="61390"/>
                    <a:pt x="884" y="61344"/>
                    <a:pt x="1054" y="61245"/>
                  </a:cubicBezTo>
                  <a:lnTo>
                    <a:pt x="41525" y="37880"/>
                  </a:lnTo>
                  <a:cubicBezTo>
                    <a:pt x="42109" y="37545"/>
                    <a:pt x="42580" y="36726"/>
                    <a:pt x="42580" y="36050"/>
                  </a:cubicBezTo>
                  <a:lnTo>
                    <a:pt x="42580" y="753"/>
                  </a:lnTo>
                  <a:cubicBezTo>
                    <a:pt x="42580" y="277"/>
                    <a:pt x="42344" y="1"/>
                    <a:pt x="419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23;p43"/>
            <p:cNvSpPr/>
            <p:nvPr/>
          </p:nvSpPr>
          <p:spPr>
            <a:xfrm>
              <a:off x="3279675" y="1753325"/>
              <a:ext cx="1015050" cy="1372500"/>
            </a:xfrm>
            <a:custGeom>
              <a:avLst/>
              <a:gdLst/>
              <a:ahLst/>
              <a:cxnLst/>
              <a:rect l="l" t="t" r="r" b="b"/>
              <a:pathLst>
                <a:path w="40602" h="54900" extrusionOk="0">
                  <a:moveTo>
                    <a:pt x="40251" y="0"/>
                  </a:moveTo>
                  <a:cubicBezTo>
                    <a:pt x="40165" y="0"/>
                    <a:pt x="40069" y="28"/>
                    <a:pt x="39967" y="86"/>
                  </a:cubicBezTo>
                  <a:lnTo>
                    <a:pt x="632" y="22796"/>
                  </a:lnTo>
                  <a:cubicBezTo>
                    <a:pt x="284" y="22997"/>
                    <a:pt x="1" y="23489"/>
                    <a:pt x="1" y="23892"/>
                  </a:cubicBezTo>
                  <a:lnTo>
                    <a:pt x="1" y="54448"/>
                  </a:lnTo>
                  <a:cubicBezTo>
                    <a:pt x="1" y="54734"/>
                    <a:pt x="143" y="54899"/>
                    <a:pt x="351" y="54899"/>
                  </a:cubicBezTo>
                  <a:cubicBezTo>
                    <a:pt x="435" y="54899"/>
                    <a:pt x="531" y="54872"/>
                    <a:pt x="632" y="54813"/>
                  </a:cubicBezTo>
                  <a:lnTo>
                    <a:pt x="39967" y="32103"/>
                  </a:lnTo>
                  <a:cubicBezTo>
                    <a:pt x="40318" y="31902"/>
                    <a:pt x="40602" y="31410"/>
                    <a:pt x="40602" y="31008"/>
                  </a:cubicBezTo>
                  <a:lnTo>
                    <a:pt x="40602" y="451"/>
                  </a:lnTo>
                  <a:cubicBezTo>
                    <a:pt x="40602" y="165"/>
                    <a:pt x="40459" y="0"/>
                    <a:pt x="40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24;p43"/>
            <p:cNvSpPr/>
            <p:nvPr/>
          </p:nvSpPr>
          <p:spPr>
            <a:xfrm>
              <a:off x="3359775" y="2679875"/>
              <a:ext cx="1028200" cy="591375"/>
            </a:xfrm>
            <a:custGeom>
              <a:avLst/>
              <a:gdLst/>
              <a:ahLst/>
              <a:cxnLst/>
              <a:rect l="l" t="t" r="r" b="b"/>
              <a:pathLst>
                <a:path w="41128" h="23655" extrusionOk="0">
                  <a:moveTo>
                    <a:pt x="38387" y="1"/>
                  </a:moveTo>
                  <a:cubicBezTo>
                    <a:pt x="38196" y="1"/>
                    <a:pt x="38005" y="43"/>
                    <a:pt x="37858" y="126"/>
                  </a:cubicBezTo>
                  <a:lnTo>
                    <a:pt x="295" y="21817"/>
                  </a:lnTo>
                  <a:cubicBezTo>
                    <a:pt x="1" y="21984"/>
                    <a:pt x="1" y="22256"/>
                    <a:pt x="295" y="22423"/>
                  </a:cubicBezTo>
                  <a:lnTo>
                    <a:pt x="2209" y="23529"/>
                  </a:lnTo>
                  <a:cubicBezTo>
                    <a:pt x="2354" y="23613"/>
                    <a:pt x="2546" y="23655"/>
                    <a:pt x="2737" y="23655"/>
                  </a:cubicBezTo>
                  <a:cubicBezTo>
                    <a:pt x="2928" y="23655"/>
                    <a:pt x="3119" y="23613"/>
                    <a:pt x="3264" y="23529"/>
                  </a:cubicBezTo>
                  <a:lnTo>
                    <a:pt x="40838" y="1846"/>
                  </a:lnTo>
                  <a:cubicBezTo>
                    <a:pt x="41128" y="1676"/>
                    <a:pt x="41128" y="1403"/>
                    <a:pt x="40838" y="1236"/>
                  </a:cubicBezTo>
                  <a:lnTo>
                    <a:pt x="38916" y="126"/>
                  </a:lnTo>
                  <a:cubicBezTo>
                    <a:pt x="38769" y="43"/>
                    <a:pt x="38578" y="1"/>
                    <a:pt x="38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25;p43"/>
            <p:cNvSpPr/>
            <p:nvPr/>
          </p:nvSpPr>
          <p:spPr>
            <a:xfrm>
              <a:off x="3483600" y="2751325"/>
              <a:ext cx="1275625" cy="733675"/>
            </a:xfrm>
            <a:custGeom>
              <a:avLst/>
              <a:gdLst/>
              <a:ahLst/>
              <a:cxnLst/>
              <a:rect l="l" t="t" r="r" b="b"/>
              <a:pathLst>
                <a:path w="51025" h="29347" extrusionOk="0">
                  <a:moveTo>
                    <a:pt x="38386" y="0"/>
                  </a:moveTo>
                  <a:cubicBezTo>
                    <a:pt x="38195" y="0"/>
                    <a:pt x="38004" y="42"/>
                    <a:pt x="37857" y="125"/>
                  </a:cubicBezTo>
                  <a:lnTo>
                    <a:pt x="294" y="21815"/>
                  </a:lnTo>
                  <a:cubicBezTo>
                    <a:pt x="0" y="21985"/>
                    <a:pt x="0" y="22255"/>
                    <a:pt x="294" y="22423"/>
                  </a:cubicBezTo>
                  <a:lnTo>
                    <a:pt x="12154" y="29221"/>
                  </a:lnTo>
                  <a:cubicBezTo>
                    <a:pt x="12299" y="29304"/>
                    <a:pt x="12489" y="29346"/>
                    <a:pt x="12679" y="29346"/>
                  </a:cubicBezTo>
                  <a:cubicBezTo>
                    <a:pt x="12871" y="29346"/>
                    <a:pt x="13063" y="29304"/>
                    <a:pt x="13209" y="29218"/>
                  </a:cubicBezTo>
                  <a:lnTo>
                    <a:pt x="50732" y="7559"/>
                  </a:lnTo>
                  <a:cubicBezTo>
                    <a:pt x="51025" y="7392"/>
                    <a:pt x="51025" y="7118"/>
                    <a:pt x="50732" y="6951"/>
                  </a:cubicBezTo>
                  <a:lnTo>
                    <a:pt x="38916" y="125"/>
                  </a:lnTo>
                  <a:cubicBezTo>
                    <a:pt x="38769" y="42"/>
                    <a:pt x="38577" y="0"/>
                    <a:pt x="383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26;p43"/>
            <p:cNvSpPr/>
            <p:nvPr/>
          </p:nvSpPr>
          <p:spPr>
            <a:xfrm>
              <a:off x="3511075" y="2774325"/>
              <a:ext cx="1222050" cy="697925"/>
            </a:xfrm>
            <a:custGeom>
              <a:avLst/>
              <a:gdLst/>
              <a:ahLst/>
              <a:cxnLst/>
              <a:rect l="l" t="t" r="r" b="b"/>
              <a:pathLst>
                <a:path w="48882" h="27917" extrusionOk="0">
                  <a:moveTo>
                    <a:pt x="37734" y="1"/>
                  </a:moveTo>
                  <a:cubicBezTo>
                    <a:pt x="37701" y="1"/>
                    <a:pt x="37669" y="8"/>
                    <a:pt x="37646" y="21"/>
                  </a:cubicBezTo>
                  <a:lnTo>
                    <a:pt x="36468" y="700"/>
                  </a:lnTo>
                  <a:cubicBezTo>
                    <a:pt x="36417" y="731"/>
                    <a:pt x="36420" y="779"/>
                    <a:pt x="36475" y="809"/>
                  </a:cubicBezTo>
                  <a:lnTo>
                    <a:pt x="36837" y="1017"/>
                  </a:lnTo>
                  <a:cubicBezTo>
                    <a:pt x="36866" y="1034"/>
                    <a:pt x="36902" y="1042"/>
                    <a:pt x="36938" y="1042"/>
                  </a:cubicBezTo>
                  <a:cubicBezTo>
                    <a:pt x="36969" y="1042"/>
                    <a:pt x="37000" y="1036"/>
                    <a:pt x="37025" y="1021"/>
                  </a:cubicBezTo>
                  <a:lnTo>
                    <a:pt x="38202" y="341"/>
                  </a:lnTo>
                  <a:cubicBezTo>
                    <a:pt x="38250" y="314"/>
                    <a:pt x="38247" y="267"/>
                    <a:pt x="38195" y="236"/>
                  </a:cubicBezTo>
                  <a:lnTo>
                    <a:pt x="37833" y="24"/>
                  </a:lnTo>
                  <a:cubicBezTo>
                    <a:pt x="37805" y="8"/>
                    <a:pt x="37769" y="1"/>
                    <a:pt x="37734" y="1"/>
                  </a:cubicBezTo>
                  <a:close/>
                  <a:moveTo>
                    <a:pt x="36015" y="994"/>
                  </a:moveTo>
                  <a:cubicBezTo>
                    <a:pt x="35983" y="994"/>
                    <a:pt x="35950" y="1001"/>
                    <a:pt x="35925" y="1014"/>
                  </a:cubicBezTo>
                  <a:lnTo>
                    <a:pt x="34748" y="1693"/>
                  </a:lnTo>
                  <a:cubicBezTo>
                    <a:pt x="34700" y="1721"/>
                    <a:pt x="34704" y="1772"/>
                    <a:pt x="34755" y="1803"/>
                  </a:cubicBezTo>
                  <a:lnTo>
                    <a:pt x="35117" y="2011"/>
                  </a:lnTo>
                  <a:cubicBezTo>
                    <a:pt x="35146" y="2027"/>
                    <a:pt x="35183" y="2036"/>
                    <a:pt x="35219" y="2036"/>
                  </a:cubicBezTo>
                  <a:cubicBezTo>
                    <a:pt x="35251" y="2036"/>
                    <a:pt x="35282" y="2029"/>
                    <a:pt x="35305" y="2014"/>
                  </a:cubicBezTo>
                  <a:lnTo>
                    <a:pt x="36482" y="1335"/>
                  </a:lnTo>
                  <a:cubicBezTo>
                    <a:pt x="36533" y="1308"/>
                    <a:pt x="36530" y="1260"/>
                    <a:pt x="36475" y="1226"/>
                  </a:cubicBezTo>
                  <a:lnTo>
                    <a:pt x="36113" y="1017"/>
                  </a:lnTo>
                  <a:cubicBezTo>
                    <a:pt x="36085" y="1002"/>
                    <a:pt x="36050" y="994"/>
                    <a:pt x="36015" y="994"/>
                  </a:cubicBezTo>
                  <a:close/>
                  <a:moveTo>
                    <a:pt x="39591" y="1075"/>
                  </a:moveTo>
                  <a:cubicBezTo>
                    <a:pt x="39558" y="1075"/>
                    <a:pt x="39527" y="1082"/>
                    <a:pt x="39502" y="1096"/>
                  </a:cubicBezTo>
                  <a:lnTo>
                    <a:pt x="38329" y="1775"/>
                  </a:lnTo>
                  <a:cubicBezTo>
                    <a:pt x="38277" y="1803"/>
                    <a:pt x="38280" y="1850"/>
                    <a:pt x="38335" y="1881"/>
                  </a:cubicBezTo>
                  <a:lnTo>
                    <a:pt x="39693" y="2666"/>
                  </a:lnTo>
                  <a:cubicBezTo>
                    <a:pt x="39722" y="2684"/>
                    <a:pt x="39760" y="2693"/>
                    <a:pt x="39795" y="2693"/>
                  </a:cubicBezTo>
                  <a:cubicBezTo>
                    <a:pt x="39827" y="2693"/>
                    <a:pt x="39858" y="2686"/>
                    <a:pt x="39881" y="2673"/>
                  </a:cubicBezTo>
                  <a:lnTo>
                    <a:pt x="41059" y="1994"/>
                  </a:lnTo>
                  <a:cubicBezTo>
                    <a:pt x="41106" y="1963"/>
                    <a:pt x="41106" y="1915"/>
                    <a:pt x="41052" y="1885"/>
                  </a:cubicBezTo>
                  <a:lnTo>
                    <a:pt x="39690" y="1099"/>
                  </a:lnTo>
                  <a:cubicBezTo>
                    <a:pt x="39663" y="1083"/>
                    <a:pt x="39627" y="1075"/>
                    <a:pt x="39591" y="1075"/>
                  </a:cubicBezTo>
                  <a:close/>
                  <a:moveTo>
                    <a:pt x="34294" y="1986"/>
                  </a:moveTo>
                  <a:cubicBezTo>
                    <a:pt x="34262" y="1986"/>
                    <a:pt x="34230" y="1993"/>
                    <a:pt x="34205" y="2008"/>
                  </a:cubicBezTo>
                  <a:lnTo>
                    <a:pt x="33031" y="2687"/>
                  </a:lnTo>
                  <a:cubicBezTo>
                    <a:pt x="32980" y="2714"/>
                    <a:pt x="32984" y="2762"/>
                    <a:pt x="33038" y="2796"/>
                  </a:cubicBezTo>
                  <a:lnTo>
                    <a:pt x="33400" y="3004"/>
                  </a:lnTo>
                  <a:cubicBezTo>
                    <a:pt x="33426" y="3020"/>
                    <a:pt x="33462" y="3027"/>
                    <a:pt x="33497" y="3027"/>
                  </a:cubicBezTo>
                  <a:cubicBezTo>
                    <a:pt x="33530" y="3027"/>
                    <a:pt x="33563" y="3021"/>
                    <a:pt x="33588" y="3008"/>
                  </a:cubicBezTo>
                  <a:lnTo>
                    <a:pt x="34761" y="2328"/>
                  </a:lnTo>
                  <a:cubicBezTo>
                    <a:pt x="34813" y="2301"/>
                    <a:pt x="34810" y="2250"/>
                    <a:pt x="34755" y="2219"/>
                  </a:cubicBezTo>
                  <a:lnTo>
                    <a:pt x="34393" y="2011"/>
                  </a:lnTo>
                  <a:cubicBezTo>
                    <a:pt x="34366" y="1994"/>
                    <a:pt x="34330" y="1986"/>
                    <a:pt x="34294" y="1986"/>
                  </a:cubicBezTo>
                  <a:close/>
                  <a:moveTo>
                    <a:pt x="37868" y="2067"/>
                  </a:moveTo>
                  <a:cubicBezTo>
                    <a:pt x="37837" y="2067"/>
                    <a:pt x="37807" y="2073"/>
                    <a:pt x="37786" y="2086"/>
                  </a:cubicBezTo>
                  <a:lnTo>
                    <a:pt x="36609" y="2769"/>
                  </a:lnTo>
                  <a:cubicBezTo>
                    <a:pt x="36557" y="2796"/>
                    <a:pt x="36560" y="2844"/>
                    <a:pt x="36615" y="2874"/>
                  </a:cubicBezTo>
                  <a:lnTo>
                    <a:pt x="37976" y="3659"/>
                  </a:lnTo>
                  <a:cubicBezTo>
                    <a:pt x="38004" y="3675"/>
                    <a:pt x="38041" y="3684"/>
                    <a:pt x="38077" y="3684"/>
                  </a:cubicBezTo>
                  <a:cubicBezTo>
                    <a:pt x="38109" y="3684"/>
                    <a:pt x="38141" y="3677"/>
                    <a:pt x="38165" y="3663"/>
                  </a:cubicBezTo>
                  <a:lnTo>
                    <a:pt x="39339" y="2983"/>
                  </a:lnTo>
                  <a:cubicBezTo>
                    <a:pt x="39389" y="2956"/>
                    <a:pt x="39386" y="2909"/>
                    <a:pt x="39332" y="2877"/>
                  </a:cubicBezTo>
                  <a:lnTo>
                    <a:pt x="37973" y="2093"/>
                  </a:lnTo>
                  <a:cubicBezTo>
                    <a:pt x="37944" y="2076"/>
                    <a:pt x="37905" y="2067"/>
                    <a:pt x="37868" y="2067"/>
                  </a:cubicBezTo>
                  <a:close/>
                  <a:moveTo>
                    <a:pt x="32575" y="2979"/>
                  </a:moveTo>
                  <a:cubicBezTo>
                    <a:pt x="32542" y="2979"/>
                    <a:pt x="32511" y="2986"/>
                    <a:pt x="32488" y="3000"/>
                  </a:cubicBezTo>
                  <a:lnTo>
                    <a:pt x="31311" y="3679"/>
                  </a:lnTo>
                  <a:cubicBezTo>
                    <a:pt x="31260" y="3707"/>
                    <a:pt x="31264" y="3755"/>
                    <a:pt x="31318" y="3786"/>
                  </a:cubicBezTo>
                  <a:lnTo>
                    <a:pt x="31680" y="3997"/>
                  </a:lnTo>
                  <a:cubicBezTo>
                    <a:pt x="31708" y="4013"/>
                    <a:pt x="31744" y="4020"/>
                    <a:pt x="31778" y="4020"/>
                  </a:cubicBezTo>
                  <a:cubicBezTo>
                    <a:pt x="31811" y="4020"/>
                    <a:pt x="31843" y="4014"/>
                    <a:pt x="31868" y="4000"/>
                  </a:cubicBezTo>
                  <a:lnTo>
                    <a:pt x="33045" y="3321"/>
                  </a:lnTo>
                  <a:cubicBezTo>
                    <a:pt x="33093" y="3290"/>
                    <a:pt x="33090" y="3243"/>
                    <a:pt x="33038" y="3212"/>
                  </a:cubicBezTo>
                  <a:lnTo>
                    <a:pt x="32677" y="3004"/>
                  </a:lnTo>
                  <a:cubicBezTo>
                    <a:pt x="32648" y="2988"/>
                    <a:pt x="32611" y="2979"/>
                    <a:pt x="32575" y="2979"/>
                  </a:cubicBezTo>
                  <a:close/>
                  <a:moveTo>
                    <a:pt x="36155" y="3059"/>
                  </a:moveTo>
                  <a:cubicBezTo>
                    <a:pt x="36123" y="3059"/>
                    <a:pt x="36091" y="3066"/>
                    <a:pt x="36065" y="3079"/>
                  </a:cubicBezTo>
                  <a:lnTo>
                    <a:pt x="34888" y="3758"/>
                  </a:lnTo>
                  <a:cubicBezTo>
                    <a:pt x="34840" y="3789"/>
                    <a:pt x="34843" y="3837"/>
                    <a:pt x="34895" y="3868"/>
                  </a:cubicBezTo>
                  <a:lnTo>
                    <a:pt x="36256" y="4652"/>
                  </a:lnTo>
                  <a:cubicBezTo>
                    <a:pt x="36285" y="4669"/>
                    <a:pt x="36322" y="4677"/>
                    <a:pt x="36358" y="4677"/>
                  </a:cubicBezTo>
                  <a:cubicBezTo>
                    <a:pt x="36390" y="4677"/>
                    <a:pt x="36420" y="4670"/>
                    <a:pt x="36445" y="4656"/>
                  </a:cubicBezTo>
                  <a:lnTo>
                    <a:pt x="37619" y="3977"/>
                  </a:lnTo>
                  <a:cubicBezTo>
                    <a:pt x="37669" y="3950"/>
                    <a:pt x="37666" y="3901"/>
                    <a:pt x="37615" y="3871"/>
                  </a:cubicBezTo>
                  <a:lnTo>
                    <a:pt x="36253" y="3082"/>
                  </a:lnTo>
                  <a:cubicBezTo>
                    <a:pt x="36225" y="3067"/>
                    <a:pt x="36190" y="3059"/>
                    <a:pt x="36155" y="3059"/>
                  </a:cubicBezTo>
                  <a:close/>
                  <a:moveTo>
                    <a:pt x="39816" y="3189"/>
                  </a:moveTo>
                  <a:cubicBezTo>
                    <a:pt x="39784" y="3189"/>
                    <a:pt x="39752" y="3195"/>
                    <a:pt x="39728" y="3208"/>
                  </a:cubicBezTo>
                  <a:lnTo>
                    <a:pt x="38550" y="3888"/>
                  </a:lnTo>
                  <a:cubicBezTo>
                    <a:pt x="38502" y="3919"/>
                    <a:pt x="38506" y="3966"/>
                    <a:pt x="38557" y="3997"/>
                  </a:cubicBezTo>
                  <a:lnTo>
                    <a:pt x="39919" y="4782"/>
                  </a:lnTo>
                  <a:cubicBezTo>
                    <a:pt x="39947" y="4798"/>
                    <a:pt x="39984" y="4807"/>
                    <a:pt x="40019" y="4807"/>
                  </a:cubicBezTo>
                  <a:cubicBezTo>
                    <a:pt x="40051" y="4807"/>
                    <a:pt x="40082" y="4800"/>
                    <a:pt x="40106" y="4785"/>
                  </a:cubicBezTo>
                  <a:lnTo>
                    <a:pt x="41281" y="4106"/>
                  </a:lnTo>
                  <a:cubicBezTo>
                    <a:pt x="41332" y="4079"/>
                    <a:pt x="41328" y="4027"/>
                    <a:pt x="41273" y="3997"/>
                  </a:cubicBezTo>
                  <a:lnTo>
                    <a:pt x="39915" y="3212"/>
                  </a:lnTo>
                  <a:cubicBezTo>
                    <a:pt x="39887" y="3196"/>
                    <a:pt x="39851" y="3189"/>
                    <a:pt x="39816" y="3189"/>
                  </a:cubicBezTo>
                  <a:close/>
                  <a:moveTo>
                    <a:pt x="41533" y="2196"/>
                  </a:moveTo>
                  <a:cubicBezTo>
                    <a:pt x="41501" y="2196"/>
                    <a:pt x="41470" y="2203"/>
                    <a:pt x="41448" y="2216"/>
                  </a:cubicBezTo>
                  <a:lnTo>
                    <a:pt x="40270" y="2895"/>
                  </a:lnTo>
                  <a:cubicBezTo>
                    <a:pt x="40219" y="2926"/>
                    <a:pt x="40223" y="2973"/>
                    <a:pt x="40277" y="3004"/>
                  </a:cubicBezTo>
                  <a:lnTo>
                    <a:pt x="43581" y="4912"/>
                  </a:lnTo>
                  <a:cubicBezTo>
                    <a:pt x="43609" y="4928"/>
                    <a:pt x="43644" y="4935"/>
                    <a:pt x="43679" y="4935"/>
                  </a:cubicBezTo>
                  <a:cubicBezTo>
                    <a:pt x="43712" y="4935"/>
                    <a:pt x="43744" y="4929"/>
                    <a:pt x="43768" y="4915"/>
                  </a:cubicBezTo>
                  <a:lnTo>
                    <a:pt x="44943" y="4236"/>
                  </a:lnTo>
                  <a:cubicBezTo>
                    <a:pt x="44994" y="4209"/>
                    <a:pt x="44991" y="4158"/>
                    <a:pt x="44936" y="4127"/>
                  </a:cubicBezTo>
                  <a:lnTo>
                    <a:pt x="41635" y="2222"/>
                  </a:lnTo>
                  <a:cubicBezTo>
                    <a:pt x="41607" y="2204"/>
                    <a:pt x="41569" y="2196"/>
                    <a:pt x="41533" y="2196"/>
                  </a:cubicBezTo>
                  <a:close/>
                  <a:moveTo>
                    <a:pt x="29997" y="3892"/>
                  </a:moveTo>
                  <a:cubicBezTo>
                    <a:pt x="29964" y="3892"/>
                    <a:pt x="29932" y="3898"/>
                    <a:pt x="29908" y="3912"/>
                  </a:cubicBezTo>
                  <a:lnTo>
                    <a:pt x="28731" y="4591"/>
                  </a:lnTo>
                  <a:cubicBezTo>
                    <a:pt x="28684" y="4621"/>
                    <a:pt x="28684" y="4670"/>
                    <a:pt x="28738" y="4700"/>
                  </a:cubicBezTo>
                  <a:lnTo>
                    <a:pt x="30100" y="5486"/>
                  </a:lnTo>
                  <a:cubicBezTo>
                    <a:pt x="30127" y="5501"/>
                    <a:pt x="30163" y="5510"/>
                    <a:pt x="30199" y="5510"/>
                  </a:cubicBezTo>
                  <a:cubicBezTo>
                    <a:pt x="30231" y="5510"/>
                    <a:pt x="30263" y="5503"/>
                    <a:pt x="30287" y="5489"/>
                  </a:cubicBezTo>
                  <a:lnTo>
                    <a:pt x="31461" y="4810"/>
                  </a:lnTo>
                  <a:cubicBezTo>
                    <a:pt x="31513" y="4782"/>
                    <a:pt x="31510" y="4734"/>
                    <a:pt x="31455" y="4700"/>
                  </a:cubicBezTo>
                  <a:lnTo>
                    <a:pt x="30097" y="3915"/>
                  </a:lnTo>
                  <a:cubicBezTo>
                    <a:pt x="30068" y="3899"/>
                    <a:pt x="30032" y="3892"/>
                    <a:pt x="29997" y="3892"/>
                  </a:cubicBezTo>
                  <a:close/>
                  <a:moveTo>
                    <a:pt x="34437" y="4052"/>
                  </a:moveTo>
                  <a:cubicBezTo>
                    <a:pt x="34403" y="4052"/>
                    <a:pt x="34370" y="4059"/>
                    <a:pt x="34345" y="4073"/>
                  </a:cubicBezTo>
                  <a:lnTo>
                    <a:pt x="33172" y="4752"/>
                  </a:lnTo>
                  <a:cubicBezTo>
                    <a:pt x="33120" y="4782"/>
                    <a:pt x="33123" y="4830"/>
                    <a:pt x="33178" y="4861"/>
                  </a:cubicBezTo>
                  <a:lnTo>
                    <a:pt x="34536" y="5645"/>
                  </a:lnTo>
                  <a:cubicBezTo>
                    <a:pt x="34565" y="5661"/>
                    <a:pt x="34601" y="5669"/>
                    <a:pt x="34636" y="5669"/>
                  </a:cubicBezTo>
                  <a:cubicBezTo>
                    <a:pt x="34669" y="5669"/>
                    <a:pt x="34701" y="5662"/>
                    <a:pt x="34725" y="5649"/>
                  </a:cubicBezTo>
                  <a:lnTo>
                    <a:pt x="35902" y="4969"/>
                  </a:lnTo>
                  <a:cubicBezTo>
                    <a:pt x="35949" y="4942"/>
                    <a:pt x="35949" y="4892"/>
                    <a:pt x="35895" y="4861"/>
                  </a:cubicBezTo>
                  <a:lnTo>
                    <a:pt x="34533" y="4076"/>
                  </a:lnTo>
                  <a:cubicBezTo>
                    <a:pt x="34507" y="4060"/>
                    <a:pt x="34472" y="4052"/>
                    <a:pt x="34437" y="4052"/>
                  </a:cubicBezTo>
                  <a:close/>
                  <a:moveTo>
                    <a:pt x="38098" y="4182"/>
                  </a:moveTo>
                  <a:cubicBezTo>
                    <a:pt x="38065" y="4182"/>
                    <a:pt x="38032" y="4189"/>
                    <a:pt x="38008" y="4202"/>
                  </a:cubicBezTo>
                  <a:lnTo>
                    <a:pt x="36834" y="4881"/>
                  </a:lnTo>
                  <a:cubicBezTo>
                    <a:pt x="36782" y="4908"/>
                    <a:pt x="36785" y="4960"/>
                    <a:pt x="36840" y="4990"/>
                  </a:cubicBezTo>
                  <a:lnTo>
                    <a:pt x="38198" y="5775"/>
                  </a:lnTo>
                  <a:cubicBezTo>
                    <a:pt x="38227" y="5791"/>
                    <a:pt x="38263" y="5799"/>
                    <a:pt x="38298" y="5799"/>
                  </a:cubicBezTo>
                  <a:cubicBezTo>
                    <a:pt x="38331" y="5799"/>
                    <a:pt x="38363" y="5792"/>
                    <a:pt x="38386" y="5779"/>
                  </a:cubicBezTo>
                  <a:lnTo>
                    <a:pt x="39564" y="5100"/>
                  </a:lnTo>
                  <a:cubicBezTo>
                    <a:pt x="39611" y="5069"/>
                    <a:pt x="39608" y="5021"/>
                    <a:pt x="39557" y="4990"/>
                  </a:cubicBezTo>
                  <a:lnTo>
                    <a:pt x="38195" y="4205"/>
                  </a:lnTo>
                  <a:cubicBezTo>
                    <a:pt x="38169" y="4190"/>
                    <a:pt x="38134" y="4182"/>
                    <a:pt x="38098" y="4182"/>
                  </a:cubicBezTo>
                  <a:close/>
                  <a:moveTo>
                    <a:pt x="41757" y="4310"/>
                  </a:moveTo>
                  <a:cubicBezTo>
                    <a:pt x="41725" y="4310"/>
                    <a:pt x="41694" y="4317"/>
                    <a:pt x="41670" y="4331"/>
                  </a:cubicBezTo>
                  <a:lnTo>
                    <a:pt x="40495" y="5010"/>
                  </a:lnTo>
                  <a:cubicBezTo>
                    <a:pt x="40444" y="5038"/>
                    <a:pt x="40448" y="5086"/>
                    <a:pt x="40503" y="5120"/>
                  </a:cubicBezTo>
                  <a:lnTo>
                    <a:pt x="41861" y="5905"/>
                  </a:lnTo>
                  <a:cubicBezTo>
                    <a:pt x="41889" y="5921"/>
                    <a:pt x="41924" y="5929"/>
                    <a:pt x="41959" y="5929"/>
                  </a:cubicBezTo>
                  <a:cubicBezTo>
                    <a:pt x="41992" y="5929"/>
                    <a:pt x="42024" y="5922"/>
                    <a:pt x="42048" y="5908"/>
                  </a:cubicBezTo>
                  <a:lnTo>
                    <a:pt x="43226" y="5229"/>
                  </a:lnTo>
                  <a:cubicBezTo>
                    <a:pt x="43274" y="5199"/>
                    <a:pt x="43270" y="5151"/>
                    <a:pt x="43219" y="5120"/>
                  </a:cubicBezTo>
                  <a:lnTo>
                    <a:pt x="41857" y="4335"/>
                  </a:lnTo>
                  <a:cubicBezTo>
                    <a:pt x="41829" y="4319"/>
                    <a:pt x="41792" y="4310"/>
                    <a:pt x="41757" y="4310"/>
                  </a:cubicBezTo>
                  <a:close/>
                  <a:moveTo>
                    <a:pt x="28278" y="4885"/>
                  </a:moveTo>
                  <a:cubicBezTo>
                    <a:pt x="28245" y="4885"/>
                    <a:pt x="28213" y="4892"/>
                    <a:pt x="28188" y="4905"/>
                  </a:cubicBezTo>
                  <a:lnTo>
                    <a:pt x="27014" y="5584"/>
                  </a:lnTo>
                  <a:cubicBezTo>
                    <a:pt x="26963" y="5615"/>
                    <a:pt x="26967" y="5662"/>
                    <a:pt x="27018" y="5694"/>
                  </a:cubicBezTo>
                  <a:lnTo>
                    <a:pt x="28380" y="6478"/>
                  </a:lnTo>
                  <a:cubicBezTo>
                    <a:pt x="28407" y="6494"/>
                    <a:pt x="28443" y="6502"/>
                    <a:pt x="28477" y="6502"/>
                  </a:cubicBezTo>
                  <a:cubicBezTo>
                    <a:pt x="28510" y="6502"/>
                    <a:pt x="28542" y="6495"/>
                    <a:pt x="28567" y="6482"/>
                  </a:cubicBezTo>
                  <a:lnTo>
                    <a:pt x="29744" y="5803"/>
                  </a:lnTo>
                  <a:cubicBezTo>
                    <a:pt x="29793" y="5775"/>
                    <a:pt x="29789" y="5724"/>
                    <a:pt x="29738" y="5694"/>
                  </a:cubicBezTo>
                  <a:lnTo>
                    <a:pt x="28376" y="4908"/>
                  </a:lnTo>
                  <a:cubicBezTo>
                    <a:pt x="28348" y="4892"/>
                    <a:pt x="28313" y="4885"/>
                    <a:pt x="28278" y="4885"/>
                  </a:cubicBezTo>
                  <a:close/>
                  <a:moveTo>
                    <a:pt x="36376" y="5174"/>
                  </a:moveTo>
                  <a:cubicBezTo>
                    <a:pt x="36344" y="5174"/>
                    <a:pt x="36313" y="5180"/>
                    <a:pt x="36291" y="5195"/>
                  </a:cubicBezTo>
                  <a:lnTo>
                    <a:pt x="35114" y="5875"/>
                  </a:lnTo>
                  <a:cubicBezTo>
                    <a:pt x="35062" y="5902"/>
                    <a:pt x="35065" y="5949"/>
                    <a:pt x="35120" y="5980"/>
                  </a:cubicBezTo>
                  <a:lnTo>
                    <a:pt x="36478" y="6768"/>
                  </a:lnTo>
                  <a:cubicBezTo>
                    <a:pt x="36507" y="6784"/>
                    <a:pt x="36543" y="6792"/>
                    <a:pt x="36578" y="6792"/>
                  </a:cubicBezTo>
                  <a:cubicBezTo>
                    <a:pt x="36611" y="6792"/>
                    <a:pt x="36643" y="6785"/>
                    <a:pt x="36666" y="6772"/>
                  </a:cubicBezTo>
                  <a:lnTo>
                    <a:pt x="37844" y="6092"/>
                  </a:lnTo>
                  <a:cubicBezTo>
                    <a:pt x="37895" y="6062"/>
                    <a:pt x="37891" y="6014"/>
                    <a:pt x="37837" y="5984"/>
                  </a:cubicBezTo>
                  <a:lnTo>
                    <a:pt x="36478" y="5199"/>
                  </a:lnTo>
                  <a:cubicBezTo>
                    <a:pt x="36450" y="5182"/>
                    <a:pt x="36412" y="5174"/>
                    <a:pt x="36376" y="5174"/>
                  </a:cubicBezTo>
                  <a:close/>
                  <a:moveTo>
                    <a:pt x="32355" y="5253"/>
                  </a:moveTo>
                  <a:cubicBezTo>
                    <a:pt x="32322" y="5253"/>
                    <a:pt x="32290" y="5260"/>
                    <a:pt x="32267" y="5273"/>
                  </a:cubicBezTo>
                  <a:lnTo>
                    <a:pt x="31089" y="5952"/>
                  </a:lnTo>
                  <a:cubicBezTo>
                    <a:pt x="31039" y="5984"/>
                    <a:pt x="31042" y="6031"/>
                    <a:pt x="31096" y="6062"/>
                  </a:cubicBezTo>
                  <a:lnTo>
                    <a:pt x="32455" y="6847"/>
                  </a:lnTo>
                  <a:cubicBezTo>
                    <a:pt x="32483" y="6863"/>
                    <a:pt x="32519" y="6871"/>
                    <a:pt x="32554" y="6871"/>
                  </a:cubicBezTo>
                  <a:cubicBezTo>
                    <a:pt x="32587" y="6871"/>
                    <a:pt x="32619" y="6864"/>
                    <a:pt x="32642" y="6850"/>
                  </a:cubicBezTo>
                  <a:lnTo>
                    <a:pt x="33819" y="6171"/>
                  </a:lnTo>
                  <a:cubicBezTo>
                    <a:pt x="33871" y="6144"/>
                    <a:pt x="33868" y="6092"/>
                    <a:pt x="33813" y="6062"/>
                  </a:cubicBezTo>
                  <a:lnTo>
                    <a:pt x="32455" y="5277"/>
                  </a:lnTo>
                  <a:cubicBezTo>
                    <a:pt x="32427" y="5261"/>
                    <a:pt x="32390" y="5253"/>
                    <a:pt x="32355" y="5253"/>
                  </a:cubicBezTo>
                  <a:close/>
                  <a:moveTo>
                    <a:pt x="40039" y="5303"/>
                  </a:moveTo>
                  <a:cubicBezTo>
                    <a:pt x="40006" y="5303"/>
                    <a:pt x="39976" y="5310"/>
                    <a:pt x="39953" y="5325"/>
                  </a:cubicBezTo>
                  <a:lnTo>
                    <a:pt x="38775" y="6004"/>
                  </a:lnTo>
                  <a:cubicBezTo>
                    <a:pt x="38724" y="6031"/>
                    <a:pt x="38728" y="6079"/>
                    <a:pt x="38782" y="6110"/>
                  </a:cubicBezTo>
                  <a:lnTo>
                    <a:pt x="40141" y="6894"/>
                  </a:lnTo>
                  <a:cubicBezTo>
                    <a:pt x="40171" y="6911"/>
                    <a:pt x="40210" y="6920"/>
                    <a:pt x="40246" y="6920"/>
                  </a:cubicBezTo>
                  <a:cubicBezTo>
                    <a:pt x="40277" y="6920"/>
                    <a:pt x="40307" y="6914"/>
                    <a:pt x="40328" y="6902"/>
                  </a:cubicBezTo>
                  <a:lnTo>
                    <a:pt x="41506" y="6223"/>
                  </a:lnTo>
                  <a:cubicBezTo>
                    <a:pt x="41557" y="6192"/>
                    <a:pt x="41554" y="6144"/>
                    <a:pt x="41499" y="6113"/>
                  </a:cubicBezTo>
                  <a:lnTo>
                    <a:pt x="40141" y="5328"/>
                  </a:lnTo>
                  <a:cubicBezTo>
                    <a:pt x="40112" y="5312"/>
                    <a:pt x="40074" y="5303"/>
                    <a:pt x="40039" y="5303"/>
                  </a:cubicBezTo>
                  <a:close/>
                  <a:moveTo>
                    <a:pt x="43697" y="5433"/>
                  </a:moveTo>
                  <a:cubicBezTo>
                    <a:pt x="43667" y="5433"/>
                    <a:pt x="43637" y="5439"/>
                    <a:pt x="43615" y="5451"/>
                  </a:cubicBezTo>
                  <a:lnTo>
                    <a:pt x="42437" y="6133"/>
                  </a:lnTo>
                  <a:cubicBezTo>
                    <a:pt x="42387" y="6161"/>
                    <a:pt x="42390" y="6209"/>
                    <a:pt x="42445" y="6239"/>
                  </a:cubicBezTo>
                  <a:lnTo>
                    <a:pt x="43803" y="7025"/>
                  </a:lnTo>
                  <a:cubicBezTo>
                    <a:pt x="43832" y="7041"/>
                    <a:pt x="43869" y="7049"/>
                    <a:pt x="43905" y="7049"/>
                  </a:cubicBezTo>
                  <a:cubicBezTo>
                    <a:pt x="43937" y="7049"/>
                    <a:pt x="43968" y="7042"/>
                    <a:pt x="43990" y="7028"/>
                  </a:cubicBezTo>
                  <a:lnTo>
                    <a:pt x="45168" y="6349"/>
                  </a:lnTo>
                  <a:cubicBezTo>
                    <a:pt x="45219" y="6321"/>
                    <a:pt x="45216" y="6274"/>
                    <a:pt x="45161" y="6243"/>
                  </a:cubicBezTo>
                  <a:lnTo>
                    <a:pt x="43800" y="5458"/>
                  </a:lnTo>
                  <a:cubicBezTo>
                    <a:pt x="43772" y="5441"/>
                    <a:pt x="43734" y="5433"/>
                    <a:pt x="43697" y="5433"/>
                  </a:cubicBezTo>
                  <a:close/>
                  <a:moveTo>
                    <a:pt x="45419" y="4440"/>
                  </a:moveTo>
                  <a:cubicBezTo>
                    <a:pt x="45387" y="4440"/>
                    <a:pt x="45356" y="4447"/>
                    <a:pt x="45332" y="4462"/>
                  </a:cubicBezTo>
                  <a:lnTo>
                    <a:pt x="44158" y="5141"/>
                  </a:lnTo>
                  <a:cubicBezTo>
                    <a:pt x="44107" y="5168"/>
                    <a:pt x="44110" y="5215"/>
                    <a:pt x="44165" y="5246"/>
                  </a:cubicBezTo>
                  <a:lnTo>
                    <a:pt x="47465" y="7154"/>
                  </a:lnTo>
                  <a:cubicBezTo>
                    <a:pt x="47494" y="7170"/>
                    <a:pt x="47531" y="7179"/>
                    <a:pt x="47567" y="7179"/>
                  </a:cubicBezTo>
                  <a:cubicBezTo>
                    <a:pt x="47599" y="7179"/>
                    <a:pt x="47630" y="7172"/>
                    <a:pt x="47653" y="7157"/>
                  </a:cubicBezTo>
                  <a:lnTo>
                    <a:pt x="48830" y="6478"/>
                  </a:lnTo>
                  <a:cubicBezTo>
                    <a:pt x="48881" y="6451"/>
                    <a:pt x="48878" y="6403"/>
                    <a:pt x="48823" y="6373"/>
                  </a:cubicBezTo>
                  <a:lnTo>
                    <a:pt x="45520" y="4465"/>
                  </a:lnTo>
                  <a:cubicBezTo>
                    <a:pt x="45491" y="4449"/>
                    <a:pt x="45454" y="4440"/>
                    <a:pt x="45419" y="4440"/>
                  </a:cubicBezTo>
                  <a:close/>
                  <a:moveTo>
                    <a:pt x="26557" y="5877"/>
                  </a:moveTo>
                  <a:cubicBezTo>
                    <a:pt x="26524" y="5877"/>
                    <a:pt x="26492" y="5884"/>
                    <a:pt x="26468" y="5898"/>
                  </a:cubicBezTo>
                  <a:lnTo>
                    <a:pt x="25294" y="6577"/>
                  </a:lnTo>
                  <a:cubicBezTo>
                    <a:pt x="25243" y="6604"/>
                    <a:pt x="25247" y="6653"/>
                    <a:pt x="25301" y="6686"/>
                  </a:cubicBezTo>
                  <a:lnTo>
                    <a:pt x="26660" y="7472"/>
                  </a:lnTo>
                  <a:cubicBezTo>
                    <a:pt x="26687" y="7487"/>
                    <a:pt x="26724" y="7495"/>
                    <a:pt x="26759" y="7495"/>
                  </a:cubicBezTo>
                  <a:cubicBezTo>
                    <a:pt x="26792" y="7495"/>
                    <a:pt x="26824" y="7488"/>
                    <a:pt x="26847" y="7475"/>
                  </a:cubicBezTo>
                  <a:lnTo>
                    <a:pt x="28024" y="6796"/>
                  </a:lnTo>
                  <a:cubicBezTo>
                    <a:pt x="28073" y="6765"/>
                    <a:pt x="28073" y="6717"/>
                    <a:pt x="28018" y="6686"/>
                  </a:cubicBezTo>
                  <a:lnTo>
                    <a:pt x="26656" y="5902"/>
                  </a:lnTo>
                  <a:cubicBezTo>
                    <a:pt x="26629" y="5885"/>
                    <a:pt x="26593" y="5877"/>
                    <a:pt x="26557" y="5877"/>
                  </a:cubicBezTo>
                  <a:close/>
                  <a:moveTo>
                    <a:pt x="30634" y="6245"/>
                  </a:moveTo>
                  <a:cubicBezTo>
                    <a:pt x="30602" y="6245"/>
                    <a:pt x="30571" y="6252"/>
                    <a:pt x="30547" y="6267"/>
                  </a:cubicBezTo>
                  <a:lnTo>
                    <a:pt x="29369" y="6946"/>
                  </a:lnTo>
                  <a:cubicBezTo>
                    <a:pt x="29322" y="6973"/>
                    <a:pt x="29325" y="7025"/>
                    <a:pt x="29376" y="7055"/>
                  </a:cubicBezTo>
                  <a:lnTo>
                    <a:pt x="30738" y="7840"/>
                  </a:lnTo>
                  <a:cubicBezTo>
                    <a:pt x="30766" y="7856"/>
                    <a:pt x="30802" y="7864"/>
                    <a:pt x="30836" y="7864"/>
                  </a:cubicBezTo>
                  <a:cubicBezTo>
                    <a:pt x="30869" y="7864"/>
                    <a:pt x="30901" y="7857"/>
                    <a:pt x="30926" y="7844"/>
                  </a:cubicBezTo>
                  <a:lnTo>
                    <a:pt x="32099" y="7165"/>
                  </a:lnTo>
                  <a:cubicBezTo>
                    <a:pt x="32151" y="7134"/>
                    <a:pt x="32148" y="7086"/>
                    <a:pt x="32093" y="7055"/>
                  </a:cubicBezTo>
                  <a:lnTo>
                    <a:pt x="30735" y="6270"/>
                  </a:lnTo>
                  <a:cubicBezTo>
                    <a:pt x="30706" y="6254"/>
                    <a:pt x="30669" y="6245"/>
                    <a:pt x="30634" y="6245"/>
                  </a:cubicBezTo>
                  <a:close/>
                  <a:moveTo>
                    <a:pt x="38320" y="6295"/>
                  </a:moveTo>
                  <a:cubicBezTo>
                    <a:pt x="38288" y="6295"/>
                    <a:pt x="38257" y="6302"/>
                    <a:pt x="38233" y="6314"/>
                  </a:cubicBezTo>
                  <a:lnTo>
                    <a:pt x="37055" y="6994"/>
                  </a:lnTo>
                  <a:cubicBezTo>
                    <a:pt x="37007" y="7025"/>
                    <a:pt x="37011" y="7072"/>
                    <a:pt x="37062" y="7103"/>
                  </a:cubicBezTo>
                  <a:lnTo>
                    <a:pt x="38424" y="7888"/>
                  </a:lnTo>
                  <a:cubicBezTo>
                    <a:pt x="38451" y="7904"/>
                    <a:pt x="38488" y="7913"/>
                    <a:pt x="38524" y="7913"/>
                  </a:cubicBezTo>
                  <a:cubicBezTo>
                    <a:pt x="38556" y="7913"/>
                    <a:pt x="38587" y="7906"/>
                    <a:pt x="38611" y="7891"/>
                  </a:cubicBezTo>
                  <a:lnTo>
                    <a:pt x="39786" y="7212"/>
                  </a:lnTo>
                  <a:cubicBezTo>
                    <a:pt x="39837" y="7185"/>
                    <a:pt x="39833" y="7137"/>
                    <a:pt x="39779" y="7107"/>
                  </a:cubicBezTo>
                  <a:lnTo>
                    <a:pt x="38420" y="6321"/>
                  </a:lnTo>
                  <a:cubicBezTo>
                    <a:pt x="38392" y="6303"/>
                    <a:pt x="38355" y="6295"/>
                    <a:pt x="38320" y="6295"/>
                  </a:cubicBezTo>
                  <a:close/>
                  <a:moveTo>
                    <a:pt x="34296" y="6375"/>
                  </a:moveTo>
                  <a:cubicBezTo>
                    <a:pt x="34264" y="6375"/>
                    <a:pt x="34233" y="6382"/>
                    <a:pt x="34209" y="6396"/>
                  </a:cubicBezTo>
                  <a:lnTo>
                    <a:pt x="33031" y="7075"/>
                  </a:lnTo>
                  <a:cubicBezTo>
                    <a:pt x="32984" y="7103"/>
                    <a:pt x="32987" y="7151"/>
                    <a:pt x="33038" y="7185"/>
                  </a:cubicBezTo>
                  <a:lnTo>
                    <a:pt x="34400" y="7970"/>
                  </a:lnTo>
                  <a:cubicBezTo>
                    <a:pt x="34426" y="7986"/>
                    <a:pt x="34462" y="7993"/>
                    <a:pt x="34497" y="7993"/>
                  </a:cubicBezTo>
                  <a:cubicBezTo>
                    <a:pt x="34530" y="7993"/>
                    <a:pt x="34563" y="7986"/>
                    <a:pt x="34588" y="7973"/>
                  </a:cubicBezTo>
                  <a:lnTo>
                    <a:pt x="35762" y="7294"/>
                  </a:lnTo>
                  <a:cubicBezTo>
                    <a:pt x="35813" y="7263"/>
                    <a:pt x="35810" y="7216"/>
                    <a:pt x="35755" y="7185"/>
                  </a:cubicBezTo>
                  <a:lnTo>
                    <a:pt x="34397" y="6400"/>
                  </a:lnTo>
                  <a:cubicBezTo>
                    <a:pt x="34368" y="6384"/>
                    <a:pt x="34332" y="6375"/>
                    <a:pt x="34296" y="6375"/>
                  </a:cubicBezTo>
                  <a:close/>
                  <a:moveTo>
                    <a:pt x="41984" y="6424"/>
                  </a:moveTo>
                  <a:cubicBezTo>
                    <a:pt x="41951" y="6424"/>
                    <a:pt x="41920" y="6431"/>
                    <a:pt x="41895" y="6444"/>
                  </a:cubicBezTo>
                  <a:lnTo>
                    <a:pt x="40717" y="7124"/>
                  </a:lnTo>
                  <a:cubicBezTo>
                    <a:pt x="40670" y="7154"/>
                    <a:pt x="40670" y="7202"/>
                    <a:pt x="40725" y="7233"/>
                  </a:cubicBezTo>
                  <a:lnTo>
                    <a:pt x="42086" y="8017"/>
                  </a:lnTo>
                  <a:cubicBezTo>
                    <a:pt x="42113" y="8034"/>
                    <a:pt x="42150" y="8042"/>
                    <a:pt x="42185" y="8042"/>
                  </a:cubicBezTo>
                  <a:cubicBezTo>
                    <a:pt x="42218" y="8042"/>
                    <a:pt x="42250" y="8035"/>
                    <a:pt x="42274" y="8021"/>
                  </a:cubicBezTo>
                  <a:lnTo>
                    <a:pt x="43448" y="7342"/>
                  </a:lnTo>
                  <a:cubicBezTo>
                    <a:pt x="43499" y="7315"/>
                    <a:pt x="43496" y="7267"/>
                    <a:pt x="43441" y="7236"/>
                  </a:cubicBezTo>
                  <a:lnTo>
                    <a:pt x="42083" y="6448"/>
                  </a:lnTo>
                  <a:cubicBezTo>
                    <a:pt x="42054" y="6432"/>
                    <a:pt x="42019" y="6424"/>
                    <a:pt x="41984" y="6424"/>
                  </a:cubicBezTo>
                  <a:close/>
                  <a:moveTo>
                    <a:pt x="45646" y="6554"/>
                  </a:moveTo>
                  <a:cubicBezTo>
                    <a:pt x="45613" y="6554"/>
                    <a:pt x="45581" y="6561"/>
                    <a:pt x="45557" y="6574"/>
                  </a:cubicBezTo>
                  <a:lnTo>
                    <a:pt x="44380" y="7253"/>
                  </a:lnTo>
                  <a:cubicBezTo>
                    <a:pt x="44332" y="7283"/>
                    <a:pt x="44332" y="7332"/>
                    <a:pt x="44386" y="7362"/>
                  </a:cubicBezTo>
                  <a:lnTo>
                    <a:pt x="45748" y="8148"/>
                  </a:lnTo>
                  <a:cubicBezTo>
                    <a:pt x="45775" y="8164"/>
                    <a:pt x="45812" y="8172"/>
                    <a:pt x="45848" y="8172"/>
                  </a:cubicBezTo>
                  <a:cubicBezTo>
                    <a:pt x="45880" y="8172"/>
                    <a:pt x="45912" y="8165"/>
                    <a:pt x="45936" y="8151"/>
                  </a:cubicBezTo>
                  <a:lnTo>
                    <a:pt x="47110" y="7472"/>
                  </a:lnTo>
                  <a:cubicBezTo>
                    <a:pt x="47161" y="7444"/>
                    <a:pt x="47158" y="7393"/>
                    <a:pt x="47103" y="7362"/>
                  </a:cubicBezTo>
                  <a:lnTo>
                    <a:pt x="45745" y="6577"/>
                  </a:lnTo>
                  <a:cubicBezTo>
                    <a:pt x="45717" y="6561"/>
                    <a:pt x="45681" y="6554"/>
                    <a:pt x="45646" y="6554"/>
                  </a:cubicBezTo>
                  <a:close/>
                  <a:moveTo>
                    <a:pt x="24457" y="7088"/>
                  </a:moveTo>
                  <a:cubicBezTo>
                    <a:pt x="24425" y="7088"/>
                    <a:pt x="24393" y="7095"/>
                    <a:pt x="24369" y="7110"/>
                  </a:cubicBezTo>
                  <a:lnTo>
                    <a:pt x="23196" y="7789"/>
                  </a:lnTo>
                  <a:cubicBezTo>
                    <a:pt x="23144" y="7816"/>
                    <a:pt x="23147" y="7868"/>
                    <a:pt x="23202" y="7898"/>
                  </a:cubicBezTo>
                  <a:lnTo>
                    <a:pt x="24560" y="8683"/>
                  </a:lnTo>
                  <a:cubicBezTo>
                    <a:pt x="24588" y="8699"/>
                    <a:pt x="24625" y="8707"/>
                    <a:pt x="24660" y="8707"/>
                  </a:cubicBezTo>
                  <a:cubicBezTo>
                    <a:pt x="24693" y="8707"/>
                    <a:pt x="24725" y="8700"/>
                    <a:pt x="24748" y="8687"/>
                  </a:cubicBezTo>
                  <a:lnTo>
                    <a:pt x="25926" y="8008"/>
                  </a:lnTo>
                  <a:cubicBezTo>
                    <a:pt x="25973" y="7976"/>
                    <a:pt x="25973" y="7929"/>
                    <a:pt x="25919" y="7898"/>
                  </a:cubicBezTo>
                  <a:lnTo>
                    <a:pt x="24557" y="7113"/>
                  </a:lnTo>
                  <a:cubicBezTo>
                    <a:pt x="24530" y="7097"/>
                    <a:pt x="24493" y="7088"/>
                    <a:pt x="24457" y="7088"/>
                  </a:cubicBezTo>
                  <a:close/>
                  <a:moveTo>
                    <a:pt x="28915" y="7239"/>
                  </a:moveTo>
                  <a:cubicBezTo>
                    <a:pt x="28883" y="7239"/>
                    <a:pt x="28851" y="7245"/>
                    <a:pt x="28827" y="7260"/>
                  </a:cubicBezTo>
                  <a:lnTo>
                    <a:pt x="27652" y="7939"/>
                  </a:lnTo>
                  <a:cubicBezTo>
                    <a:pt x="27602" y="7967"/>
                    <a:pt x="27605" y="8014"/>
                    <a:pt x="27660" y="8045"/>
                  </a:cubicBezTo>
                  <a:lnTo>
                    <a:pt x="29018" y="8830"/>
                  </a:lnTo>
                  <a:cubicBezTo>
                    <a:pt x="29047" y="8848"/>
                    <a:pt x="29084" y="8857"/>
                    <a:pt x="29120" y="8857"/>
                  </a:cubicBezTo>
                  <a:cubicBezTo>
                    <a:pt x="29152" y="8857"/>
                    <a:pt x="29183" y="8850"/>
                    <a:pt x="29205" y="8837"/>
                  </a:cubicBezTo>
                  <a:lnTo>
                    <a:pt x="30383" y="8157"/>
                  </a:lnTo>
                  <a:cubicBezTo>
                    <a:pt x="30431" y="8127"/>
                    <a:pt x="30431" y="8079"/>
                    <a:pt x="30376" y="8049"/>
                  </a:cubicBezTo>
                  <a:lnTo>
                    <a:pt x="29015" y="7263"/>
                  </a:lnTo>
                  <a:cubicBezTo>
                    <a:pt x="28987" y="7247"/>
                    <a:pt x="28951" y="7239"/>
                    <a:pt x="28915" y="7239"/>
                  </a:cubicBezTo>
                  <a:close/>
                  <a:moveTo>
                    <a:pt x="32577" y="7368"/>
                  </a:moveTo>
                  <a:cubicBezTo>
                    <a:pt x="32545" y="7368"/>
                    <a:pt x="32513" y="7375"/>
                    <a:pt x="32488" y="7390"/>
                  </a:cubicBezTo>
                  <a:lnTo>
                    <a:pt x="31315" y="8069"/>
                  </a:lnTo>
                  <a:cubicBezTo>
                    <a:pt x="31264" y="8096"/>
                    <a:pt x="31267" y="8144"/>
                    <a:pt x="31321" y="8175"/>
                  </a:cubicBezTo>
                  <a:lnTo>
                    <a:pt x="32680" y="8959"/>
                  </a:lnTo>
                  <a:cubicBezTo>
                    <a:pt x="32710" y="8976"/>
                    <a:pt x="32747" y="8985"/>
                    <a:pt x="32784" y="8985"/>
                  </a:cubicBezTo>
                  <a:cubicBezTo>
                    <a:pt x="32815" y="8985"/>
                    <a:pt x="32844" y="8979"/>
                    <a:pt x="32868" y="8967"/>
                  </a:cubicBezTo>
                  <a:lnTo>
                    <a:pt x="34045" y="8287"/>
                  </a:lnTo>
                  <a:cubicBezTo>
                    <a:pt x="34093" y="8257"/>
                    <a:pt x="34090" y="8209"/>
                    <a:pt x="34038" y="8178"/>
                  </a:cubicBezTo>
                  <a:lnTo>
                    <a:pt x="32677" y="7393"/>
                  </a:lnTo>
                  <a:cubicBezTo>
                    <a:pt x="32650" y="7377"/>
                    <a:pt x="32613" y="7368"/>
                    <a:pt x="32577" y="7368"/>
                  </a:cubicBezTo>
                  <a:close/>
                  <a:moveTo>
                    <a:pt x="40264" y="7418"/>
                  </a:moveTo>
                  <a:cubicBezTo>
                    <a:pt x="40232" y="7418"/>
                    <a:pt x="40200" y="7424"/>
                    <a:pt x="40175" y="7437"/>
                  </a:cubicBezTo>
                  <a:lnTo>
                    <a:pt x="39000" y="8117"/>
                  </a:lnTo>
                  <a:cubicBezTo>
                    <a:pt x="38950" y="8148"/>
                    <a:pt x="38953" y="8195"/>
                    <a:pt x="39008" y="8225"/>
                  </a:cubicBezTo>
                  <a:lnTo>
                    <a:pt x="40366" y="9011"/>
                  </a:lnTo>
                  <a:cubicBezTo>
                    <a:pt x="40394" y="9027"/>
                    <a:pt x="40429" y="9034"/>
                    <a:pt x="40464" y="9034"/>
                  </a:cubicBezTo>
                  <a:cubicBezTo>
                    <a:pt x="40497" y="9034"/>
                    <a:pt x="40529" y="9027"/>
                    <a:pt x="40553" y="9014"/>
                  </a:cubicBezTo>
                  <a:lnTo>
                    <a:pt x="41731" y="8335"/>
                  </a:lnTo>
                  <a:cubicBezTo>
                    <a:pt x="41779" y="8307"/>
                    <a:pt x="41776" y="8257"/>
                    <a:pt x="41724" y="8225"/>
                  </a:cubicBezTo>
                  <a:lnTo>
                    <a:pt x="40363" y="7441"/>
                  </a:lnTo>
                  <a:cubicBezTo>
                    <a:pt x="40334" y="7425"/>
                    <a:pt x="40299" y="7418"/>
                    <a:pt x="40264" y="7418"/>
                  </a:cubicBezTo>
                  <a:close/>
                  <a:moveTo>
                    <a:pt x="22738" y="8082"/>
                  </a:moveTo>
                  <a:cubicBezTo>
                    <a:pt x="22706" y="8082"/>
                    <a:pt x="22675" y="8088"/>
                    <a:pt x="22652" y="8103"/>
                  </a:cubicBezTo>
                  <a:lnTo>
                    <a:pt x="21475" y="8782"/>
                  </a:lnTo>
                  <a:cubicBezTo>
                    <a:pt x="21424" y="8810"/>
                    <a:pt x="21427" y="8857"/>
                    <a:pt x="21482" y="8888"/>
                  </a:cubicBezTo>
                  <a:lnTo>
                    <a:pt x="22843" y="9673"/>
                  </a:lnTo>
                  <a:cubicBezTo>
                    <a:pt x="22870" y="9691"/>
                    <a:pt x="22907" y="9700"/>
                    <a:pt x="22943" y="9700"/>
                  </a:cubicBezTo>
                  <a:cubicBezTo>
                    <a:pt x="22975" y="9700"/>
                    <a:pt x="23007" y="9693"/>
                    <a:pt x="23032" y="9679"/>
                  </a:cubicBezTo>
                  <a:lnTo>
                    <a:pt x="24205" y="9000"/>
                  </a:lnTo>
                  <a:cubicBezTo>
                    <a:pt x="24256" y="8970"/>
                    <a:pt x="24253" y="8922"/>
                    <a:pt x="24199" y="8891"/>
                  </a:cubicBezTo>
                  <a:lnTo>
                    <a:pt x="22840" y="8107"/>
                  </a:lnTo>
                  <a:cubicBezTo>
                    <a:pt x="22811" y="8090"/>
                    <a:pt x="22774" y="8082"/>
                    <a:pt x="22738" y="8082"/>
                  </a:cubicBezTo>
                  <a:close/>
                  <a:moveTo>
                    <a:pt x="30858" y="8360"/>
                  </a:moveTo>
                  <a:cubicBezTo>
                    <a:pt x="30826" y="8360"/>
                    <a:pt x="30795" y="8367"/>
                    <a:pt x="30772" y="8379"/>
                  </a:cubicBezTo>
                  <a:lnTo>
                    <a:pt x="29594" y="9059"/>
                  </a:lnTo>
                  <a:cubicBezTo>
                    <a:pt x="29544" y="9090"/>
                    <a:pt x="29547" y="9137"/>
                    <a:pt x="29601" y="9167"/>
                  </a:cubicBezTo>
                  <a:lnTo>
                    <a:pt x="30960" y="9953"/>
                  </a:lnTo>
                  <a:cubicBezTo>
                    <a:pt x="30988" y="9969"/>
                    <a:pt x="31026" y="9977"/>
                    <a:pt x="31062" y="9977"/>
                  </a:cubicBezTo>
                  <a:cubicBezTo>
                    <a:pt x="31094" y="9977"/>
                    <a:pt x="31125" y="9971"/>
                    <a:pt x="31148" y="9956"/>
                  </a:cubicBezTo>
                  <a:lnTo>
                    <a:pt x="32325" y="9277"/>
                  </a:lnTo>
                  <a:cubicBezTo>
                    <a:pt x="32376" y="9249"/>
                    <a:pt x="32373" y="9202"/>
                    <a:pt x="32318" y="9172"/>
                  </a:cubicBezTo>
                  <a:lnTo>
                    <a:pt x="30960" y="8386"/>
                  </a:lnTo>
                  <a:cubicBezTo>
                    <a:pt x="30931" y="8368"/>
                    <a:pt x="30894" y="8360"/>
                    <a:pt x="30858" y="8360"/>
                  </a:cubicBezTo>
                  <a:close/>
                  <a:moveTo>
                    <a:pt x="43927" y="7547"/>
                  </a:moveTo>
                  <a:cubicBezTo>
                    <a:pt x="43894" y="7547"/>
                    <a:pt x="43862" y="7554"/>
                    <a:pt x="43837" y="7567"/>
                  </a:cubicBezTo>
                  <a:lnTo>
                    <a:pt x="40943" y="9240"/>
                  </a:lnTo>
                  <a:cubicBezTo>
                    <a:pt x="40892" y="9267"/>
                    <a:pt x="40895" y="9315"/>
                    <a:pt x="40950" y="9345"/>
                  </a:cubicBezTo>
                  <a:lnTo>
                    <a:pt x="42308" y="10134"/>
                  </a:lnTo>
                  <a:cubicBezTo>
                    <a:pt x="42336" y="10150"/>
                    <a:pt x="42372" y="10157"/>
                    <a:pt x="42407" y="10157"/>
                  </a:cubicBezTo>
                  <a:cubicBezTo>
                    <a:pt x="42441" y="10157"/>
                    <a:pt x="42472" y="10150"/>
                    <a:pt x="42496" y="10137"/>
                  </a:cubicBezTo>
                  <a:lnTo>
                    <a:pt x="45394" y="8465"/>
                  </a:lnTo>
                  <a:cubicBezTo>
                    <a:pt x="45441" y="8434"/>
                    <a:pt x="45438" y="8386"/>
                    <a:pt x="45386" y="8356"/>
                  </a:cubicBezTo>
                  <a:lnTo>
                    <a:pt x="44025" y="7570"/>
                  </a:lnTo>
                  <a:cubicBezTo>
                    <a:pt x="43997" y="7555"/>
                    <a:pt x="43961" y="7547"/>
                    <a:pt x="43927" y="7547"/>
                  </a:cubicBezTo>
                  <a:close/>
                  <a:moveTo>
                    <a:pt x="26833" y="8440"/>
                  </a:moveTo>
                  <a:cubicBezTo>
                    <a:pt x="26801" y="8440"/>
                    <a:pt x="26770" y="8447"/>
                    <a:pt x="26748" y="8461"/>
                  </a:cubicBezTo>
                  <a:lnTo>
                    <a:pt x="24755" y="9611"/>
                  </a:lnTo>
                  <a:cubicBezTo>
                    <a:pt x="24707" y="9638"/>
                    <a:pt x="24711" y="9687"/>
                    <a:pt x="24762" y="9717"/>
                  </a:cubicBezTo>
                  <a:lnTo>
                    <a:pt x="26124" y="10503"/>
                  </a:lnTo>
                  <a:cubicBezTo>
                    <a:pt x="26152" y="10519"/>
                    <a:pt x="26189" y="10527"/>
                    <a:pt x="26224" y="10527"/>
                  </a:cubicBezTo>
                  <a:cubicBezTo>
                    <a:pt x="26256" y="10527"/>
                    <a:pt x="26287" y="10520"/>
                    <a:pt x="26311" y="10506"/>
                  </a:cubicBezTo>
                  <a:lnTo>
                    <a:pt x="28301" y="9359"/>
                  </a:lnTo>
                  <a:cubicBezTo>
                    <a:pt x="28352" y="9328"/>
                    <a:pt x="28349" y="9281"/>
                    <a:pt x="28295" y="9249"/>
                  </a:cubicBezTo>
                  <a:lnTo>
                    <a:pt x="26936" y="8465"/>
                  </a:lnTo>
                  <a:cubicBezTo>
                    <a:pt x="26907" y="8449"/>
                    <a:pt x="26869" y="8440"/>
                    <a:pt x="26833" y="8440"/>
                  </a:cubicBezTo>
                  <a:close/>
                  <a:moveTo>
                    <a:pt x="21019" y="9075"/>
                  </a:moveTo>
                  <a:cubicBezTo>
                    <a:pt x="20988" y="9075"/>
                    <a:pt x="20957" y="9082"/>
                    <a:pt x="20932" y="9096"/>
                  </a:cubicBezTo>
                  <a:lnTo>
                    <a:pt x="19755" y="9772"/>
                  </a:lnTo>
                  <a:cubicBezTo>
                    <a:pt x="19707" y="9802"/>
                    <a:pt x="19710" y="9851"/>
                    <a:pt x="19762" y="9881"/>
                  </a:cubicBezTo>
                  <a:lnTo>
                    <a:pt x="21123" y="10666"/>
                  </a:lnTo>
                  <a:cubicBezTo>
                    <a:pt x="21152" y="10682"/>
                    <a:pt x="21188" y="10691"/>
                    <a:pt x="21224" y="10691"/>
                  </a:cubicBezTo>
                  <a:cubicBezTo>
                    <a:pt x="21256" y="10691"/>
                    <a:pt x="21287" y="10684"/>
                    <a:pt x="21312" y="10670"/>
                  </a:cubicBezTo>
                  <a:lnTo>
                    <a:pt x="22485" y="9991"/>
                  </a:lnTo>
                  <a:cubicBezTo>
                    <a:pt x="22536" y="9963"/>
                    <a:pt x="22533" y="9915"/>
                    <a:pt x="22482" y="9884"/>
                  </a:cubicBezTo>
                  <a:lnTo>
                    <a:pt x="21120" y="9099"/>
                  </a:lnTo>
                  <a:cubicBezTo>
                    <a:pt x="21091" y="9083"/>
                    <a:pt x="21055" y="9075"/>
                    <a:pt x="21019" y="9075"/>
                  </a:cubicBezTo>
                  <a:close/>
                  <a:moveTo>
                    <a:pt x="36462" y="9611"/>
                  </a:moveTo>
                  <a:cubicBezTo>
                    <a:pt x="36430" y="9611"/>
                    <a:pt x="36399" y="9618"/>
                    <a:pt x="36376" y="9632"/>
                  </a:cubicBezTo>
                  <a:lnTo>
                    <a:pt x="35199" y="10311"/>
                  </a:lnTo>
                  <a:cubicBezTo>
                    <a:pt x="35151" y="10339"/>
                    <a:pt x="35151" y="10390"/>
                    <a:pt x="35205" y="10421"/>
                  </a:cubicBezTo>
                  <a:lnTo>
                    <a:pt x="36568" y="11205"/>
                  </a:lnTo>
                  <a:cubicBezTo>
                    <a:pt x="36594" y="11221"/>
                    <a:pt x="36629" y="11229"/>
                    <a:pt x="36664" y="11229"/>
                  </a:cubicBezTo>
                  <a:cubicBezTo>
                    <a:pt x="36697" y="11229"/>
                    <a:pt x="36730" y="11222"/>
                    <a:pt x="36755" y="11209"/>
                  </a:cubicBezTo>
                  <a:lnTo>
                    <a:pt x="37929" y="10530"/>
                  </a:lnTo>
                  <a:cubicBezTo>
                    <a:pt x="37981" y="10499"/>
                    <a:pt x="37976" y="10451"/>
                    <a:pt x="37922" y="10421"/>
                  </a:cubicBezTo>
                  <a:lnTo>
                    <a:pt x="36564" y="9635"/>
                  </a:lnTo>
                  <a:cubicBezTo>
                    <a:pt x="36535" y="9619"/>
                    <a:pt x="36498" y="9611"/>
                    <a:pt x="36462" y="9611"/>
                  </a:cubicBezTo>
                  <a:close/>
                  <a:moveTo>
                    <a:pt x="40123" y="9740"/>
                  </a:moveTo>
                  <a:cubicBezTo>
                    <a:pt x="40091" y="9740"/>
                    <a:pt x="40061" y="9747"/>
                    <a:pt x="40038" y="9761"/>
                  </a:cubicBezTo>
                  <a:lnTo>
                    <a:pt x="38861" y="10441"/>
                  </a:lnTo>
                  <a:cubicBezTo>
                    <a:pt x="38810" y="10468"/>
                    <a:pt x="38813" y="10516"/>
                    <a:pt x="38868" y="10550"/>
                  </a:cubicBezTo>
                  <a:lnTo>
                    <a:pt x="40229" y="11335"/>
                  </a:lnTo>
                  <a:cubicBezTo>
                    <a:pt x="40256" y="11351"/>
                    <a:pt x="40291" y="11359"/>
                    <a:pt x="40326" y="11359"/>
                  </a:cubicBezTo>
                  <a:cubicBezTo>
                    <a:pt x="40359" y="11359"/>
                    <a:pt x="40392" y="11352"/>
                    <a:pt x="40417" y="11338"/>
                  </a:cubicBezTo>
                  <a:lnTo>
                    <a:pt x="41591" y="10659"/>
                  </a:lnTo>
                  <a:cubicBezTo>
                    <a:pt x="41642" y="10629"/>
                    <a:pt x="41639" y="10580"/>
                    <a:pt x="41585" y="10550"/>
                  </a:cubicBezTo>
                  <a:lnTo>
                    <a:pt x="40226" y="9765"/>
                  </a:lnTo>
                  <a:cubicBezTo>
                    <a:pt x="40197" y="9749"/>
                    <a:pt x="40160" y="9740"/>
                    <a:pt x="40123" y="9740"/>
                  </a:cubicBezTo>
                  <a:close/>
                  <a:moveTo>
                    <a:pt x="24303" y="9902"/>
                  </a:moveTo>
                  <a:cubicBezTo>
                    <a:pt x="24270" y="9902"/>
                    <a:pt x="24237" y="9909"/>
                    <a:pt x="24212" y="9922"/>
                  </a:cubicBezTo>
                  <a:lnTo>
                    <a:pt x="23038" y="10601"/>
                  </a:lnTo>
                  <a:cubicBezTo>
                    <a:pt x="22987" y="10632"/>
                    <a:pt x="22991" y="10680"/>
                    <a:pt x="23045" y="10711"/>
                  </a:cubicBezTo>
                  <a:lnTo>
                    <a:pt x="24404" y="11495"/>
                  </a:lnTo>
                  <a:cubicBezTo>
                    <a:pt x="24432" y="11512"/>
                    <a:pt x="24469" y="11520"/>
                    <a:pt x="24505" y="11520"/>
                  </a:cubicBezTo>
                  <a:cubicBezTo>
                    <a:pt x="24537" y="11520"/>
                    <a:pt x="24568" y="11513"/>
                    <a:pt x="24591" y="11499"/>
                  </a:cubicBezTo>
                  <a:lnTo>
                    <a:pt x="25768" y="10820"/>
                  </a:lnTo>
                  <a:cubicBezTo>
                    <a:pt x="25817" y="10793"/>
                    <a:pt x="25817" y="10744"/>
                    <a:pt x="25762" y="10714"/>
                  </a:cubicBezTo>
                  <a:lnTo>
                    <a:pt x="24400" y="9925"/>
                  </a:lnTo>
                  <a:cubicBezTo>
                    <a:pt x="24374" y="9910"/>
                    <a:pt x="24338" y="9902"/>
                    <a:pt x="24303" y="9902"/>
                  </a:cubicBezTo>
                  <a:close/>
                  <a:moveTo>
                    <a:pt x="19303" y="10066"/>
                  </a:moveTo>
                  <a:cubicBezTo>
                    <a:pt x="19270" y="10066"/>
                    <a:pt x="19237" y="10073"/>
                    <a:pt x="19212" y="10086"/>
                  </a:cubicBezTo>
                  <a:lnTo>
                    <a:pt x="18038" y="10765"/>
                  </a:lnTo>
                  <a:cubicBezTo>
                    <a:pt x="17987" y="10796"/>
                    <a:pt x="17990" y="10843"/>
                    <a:pt x="18045" y="10875"/>
                  </a:cubicBezTo>
                  <a:lnTo>
                    <a:pt x="19403" y="11659"/>
                  </a:lnTo>
                  <a:cubicBezTo>
                    <a:pt x="19432" y="11676"/>
                    <a:pt x="19469" y="11684"/>
                    <a:pt x="19505" y="11684"/>
                  </a:cubicBezTo>
                  <a:cubicBezTo>
                    <a:pt x="19537" y="11684"/>
                    <a:pt x="19569" y="11677"/>
                    <a:pt x="19591" y="11662"/>
                  </a:cubicBezTo>
                  <a:lnTo>
                    <a:pt x="20768" y="10983"/>
                  </a:lnTo>
                  <a:cubicBezTo>
                    <a:pt x="20816" y="10956"/>
                    <a:pt x="20816" y="10908"/>
                    <a:pt x="20762" y="10878"/>
                  </a:cubicBezTo>
                  <a:lnTo>
                    <a:pt x="19400" y="10089"/>
                  </a:lnTo>
                  <a:cubicBezTo>
                    <a:pt x="19374" y="10073"/>
                    <a:pt x="19338" y="10066"/>
                    <a:pt x="19303" y="10066"/>
                  </a:cubicBezTo>
                  <a:close/>
                  <a:moveTo>
                    <a:pt x="26876" y="10658"/>
                  </a:moveTo>
                  <a:cubicBezTo>
                    <a:pt x="26845" y="10658"/>
                    <a:pt x="26813" y="10665"/>
                    <a:pt x="26789" y="10680"/>
                  </a:cubicBezTo>
                  <a:lnTo>
                    <a:pt x="25615" y="11359"/>
                  </a:lnTo>
                  <a:cubicBezTo>
                    <a:pt x="25564" y="11386"/>
                    <a:pt x="25567" y="11434"/>
                    <a:pt x="25622" y="11468"/>
                  </a:cubicBezTo>
                  <a:lnTo>
                    <a:pt x="26980" y="12253"/>
                  </a:lnTo>
                  <a:cubicBezTo>
                    <a:pt x="27008" y="12269"/>
                    <a:pt x="27043" y="12277"/>
                    <a:pt x="27078" y="12277"/>
                  </a:cubicBezTo>
                  <a:cubicBezTo>
                    <a:pt x="27111" y="12277"/>
                    <a:pt x="27143" y="12270"/>
                    <a:pt x="27168" y="12256"/>
                  </a:cubicBezTo>
                  <a:lnTo>
                    <a:pt x="28345" y="11577"/>
                  </a:lnTo>
                  <a:cubicBezTo>
                    <a:pt x="28393" y="11547"/>
                    <a:pt x="28390" y="11499"/>
                    <a:pt x="28339" y="11468"/>
                  </a:cubicBezTo>
                  <a:lnTo>
                    <a:pt x="26977" y="10683"/>
                  </a:lnTo>
                  <a:cubicBezTo>
                    <a:pt x="26948" y="10667"/>
                    <a:pt x="26912" y="10658"/>
                    <a:pt x="26876" y="10658"/>
                  </a:cubicBezTo>
                  <a:close/>
                  <a:moveTo>
                    <a:pt x="38405" y="10733"/>
                  </a:moveTo>
                  <a:cubicBezTo>
                    <a:pt x="38373" y="10733"/>
                    <a:pt x="38342" y="10740"/>
                    <a:pt x="38318" y="10755"/>
                  </a:cubicBezTo>
                  <a:lnTo>
                    <a:pt x="37141" y="11434"/>
                  </a:lnTo>
                  <a:cubicBezTo>
                    <a:pt x="37093" y="11461"/>
                    <a:pt x="37096" y="11509"/>
                    <a:pt x="37148" y="11540"/>
                  </a:cubicBezTo>
                  <a:lnTo>
                    <a:pt x="38509" y="12325"/>
                  </a:lnTo>
                  <a:cubicBezTo>
                    <a:pt x="38539" y="12342"/>
                    <a:pt x="38576" y="12350"/>
                    <a:pt x="38613" y="12350"/>
                  </a:cubicBezTo>
                  <a:cubicBezTo>
                    <a:pt x="38644" y="12350"/>
                    <a:pt x="38674" y="12344"/>
                    <a:pt x="38697" y="12332"/>
                  </a:cubicBezTo>
                  <a:lnTo>
                    <a:pt x="39874" y="11653"/>
                  </a:lnTo>
                  <a:cubicBezTo>
                    <a:pt x="39922" y="11622"/>
                    <a:pt x="39919" y="11574"/>
                    <a:pt x="39868" y="11543"/>
                  </a:cubicBezTo>
                  <a:lnTo>
                    <a:pt x="38506" y="10758"/>
                  </a:lnTo>
                  <a:cubicBezTo>
                    <a:pt x="38477" y="10742"/>
                    <a:pt x="38441" y="10733"/>
                    <a:pt x="38405" y="10733"/>
                  </a:cubicBezTo>
                  <a:close/>
                  <a:moveTo>
                    <a:pt x="22584" y="10895"/>
                  </a:moveTo>
                  <a:cubicBezTo>
                    <a:pt x="22551" y="10895"/>
                    <a:pt x="22519" y="10902"/>
                    <a:pt x="22495" y="10915"/>
                  </a:cubicBezTo>
                  <a:lnTo>
                    <a:pt x="21318" y="11595"/>
                  </a:lnTo>
                  <a:cubicBezTo>
                    <a:pt x="21266" y="11622"/>
                    <a:pt x="21271" y="11673"/>
                    <a:pt x="21325" y="11703"/>
                  </a:cubicBezTo>
                  <a:lnTo>
                    <a:pt x="22684" y="12489"/>
                  </a:lnTo>
                  <a:cubicBezTo>
                    <a:pt x="22711" y="12505"/>
                    <a:pt x="22747" y="12512"/>
                    <a:pt x="22782" y="12512"/>
                  </a:cubicBezTo>
                  <a:cubicBezTo>
                    <a:pt x="22816" y="12512"/>
                    <a:pt x="22848" y="12505"/>
                    <a:pt x="22871" y="12492"/>
                  </a:cubicBezTo>
                  <a:lnTo>
                    <a:pt x="24048" y="11813"/>
                  </a:lnTo>
                  <a:cubicBezTo>
                    <a:pt x="24100" y="11785"/>
                    <a:pt x="24097" y="11735"/>
                    <a:pt x="24042" y="11703"/>
                  </a:cubicBezTo>
                  <a:lnTo>
                    <a:pt x="22684" y="10919"/>
                  </a:lnTo>
                  <a:cubicBezTo>
                    <a:pt x="22655" y="10903"/>
                    <a:pt x="22619" y="10895"/>
                    <a:pt x="22584" y="10895"/>
                  </a:cubicBezTo>
                  <a:close/>
                  <a:moveTo>
                    <a:pt x="16833" y="11491"/>
                  </a:moveTo>
                  <a:cubicBezTo>
                    <a:pt x="16801" y="11491"/>
                    <a:pt x="16771" y="11498"/>
                    <a:pt x="16748" y="11513"/>
                  </a:cubicBezTo>
                  <a:lnTo>
                    <a:pt x="15570" y="12192"/>
                  </a:lnTo>
                  <a:cubicBezTo>
                    <a:pt x="15520" y="12219"/>
                    <a:pt x="15523" y="12267"/>
                    <a:pt x="15578" y="12297"/>
                  </a:cubicBezTo>
                  <a:lnTo>
                    <a:pt x="16936" y="13083"/>
                  </a:lnTo>
                  <a:cubicBezTo>
                    <a:pt x="16965" y="13101"/>
                    <a:pt x="17002" y="13109"/>
                    <a:pt x="17038" y="13109"/>
                  </a:cubicBezTo>
                  <a:cubicBezTo>
                    <a:pt x="17070" y="13109"/>
                    <a:pt x="17101" y="13102"/>
                    <a:pt x="17123" y="13089"/>
                  </a:cubicBezTo>
                  <a:lnTo>
                    <a:pt x="18301" y="12410"/>
                  </a:lnTo>
                  <a:cubicBezTo>
                    <a:pt x="18352" y="12379"/>
                    <a:pt x="18349" y="12332"/>
                    <a:pt x="18294" y="12301"/>
                  </a:cubicBezTo>
                  <a:lnTo>
                    <a:pt x="16936" y="11516"/>
                  </a:lnTo>
                  <a:cubicBezTo>
                    <a:pt x="16907" y="11500"/>
                    <a:pt x="16869" y="11491"/>
                    <a:pt x="16833" y="11491"/>
                  </a:cubicBezTo>
                  <a:close/>
                  <a:moveTo>
                    <a:pt x="28777" y="9561"/>
                  </a:moveTo>
                  <a:cubicBezTo>
                    <a:pt x="28745" y="9561"/>
                    <a:pt x="28714" y="9568"/>
                    <a:pt x="28690" y="9581"/>
                  </a:cubicBezTo>
                  <a:lnTo>
                    <a:pt x="27332" y="10366"/>
                  </a:lnTo>
                  <a:cubicBezTo>
                    <a:pt x="27284" y="10393"/>
                    <a:pt x="27287" y="10444"/>
                    <a:pt x="27339" y="10475"/>
                  </a:cubicBezTo>
                  <a:lnTo>
                    <a:pt x="29089" y="11486"/>
                  </a:lnTo>
                  <a:cubicBezTo>
                    <a:pt x="29141" y="11516"/>
                    <a:pt x="29144" y="11563"/>
                    <a:pt x="29096" y="11591"/>
                  </a:cubicBezTo>
                  <a:lnTo>
                    <a:pt x="28008" y="12219"/>
                  </a:lnTo>
                  <a:cubicBezTo>
                    <a:pt x="27960" y="12247"/>
                    <a:pt x="27963" y="12297"/>
                    <a:pt x="28014" y="12328"/>
                  </a:cubicBezTo>
                  <a:lnTo>
                    <a:pt x="29376" y="13113"/>
                  </a:lnTo>
                  <a:cubicBezTo>
                    <a:pt x="29404" y="13129"/>
                    <a:pt x="29439" y="13137"/>
                    <a:pt x="29474" y="13137"/>
                  </a:cubicBezTo>
                  <a:cubicBezTo>
                    <a:pt x="29507" y="13137"/>
                    <a:pt x="29539" y="13130"/>
                    <a:pt x="29564" y="13116"/>
                  </a:cubicBezTo>
                  <a:lnTo>
                    <a:pt x="32189" y="11601"/>
                  </a:lnTo>
                  <a:cubicBezTo>
                    <a:pt x="32236" y="11574"/>
                    <a:pt x="32233" y="11522"/>
                    <a:pt x="32181" y="11492"/>
                  </a:cubicBezTo>
                  <a:lnTo>
                    <a:pt x="28878" y="9588"/>
                  </a:lnTo>
                  <a:cubicBezTo>
                    <a:pt x="28849" y="9570"/>
                    <a:pt x="28812" y="9561"/>
                    <a:pt x="28777" y="9561"/>
                  </a:cubicBezTo>
                  <a:close/>
                  <a:moveTo>
                    <a:pt x="25158" y="11651"/>
                  </a:moveTo>
                  <a:cubicBezTo>
                    <a:pt x="25126" y="11651"/>
                    <a:pt x="25095" y="11658"/>
                    <a:pt x="25072" y="11673"/>
                  </a:cubicBezTo>
                  <a:lnTo>
                    <a:pt x="23895" y="12352"/>
                  </a:lnTo>
                  <a:cubicBezTo>
                    <a:pt x="23843" y="12379"/>
                    <a:pt x="23847" y="12428"/>
                    <a:pt x="23902" y="12458"/>
                  </a:cubicBezTo>
                  <a:lnTo>
                    <a:pt x="25260" y="13243"/>
                  </a:lnTo>
                  <a:cubicBezTo>
                    <a:pt x="25290" y="13260"/>
                    <a:pt x="25329" y="13268"/>
                    <a:pt x="25366" y="13268"/>
                  </a:cubicBezTo>
                  <a:cubicBezTo>
                    <a:pt x="25397" y="13268"/>
                    <a:pt x="25426" y="13262"/>
                    <a:pt x="25448" y="13250"/>
                  </a:cubicBezTo>
                  <a:lnTo>
                    <a:pt x="26625" y="12571"/>
                  </a:lnTo>
                  <a:cubicBezTo>
                    <a:pt x="26677" y="12540"/>
                    <a:pt x="26673" y="12492"/>
                    <a:pt x="26619" y="12461"/>
                  </a:cubicBezTo>
                  <a:lnTo>
                    <a:pt x="25256" y="11676"/>
                  </a:lnTo>
                  <a:cubicBezTo>
                    <a:pt x="25230" y="11660"/>
                    <a:pt x="25193" y="11651"/>
                    <a:pt x="25158" y="11651"/>
                  </a:cubicBezTo>
                  <a:close/>
                  <a:moveTo>
                    <a:pt x="36686" y="11725"/>
                  </a:moveTo>
                  <a:cubicBezTo>
                    <a:pt x="36654" y="11725"/>
                    <a:pt x="36622" y="11732"/>
                    <a:pt x="36598" y="11744"/>
                  </a:cubicBezTo>
                  <a:lnTo>
                    <a:pt x="35424" y="12423"/>
                  </a:lnTo>
                  <a:cubicBezTo>
                    <a:pt x="35373" y="12455"/>
                    <a:pt x="35376" y="12502"/>
                    <a:pt x="35431" y="12533"/>
                  </a:cubicBezTo>
                  <a:lnTo>
                    <a:pt x="36789" y="13318"/>
                  </a:lnTo>
                  <a:cubicBezTo>
                    <a:pt x="36818" y="13334"/>
                    <a:pt x="36855" y="13343"/>
                    <a:pt x="36891" y="13343"/>
                  </a:cubicBezTo>
                  <a:cubicBezTo>
                    <a:pt x="36923" y="13343"/>
                    <a:pt x="36954" y="13336"/>
                    <a:pt x="36977" y="13321"/>
                  </a:cubicBezTo>
                  <a:lnTo>
                    <a:pt x="38154" y="12642"/>
                  </a:lnTo>
                  <a:cubicBezTo>
                    <a:pt x="38202" y="12615"/>
                    <a:pt x="38202" y="12567"/>
                    <a:pt x="38148" y="12536"/>
                  </a:cubicBezTo>
                  <a:lnTo>
                    <a:pt x="36785" y="11752"/>
                  </a:lnTo>
                  <a:cubicBezTo>
                    <a:pt x="36759" y="11734"/>
                    <a:pt x="36722" y="11725"/>
                    <a:pt x="36686" y="11725"/>
                  </a:cubicBezTo>
                  <a:close/>
                  <a:moveTo>
                    <a:pt x="20863" y="11887"/>
                  </a:moveTo>
                  <a:cubicBezTo>
                    <a:pt x="20831" y="11887"/>
                    <a:pt x="20799" y="11894"/>
                    <a:pt x="20775" y="11908"/>
                  </a:cubicBezTo>
                  <a:lnTo>
                    <a:pt x="19598" y="12587"/>
                  </a:lnTo>
                  <a:cubicBezTo>
                    <a:pt x="19550" y="12615"/>
                    <a:pt x="19554" y="12666"/>
                    <a:pt x="19605" y="12697"/>
                  </a:cubicBezTo>
                  <a:lnTo>
                    <a:pt x="20967" y="13482"/>
                  </a:lnTo>
                  <a:cubicBezTo>
                    <a:pt x="20994" y="13498"/>
                    <a:pt x="21030" y="13506"/>
                    <a:pt x="21064" y="13506"/>
                  </a:cubicBezTo>
                  <a:cubicBezTo>
                    <a:pt x="21097" y="13506"/>
                    <a:pt x="21129" y="13499"/>
                    <a:pt x="21154" y="13485"/>
                  </a:cubicBezTo>
                  <a:lnTo>
                    <a:pt x="22328" y="12806"/>
                  </a:lnTo>
                  <a:cubicBezTo>
                    <a:pt x="22380" y="12776"/>
                    <a:pt x="22376" y="12727"/>
                    <a:pt x="22322" y="12697"/>
                  </a:cubicBezTo>
                  <a:lnTo>
                    <a:pt x="20963" y="11912"/>
                  </a:lnTo>
                  <a:cubicBezTo>
                    <a:pt x="20935" y="11896"/>
                    <a:pt x="20898" y="11887"/>
                    <a:pt x="20863" y="11887"/>
                  </a:cubicBezTo>
                  <a:close/>
                  <a:moveTo>
                    <a:pt x="15111" y="12484"/>
                  </a:moveTo>
                  <a:cubicBezTo>
                    <a:pt x="15081" y="12484"/>
                    <a:pt x="15051" y="12490"/>
                    <a:pt x="15028" y="12502"/>
                  </a:cubicBezTo>
                  <a:lnTo>
                    <a:pt x="13850" y="13181"/>
                  </a:lnTo>
                  <a:cubicBezTo>
                    <a:pt x="13803" y="13212"/>
                    <a:pt x="13806" y="13260"/>
                    <a:pt x="13858" y="13291"/>
                  </a:cubicBezTo>
                  <a:lnTo>
                    <a:pt x="15219" y="14076"/>
                  </a:lnTo>
                  <a:cubicBezTo>
                    <a:pt x="15246" y="14092"/>
                    <a:pt x="15283" y="14101"/>
                    <a:pt x="15318" y="14101"/>
                  </a:cubicBezTo>
                  <a:cubicBezTo>
                    <a:pt x="15351" y="14101"/>
                    <a:pt x="15382" y="14094"/>
                    <a:pt x="15407" y="14079"/>
                  </a:cubicBezTo>
                  <a:lnTo>
                    <a:pt x="16581" y="13400"/>
                  </a:lnTo>
                  <a:cubicBezTo>
                    <a:pt x="16632" y="13373"/>
                    <a:pt x="16629" y="13324"/>
                    <a:pt x="16574" y="13294"/>
                  </a:cubicBezTo>
                  <a:lnTo>
                    <a:pt x="15216" y="12509"/>
                  </a:lnTo>
                  <a:cubicBezTo>
                    <a:pt x="15186" y="12492"/>
                    <a:pt x="15148" y="12484"/>
                    <a:pt x="15111" y="12484"/>
                  </a:cubicBezTo>
                  <a:close/>
                  <a:moveTo>
                    <a:pt x="27553" y="12511"/>
                  </a:moveTo>
                  <a:cubicBezTo>
                    <a:pt x="27521" y="12511"/>
                    <a:pt x="27489" y="12518"/>
                    <a:pt x="27465" y="12533"/>
                  </a:cubicBezTo>
                  <a:lnTo>
                    <a:pt x="26291" y="13212"/>
                  </a:lnTo>
                  <a:cubicBezTo>
                    <a:pt x="26239" y="13239"/>
                    <a:pt x="26243" y="13288"/>
                    <a:pt x="26298" y="13321"/>
                  </a:cubicBezTo>
                  <a:lnTo>
                    <a:pt x="27656" y="14107"/>
                  </a:lnTo>
                  <a:cubicBezTo>
                    <a:pt x="27684" y="14122"/>
                    <a:pt x="27720" y="14130"/>
                    <a:pt x="27755" y="14130"/>
                  </a:cubicBezTo>
                  <a:cubicBezTo>
                    <a:pt x="27788" y="14130"/>
                    <a:pt x="27821" y="14123"/>
                    <a:pt x="27844" y="14110"/>
                  </a:cubicBezTo>
                  <a:lnTo>
                    <a:pt x="29021" y="13431"/>
                  </a:lnTo>
                  <a:cubicBezTo>
                    <a:pt x="29069" y="13400"/>
                    <a:pt x="29065" y="13352"/>
                    <a:pt x="29015" y="13321"/>
                  </a:cubicBezTo>
                  <a:lnTo>
                    <a:pt x="27652" y="12536"/>
                  </a:lnTo>
                  <a:cubicBezTo>
                    <a:pt x="27626" y="12520"/>
                    <a:pt x="27589" y="12511"/>
                    <a:pt x="27553" y="12511"/>
                  </a:cubicBezTo>
                  <a:close/>
                  <a:moveTo>
                    <a:pt x="23439" y="12643"/>
                  </a:moveTo>
                  <a:cubicBezTo>
                    <a:pt x="23408" y="12643"/>
                    <a:pt x="23376" y="12650"/>
                    <a:pt x="23352" y="12663"/>
                  </a:cubicBezTo>
                  <a:lnTo>
                    <a:pt x="22175" y="13342"/>
                  </a:lnTo>
                  <a:cubicBezTo>
                    <a:pt x="22127" y="13373"/>
                    <a:pt x="22127" y="13420"/>
                    <a:pt x="22181" y="13451"/>
                  </a:cubicBezTo>
                  <a:lnTo>
                    <a:pt x="23544" y="14236"/>
                  </a:lnTo>
                  <a:cubicBezTo>
                    <a:pt x="23571" y="14252"/>
                    <a:pt x="23607" y="14261"/>
                    <a:pt x="23643" y="14261"/>
                  </a:cubicBezTo>
                  <a:cubicBezTo>
                    <a:pt x="23675" y="14261"/>
                    <a:pt x="23707" y="14254"/>
                    <a:pt x="23731" y="14239"/>
                  </a:cubicBezTo>
                  <a:lnTo>
                    <a:pt x="24905" y="13560"/>
                  </a:lnTo>
                  <a:cubicBezTo>
                    <a:pt x="24957" y="13533"/>
                    <a:pt x="24953" y="13485"/>
                    <a:pt x="24898" y="13455"/>
                  </a:cubicBezTo>
                  <a:lnTo>
                    <a:pt x="23540" y="12669"/>
                  </a:lnTo>
                  <a:cubicBezTo>
                    <a:pt x="23511" y="12651"/>
                    <a:pt x="23475" y="12643"/>
                    <a:pt x="23439" y="12643"/>
                  </a:cubicBezTo>
                  <a:close/>
                  <a:moveTo>
                    <a:pt x="19144" y="12880"/>
                  </a:moveTo>
                  <a:cubicBezTo>
                    <a:pt x="19111" y="12880"/>
                    <a:pt x="19079" y="12887"/>
                    <a:pt x="19055" y="12902"/>
                  </a:cubicBezTo>
                  <a:lnTo>
                    <a:pt x="17881" y="13581"/>
                  </a:lnTo>
                  <a:cubicBezTo>
                    <a:pt x="17830" y="13608"/>
                    <a:pt x="17834" y="13656"/>
                    <a:pt x="17888" y="13687"/>
                  </a:cubicBezTo>
                  <a:lnTo>
                    <a:pt x="19247" y="14471"/>
                  </a:lnTo>
                  <a:cubicBezTo>
                    <a:pt x="19275" y="14489"/>
                    <a:pt x="19312" y="14498"/>
                    <a:pt x="19347" y="14498"/>
                  </a:cubicBezTo>
                  <a:cubicBezTo>
                    <a:pt x="19379" y="14498"/>
                    <a:pt x="19410" y="14491"/>
                    <a:pt x="19434" y="14479"/>
                  </a:cubicBezTo>
                  <a:lnTo>
                    <a:pt x="20611" y="13800"/>
                  </a:lnTo>
                  <a:cubicBezTo>
                    <a:pt x="20660" y="13768"/>
                    <a:pt x="20660" y="13721"/>
                    <a:pt x="20605" y="13690"/>
                  </a:cubicBezTo>
                  <a:lnTo>
                    <a:pt x="19243" y="12905"/>
                  </a:lnTo>
                  <a:cubicBezTo>
                    <a:pt x="19216" y="12889"/>
                    <a:pt x="19180" y="12880"/>
                    <a:pt x="19144" y="12880"/>
                  </a:cubicBezTo>
                  <a:close/>
                  <a:moveTo>
                    <a:pt x="32662" y="11805"/>
                  </a:moveTo>
                  <a:cubicBezTo>
                    <a:pt x="32630" y="11805"/>
                    <a:pt x="32598" y="11812"/>
                    <a:pt x="32574" y="11826"/>
                  </a:cubicBezTo>
                  <a:lnTo>
                    <a:pt x="29137" y="13809"/>
                  </a:lnTo>
                  <a:cubicBezTo>
                    <a:pt x="29086" y="13841"/>
                    <a:pt x="29089" y="13888"/>
                    <a:pt x="29144" y="13918"/>
                  </a:cubicBezTo>
                  <a:lnTo>
                    <a:pt x="30502" y="14704"/>
                  </a:lnTo>
                  <a:cubicBezTo>
                    <a:pt x="30531" y="14720"/>
                    <a:pt x="30568" y="14728"/>
                    <a:pt x="30605" y="14728"/>
                  </a:cubicBezTo>
                  <a:cubicBezTo>
                    <a:pt x="30637" y="14728"/>
                    <a:pt x="30669" y="14721"/>
                    <a:pt x="30694" y="14707"/>
                  </a:cubicBezTo>
                  <a:lnTo>
                    <a:pt x="34131" y="12724"/>
                  </a:lnTo>
                  <a:cubicBezTo>
                    <a:pt x="34178" y="12694"/>
                    <a:pt x="34178" y="12645"/>
                    <a:pt x="34123" y="12615"/>
                  </a:cubicBezTo>
                  <a:lnTo>
                    <a:pt x="32762" y="11830"/>
                  </a:lnTo>
                  <a:cubicBezTo>
                    <a:pt x="32735" y="11814"/>
                    <a:pt x="32698" y="11805"/>
                    <a:pt x="32662" y="11805"/>
                  </a:cubicBezTo>
                  <a:close/>
                  <a:moveTo>
                    <a:pt x="34605" y="12927"/>
                  </a:moveTo>
                  <a:cubicBezTo>
                    <a:pt x="34573" y="12927"/>
                    <a:pt x="34542" y="12933"/>
                    <a:pt x="34520" y="12946"/>
                  </a:cubicBezTo>
                  <a:lnTo>
                    <a:pt x="32707" y="13994"/>
                  </a:lnTo>
                  <a:cubicBezTo>
                    <a:pt x="32660" y="14021"/>
                    <a:pt x="32663" y="14069"/>
                    <a:pt x="32714" y="14099"/>
                  </a:cubicBezTo>
                  <a:lnTo>
                    <a:pt x="34076" y="14885"/>
                  </a:lnTo>
                  <a:cubicBezTo>
                    <a:pt x="34105" y="14901"/>
                    <a:pt x="34141" y="14909"/>
                    <a:pt x="34177" y="14909"/>
                  </a:cubicBezTo>
                  <a:cubicBezTo>
                    <a:pt x="34208" y="14909"/>
                    <a:pt x="34239" y="14903"/>
                    <a:pt x="34263" y="14888"/>
                  </a:cubicBezTo>
                  <a:lnTo>
                    <a:pt x="36072" y="13844"/>
                  </a:lnTo>
                  <a:cubicBezTo>
                    <a:pt x="36124" y="13816"/>
                    <a:pt x="36120" y="13768"/>
                    <a:pt x="36065" y="13738"/>
                  </a:cubicBezTo>
                  <a:lnTo>
                    <a:pt x="34707" y="12953"/>
                  </a:lnTo>
                  <a:cubicBezTo>
                    <a:pt x="34678" y="12935"/>
                    <a:pt x="34641" y="12927"/>
                    <a:pt x="34605" y="12927"/>
                  </a:cubicBezTo>
                  <a:close/>
                  <a:moveTo>
                    <a:pt x="13397" y="13475"/>
                  </a:moveTo>
                  <a:cubicBezTo>
                    <a:pt x="13365" y="13475"/>
                    <a:pt x="13333" y="13482"/>
                    <a:pt x="13308" y="13496"/>
                  </a:cubicBezTo>
                  <a:lnTo>
                    <a:pt x="12133" y="14175"/>
                  </a:lnTo>
                  <a:cubicBezTo>
                    <a:pt x="12083" y="14205"/>
                    <a:pt x="12086" y="14253"/>
                    <a:pt x="12141" y="14284"/>
                  </a:cubicBezTo>
                  <a:lnTo>
                    <a:pt x="13499" y="15069"/>
                  </a:lnTo>
                  <a:cubicBezTo>
                    <a:pt x="13528" y="15085"/>
                    <a:pt x="13564" y="15094"/>
                    <a:pt x="13600" y="15094"/>
                  </a:cubicBezTo>
                  <a:cubicBezTo>
                    <a:pt x="13631" y="15094"/>
                    <a:pt x="13662" y="15087"/>
                    <a:pt x="13686" y="15072"/>
                  </a:cubicBezTo>
                  <a:lnTo>
                    <a:pt x="14864" y="14393"/>
                  </a:lnTo>
                  <a:cubicBezTo>
                    <a:pt x="14912" y="14366"/>
                    <a:pt x="14909" y="14318"/>
                    <a:pt x="14857" y="14284"/>
                  </a:cubicBezTo>
                  <a:lnTo>
                    <a:pt x="13496" y="13499"/>
                  </a:lnTo>
                  <a:cubicBezTo>
                    <a:pt x="13467" y="13483"/>
                    <a:pt x="13432" y="13475"/>
                    <a:pt x="13397" y="13475"/>
                  </a:cubicBezTo>
                  <a:close/>
                  <a:moveTo>
                    <a:pt x="25834" y="13505"/>
                  </a:moveTo>
                  <a:cubicBezTo>
                    <a:pt x="25802" y="13505"/>
                    <a:pt x="25771" y="13512"/>
                    <a:pt x="25748" y="13526"/>
                  </a:cubicBezTo>
                  <a:lnTo>
                    <a:pt x="24571" y="14205"/>
                  </a:lnTo>
                  <a:cubicBezTo>
                    <a:pt x="24519" y="14233"/>
                    <a:pt x="24522" y="14280"/>
                    <a:pt x="24577" y="14312"/>
                  </a:cubicBezTo>
                  <a:lnTo>
                    <a:pt x="25935" y="15096"/>
                  </a:lnTo>
                  <a:cubicBezTo>
                    <a:pt x="25965" y="15112"/>
                    <a:pt x="26002" y="15121"/>
                    <a:pt x="26038" y="15121"/>
                  </a:cubicBezTo>
                  <a:cubicBezTo>
                    <a:pt x="26070" y="15121"/>
                    <a:pt x="26101" y="15114"/>
                    <a:pt x="26124" y="15100"/>
                  </a:cubicBezTo>
                  <a:lnTo>
                    <a:pt x="27301" y="14420"/>
                  </a:lnTo>
                  <a:cubicBezTo>
                    <a:pt x="27353" y="14393"/>
                    <a:pt x="27348" y="14345"/>
                    <a:pt x="27294" y="14315"/>
                  </a:cubicBezTo>
                  <a:lnTo>
                    <a:pt x="25935" y="13529"/>
                  </a:lnTo>
                  <a:cubicBezTo>
                    <a:pt x="25907" y="13513"/>
                    <a:pt x="25870" y="13505"/>
                    <a:pt x="25834" y="13505"/>
                  </a:cubicBezTo>
                  <a:close/>
                  <a:moveTo>
                    <a:pt x="21722" y="13636"/>
                  </a:moveTo>
                  <a:cubicBezTo>
                    <a:pt x="21689" y="13636"/>
                    <a:pt x="21657" y="13643"/>
                    <a:pt x="21632" y="13656"/>
                  </a:cubicBezTo>
                  <a:lnTo>
                    <a:pt x="20458" y="14335"/>
                  </a:lnTo>
                  <a:cubicBezTo>
                    <a:pt x="20406" y="14366"/>
                    <a:pt x="20411" y="14414"/>
                    <a:pt x="20465" y="14444"/>
                  </a:cubicBezTo>
                  <a:lnTo>
                    <a:pt x="21823" y="15229"/>
                  </a:lnTo>
                  <a:cubicBezTo>
                    <a:pt x="21852" y="15245"/>
                    <a:pt x="21889" y="15254"/>
                    <a:pt x="21924" y="15254"/>
                  </a:cubicBezTo>
                  <a:cubicBezTo>
                    <a:pt x="21956" y="15254"/>
                    <a:pt x="21987" y="15247"/>
                    <a:pt x="22011" y="15233"/>
                  </a:cubicBezTo>
                  <a:lnTo>
                    <a:pt x="23188" y="14553"/>
                  </a:lnTo>
                  <a:cubicBezTo>
                    <a:pt x="23236" y="14526"/>
                    <a:pt x="23232" y="14479"/>
                    <a:pt x="23182" y="14444"/>
                  </a:cubicBezTo>
                  <a:lnTo>
                    <a:pt x="21819" y="13660"/>
                  </a:lnTo>
                  <a:cubicBezTo>
                    <a:pt x="21792" y="13644"/>
                    <a:pt x="21756" y="13636"/>
                    <a:pt x="21722" y="13636"/>
                  </a:cubicBezTo>
                  <a:close/>
                  <a:moveTo>
                    <a:pt x="17421" y="13873"/>
                  </a:moveTo>
                  <a:cubicBezTo>
                    <a:pt x="17390" y="13873"/>
                    <a:pt x="17361" y="13879"/>
                    <a:pt x="17339" y="13891"/>
                  </a:cubicBezTo>
                  <a:lnTo>
                    <a:pt x="16161" y="14570"/>
                  </a:lnTo>
                  <a:cubicBezTo>
                    <a:pt x="16110" y="14601"/>
                    <a:pt x="16113" y="14649"/>
                    <a:pt x="16167" y="14680"/>
                  </a:cubicBezTo>
                  <a:lnTo>
                    <a:pt x="17526" y="15465"/>
                  </a:lnTo>
                  <a:cubicBezTo>
                    <a:pt x="17555" y="15481"/>
                    <a:pt x="17593" y="15490"/>
                    <a:pt x="17629" y="15490"/>
                  </a:cubicBezTo>
                  <a:cubicBezTo>
                    <a:pt x="17661" y="15490"/>
                    <a:pt x="17692" y="15483"/>
                    <a:pt x="17714" y="15468"/>
                  </a:cubicBezTo>
                  <a:lnTo>
                    <a:pt x="18891" y="14789"/>
                  </a:lnTo>
                  <a:cubicBezTo>
                    <a:pt x="18943" y="14762"/>
                    <a:pt x="18939" y="14714"/>
                    <a:pt x="18885" y="14683"/>
                  </a:cubicBezTo>
                  <a:lnTo>
                    <a:pt x="17526" y="13898"/>
                  </a:lnTo>
                  <a:cubicBezTo>
                    <a:pt x="17497" y="13881"/>
                    <a:pt x="17458" y="13873"/>
                    <a:pt x="17421" y="13873"/>
                  </a:cubicBezTo>
                  <a:close/>
                  <a:moveTo>
                    <a:pt x="28684" y="14103"/>
                  </a:moveTo>
                  <a:cubicBezTo>
                    <a:pt x="28651" y="14103"/>
                    <a:pt x="28619" y="14110"/>
                    <a:pt x="28594" y="14123"/>
                  </a:cubicBezTo>
                  <a:lnTo>
                    <a:pt x="27417" y="14803"/>
                  </a:lnTo>
                  <a:cubicBezTo>
                    <a:pt x="27369" y="14833"/>
                    <a:pt x="27373" y="14881"/>
                    <a:pt x="27424" y="14912"/>
                  </a:cubicBezTo>
                  <a:lnTo>
                    <a:pt x="28786" y="15697"/>
                  </a:lnTo>
                  <a:cubicBezTo>
                    <a:pt x="28814" y="15713"/>
                    <a:pt x="28851" y="15722"/>
                    <a:pt x="28886" y="15722"/>
                  </a:cubicBezTo>
                  <a:cubicBezTo>
                    <a:pt x="28918" y="15722"/>
                    <a:pt x="28949" y="15715"/>
                    <a:pt x="28974" y="15700"/>
                  </a:cubicBezTo>
                  <a:lnTo>
                    <a:pt x="30147" y="15021"/>
                  </a:lnTo>
                  <a:cubicBezTo>
                    <a:pt x="30199" y="14994"/>
                    <a:pt x="30195" y="14942"/>
                    <a:pt x="30141" y="14912"/>
                  </a:cubicBezTo>
                  <a:lnTo>
                    <a:pt x="28782" y="14127"/>
                  </a:lnTo>
                  <a:cubicBezTo>
                    <a:pt x="28754" y="14111"/>
                    <a:pt x="28718" y="14103"/>
                    <a:pt x="28684" y="14103"/>
                  </a:cubicBezTo>
                  <a:close/>
                  <a:moveTo>
                    <a:pt x="32255" y="14284"/>
                  </a:moveTo>
                  <a:cubicBezTo>
                    <a:pt x="32222" y="14284"/>
                    <a:pt x="32190" y="14291"/>
                    <a:pt x="32165" y="14304"/>
                  </a:cubicBezTo>
                  <a:lnTo>
                    <a:pt x="30717" y="15140"/>
                  </a:lnTo>
                  <a:cubicBezTo>
                    <a:pt x="30670" y="15172"/>
                    <a:pt x="30673" y="15219"/>
                    <a:pt x="30724" y="15249"/>
                  </a:cubicBezTo>
                  <a:lnTo>
                    <a:pt x="32086" y="16035"/>
                  </a:lnTo>
                  <a:cubicBezTo>
                    <a:pt x="32113" y="16051"/>
                    <a:pt x="32149" y="16059"/>
                    <a:pt x="32185" y="16059"/>
                  </a:cubicBezTo>
                  <a:cubicBezTo>
                    <a:pt x="32217" y="16059"/>
                    <a:pt x="32249" y="16053"/>
                    <a:pt x="32274" y="16038"/>
                  </a:cubicBezTo>
                  <a:lnTo>
                    <a:pt x="33721" y="15202"/>
                  </a:lnTo>
                  <a:cubicBezTo>
                    <a:pt x="33772" y="15175"/>
                    <a:pt x="33769" y="15127"/>
                    <a:pt x="33714" y="15096"/>
                  </a:cubicBezTo>
                  <a:lnTo>
                    <a:pt x="32352" y="14307"/>
                  </a:lnTo>
                  <a:cubicBezTo>
                    <a:pt x="32326" y="14292"/>
                    <a:pt x="32290" y="14284"/>
                    <a:pt x="32255" y="14284"/>
                  </a:cubicBezTo>
                  <a:close/>
                  <a:moveTo>
                    <a:pt x="11679" y="14469"/>
                  </a:moveTo>
                  <a:cubicBezTo>
                    <a:pt x="11646" y="14469"/>
                    <a:pt x="11614" y="14475"/>
                    <a:pt x="11591" y="14488"/>
                  </a:cubicBezTo>
                  <a:lnTo>
                    <a:pt x="10413" y="15168"/>
                  </a:lnTo>
                  <a:cubicBezTo>
                    <a:pt x="10362" y="15195"/>
                    <a:pt x="10366" y="15246"/>
                    <a:pt x="10421" y="15277"/>
                  </a:cubicBezTo>
                  <a:lnTo>
                    <a:pt x="11779" y="16062"/>
                  </a:lnTo>
                  <a:cubicBezTo>
                    <a:pt x="11807" y="16078"/>
                    <a:pt x="11843" y="16086"/>
                    <a:pt x="11878" y="16086"/>
                  </a:cubicBezTo>
                  <a:cubicBezTo>
                    <a:pt x="11911" y="16086"/>
                    <a:pt x="11943" y="16079"/>
                    <a:pt x="11966" y="16065"/>
                  </a:cubicBezTo>
                  <a:lnTo>
                    <a:pt x="13144" y="15386"/>
                  </a:lnTo>
                  <a:cubicBezTo>
                    <a:pt x="13195" y="15359"/>
                    <a:pt x="13192" y="15308"/>
                    <a:pt x="13137" y="15277"/>
                  </a:cubicBezTo>
                  <a:lnTo>
                    <a:pt x="11779" y="14492"/>
                  </a:lnTo>
                  <a:cubicBezTo>
                    <a:pt x="11750" y="14476"/>
                    <a:pt x="11714" y="14469"/>
                    <a:pt x="11679" y="14469"/>
                  </a:cubicBezTo>
                  <a:close/>
                  <a:moveTo>
                    <a:pt x="24118" y="14496"/>
                  </a:moveTo>
                  <a:cubicBezTo>
                    <a:pt x="24085" y="14496"/>
                    <a:pt x="24053" y="14503"/>
                    <a:pt x="24028" y="14516"/>
                  </a:cubicBezTo>
                  <a:lnTo>
                    <a:pt x="22851" y="15195"/>
                  </a:lnTo>
                  <a:cubicBezTo>
                    <a:pt x="22802" y="15226"/>
                    <a:pt x="22806" y="15274"/>
                    <a:pt x="22857" y="15304"/>
                  </a:cubicBezTo>
                  <a:lnTo>
                    <a:pt x="24219" y="16089"/>
                  </a:lnTo>
                  <a:cubicBezTo>
                    <a:pt x="24248" y="16106"/>
                    <a:pt x="24285" y="16114"/>
                    <a:pt x="24320" y="16114"/>
                  </a:cubicBezTo>
                  <a:cubicBezTo>
                    <a:pt x="24352" y="16114"/>
                    <a:pt x="24383" y="16107"/>
                    <a:pt x="24407" y="16093"/>
                  </a:cubicBezTo>
                  <a:lnTo>
                    <a:pt x="25581" y="15413"/>
                  </a:lnTo>
                  <a:cubicBezTo>
                    <a:pt x="25632" y="15386"/>
                    <a:pt x="25628" y="15339"/>
                    <a:pt x="25574" y="15308"/>
                  </a:cubicBezTo>
                  <a:lnTo>
                    <a:pt x="24215" y="14520"/>
                  </a:lnTo>
                  <a:cubicBezTo>
                    <a:pt x="24188" y="14504"/>
                    <a:pt x="24152" y="14496"/>
                    <a:pt x="24118" y="14496"/>
                  </a:cubicBezTo>
                  <a:close/>
                  <a:moveTo>
                    <a:pt x="20003" y="14629"/>
                  </a:moveTo>
                  <a:cubicBezTo>
                    <a:pt x="19971" y="14629"/>
                    <a:pt x="19938" y="14636"/>
                    <a:pt x="19915" y="14649"/>
                  </a:cubicBezTo>
                  <a:lnTo>
                    <a:pt x="18738" y="15328"/>
                  </a:lnTo>
                  <a:cubicBezTo>
                    <a:pt x="18686" y="15356"/>
                    <a:pt x="18690" y="15407"/>
                    <a:pt x="18744" y="15438"/>
                  </a:cubicBezTo>
                  <a:lnTo>
                    <a:pt x="20103" y="16223"/>
                  </a:lnTo>
                  <a:cubicBezTo>
                    <a:pt x="20131" y="16238"/>
                    <a:pt x="20167" y="16246"/>
                    <a:pt x="20202" y="16246"/>
                  </a:cubicBezTo>
                  <a:cubicBezTo>
                    <a:pt x="20235" y="16246"/>
                    <a:pt x="20267" y="16239"/>
                    <a:pt x="20291" y="16226"/>
                  </a:cubicBezTo>
                  <a:lnTo>
                    <a:pt x="21468" y="15547"/>
                  </a:lnTo>
                  <a:cubicBezTo>
                    <a:pt x="21520" y="15516"/>
                    <a:pt x="21516" y="15468"/>
                    <a:pt x="21461" y="15438"/>
                  </a:cubicBezTo>
                  <a:lnTo>
                    <a:pt x="20099" y="14652"/>
                  </a:lnTo>
                  <a:cubicBezTo>
                    <a:pt x="20073" y="14637"/>
                    <a:pt x="20038" y="14629"/>
                    <a:pt x="20003" y="14629"/>
                  </a:cubicBezTo>
                  <a:close/>
                  <a:moveTo>
                    <a:pt x="15708" y="14864"/>
                  </a:moveTo>
                  <a:cubicBezTo>
                    <a:pt x="15675" y="14864"/>
                    <a:pt x="15643" y="14871"/>
                    <a:pt x="15619" y="14885"/>
                  </a:cubicBezTo>
                  <a:lnTo>
                    <a:pt x="14441" y="15564"/>
                  </a:lnTo>
                  <a:cubicBezTo>
                    <a:pt x="14393" y="15594"/>
                    <a:pt x="14397" y="15643"/>
                    <a:pt x="14447" y="15673"/>
                  </a:cubicBezTo>
                  <a:lnTo>
                    <a:pt x="15810" y="16458"/>
                  </a:lnTo>
                  <a:cubicBezTo>
                    <a:pt x="15839" y="16474"/>
                    <a:pt x="15875" y="16483"/>
                    <a:pt x="15911" y="16483"/>
                  </a:cubicBezTo>
                  <a:cubicBezTo>
                    <a:pt x="15942" y="16483"/>
                    <a:pt x="15973" y="16476"/>
                    <a:pt x="15997" y="16462"/>
                  </a:cubicBezTo>
                  <a:lnTo>
                    <a:pt x="17171" y="15782"/>
                  </a:lnTo>
                  <a:cubicBezTo>
                    <a:pt x="17223" y="15755"/>
                    <a:pt x="17219" y="15707"/>
                    <a:pt x="17164" y="15673"/>
                  </a:cubicBezTo>
                  <a:lnTo>
                    <a:pt x="15806" y="14888"/>
                  </a:lnTo>
                  <a:cubicBezTo>
                    <a:pt x="15778" y="14872"/>
                    <a:pt x="15743" y="14864"/>
                    <a:pt x="15708" y="14864"/>
                  </a:cubicBezTo>
                  <a:close/>
                  <a:moveTo>
                    <a:pt x="26965" y="15097"/>
                  </a:moveTo>
                  <a:cubicBezTo>
                    <a:pt x="26932" y="15097"/>
                    <a:pt x="26899" y="15104"/>
                    <a:pt x="26874" y="15117"/>
                  </a:cubicBezTo>
                  <a:lnTo>
                    <a:pt x="25700" y="15796"/>
                  </a:lnTo>
                  <a:cubicBezTo>
                    <a:pt x="25649" y="15823"/>
                    <a:pt x="25653" y="15874"/>
                    <a:pt x="25707" y="15905"/>
                  </a:cubicBezTo>
                  <a:lnTo>
                    <a:pt x="27066" y="16690"/>
                  </a:lnTo>
                  <a:cubicBezTo>
                    <a:pt x="27094" y="16706"/>
                    <a:pt x="27129" y="16713"/>
                    <a:pt x="27163" y="16713"/>
                  </a:cubicBezTo>
                  <a:cubicBezTo>
                    <a:pt x="27196" y="16713"/>
                    <a:pt x="27228" y="16707"/>
                    <a:pt x="27253" y="16694"/>
                  </a:cubicBezTo>
                  <a:lnTo>
                    <a:pt x="28430" y="16014"/>
                  </a:lnTo>
                  <a:cubicBezTo>
                    <a:pt x="28479" y="15983"/>
                    <a:pt x="28475" y="15936"/>
                    <a:pt x="28424" y="15905"/>
                  </a:cubicBezTo>
                  <a:lnTo>
                    <a:pt x="27062" y="15120"/>
                  </a:lnTo>
                  <a:cubicBezTo>
                    <a:pt x="27036" y="15104"/>
                    <a:pt x="27000" y="15097"/>
                    <a:pt x="26965" y="15097"/>
                  </a:cubicBezTo>
                  <a:close/>
                  <a:moveTo>
                    <a:pt x="22399" y="15489"/>
                  </a:moveTo>
                  <a:cubicBezTo>
                    <a:pt x="22366" y="15489"/>
                    <a:pt x="22333" y="15496"/>
                    <a:pt x="22308" y="15509"/>
                  </a:cubicBezTo>
                  <a:lnTo>
                    <a:pt x="21134" y="16188"/>
                  </a:lnTo>
                  <a:cubicBezTo>
                    <a:pt x="21082" y="16219"/>
                    <a:pt x="21086" y="16267"/>
                    <a:pt x="21140" y="16298"/>
                  </a:cubicBezTo>
                  <a:lnTo>
                    <a:pt x="22499" y="17083"/>
                  </a:lnTo>
                  <a:cubicBezTo>
                    <a:pt x="22528" y="17099"/>
                    <a:pt x="22564" y="17107"/>
                    <a:pt x="22600" y="17107"/>
                  </a:cubicBezTo>
                  <a:cubicBezTo>
                    <a:pt x="22632" y="17107"/>
                    <a:pt x="22663" y="17101"/>
                    <a:pt x="22687" y="17086"/>
                  </a:cubicBezTo>
                  <a:lnTo>
                    <a:pt x="23864" y="16407"/>
                  </a:lnTo>
                  <a:cubicBezTo>
                    <a:pt x="23912" y="16380"/>
                    <a:pt x="23912" y="16328"/>
                    <a:pt x="23857" y="16298"/>
                  </a:cubicBezTo>
                  <a:lnTo>
                    <a:pt x="22495" y="15512"/>
                  </a:lnTo>
                  <a:cubicBezTo>
                    <a:pt x="22469" y="15497"/>
                    <a:pt x="22434" y="15489"/>
                    <a:pt x="22399" y="15489"/>
                  </a:cubicBezTo>
                  <a:close/>
                  <a:moveTo>
                    <a:pt x="30265" y="15434"/>
                  </a:moveTo>
                  <a:cubicBezTo>
                    <a:pt x="30232" y="15434"/>
                    <a:pt x="30199" y="15441"/>
                    <a:pt x="30174" y="15454"/>
                  </a:cubicBezTo>
                  <a:lnTo>
                    <a:pt x="28728" y="16291"/>
                  </a:lnTo>
                  <a:cubicBezTo>
                    <a:pt x="28676" y="16318"/>
                    <a:pt x="28680" y="16369"/>
                    <a:pt x="28734" y="16400"/>
                  </a:cubicBezTo>
                  <a:lnTo>
                    <a:pt x="30097" y="17185"/>
                  </a:lnTo>
                  <a:cubicBezTo>
                    <a:pt x="30123" y="17201"/>
                    <a:pt x="30158" y="17208"/>
                    <a:pt x="30193" y="17208"/>
                  </a:cubicBezTo>
                  <a:cubicBezTo>
                    <a:pt x="30226" y="17208"/>
                    <a:pt x="30259" y="17201"/>
                    <a:pt x="30284" y="17188"/>
                  </a:cubicBezTo>
                  <a:lnTo>
                    <a:pt x="31731" y="16352"/>
                  </a:lnTo>
                  <a:cubicBezTo>
                    <a:pt x="31779" y="16325"/>
                    <a:pt x="31776" y="16273"/>
                    <a:pt x="31724" y="16243"/>
                  </a:cubicBezTo>
                  <a:lnTo>
                    <a:pt x="30363" y="15458"/>
                  </a:lnTo>
                  <a:cubicBezTo>
                    <a:pt x="30336" y="15442"/>
                    <a:pt x="30300" y="15434"/>
                    <a:pt x="30265" y="15434"/>
                  </a:cubicBezTo>
                  <a:close/>
                  <a:moveTo>
                    <a:pt x="18281" y="15621"/>
                  </a:moveTo>
                  <a:cubicBezTo>
                    <a:pt x="18249" y="15621"/>
                    <a:pt x="18218" y="15628"/>
                    <a:pt x="18195" y="15643"/>
                  </a:cubicBezTo>
                  <a:lnTo>
                    <a:pt x="17018" y="16322"/>
                  </a:lnTo>
                  <a:cubicBezTo>
                    <a:pt x="16970" y="16349"/>
                    <a:pt x="16970" y="16396"/>
                    <a:pt x="17024" y="16431"/>
                  </a:cubicBezTo>
                  <a:lnTo>
                    <a:pt x="18386" y="17215"/>
                  </a:lnTo>
                  <a:cubicBezTo>
                    <a:pt x="18413" y="17231"/>
                    <a:pt x="18448" y="17239"/>
                    <a:pt x="18484" y="17239"/>
                  </a:cubicBezTo>
                  <a:cubicBezTo>
                    <a:pt x="18516" y="17239"/>
                    <a:pt x="18549" y="17232"/>
                    <a:pt x="18574" y="17219"/>
                  </a:cubicBezTo>
                  <a:lnTo>
                    <a:pt x="19748" y="16540"/>
                  </a:lnTo>
                  <a:cubicBezTo>
                    <a:pt x="19799" y="16509"/>
                    <a:pt x="19796" y="16462"/>
                    <a:pt x="19741" y="16431"/>
                  </a:cubicBezTo>
                  <a:lnTo>
                    <a:pt x="18383" y="15646"/>
                  </a:lnTo>
                  <a:cubicBezTo>
                    <a:pt x="18354" y="15629"/>
                    <a:pt x="18317" y="15621"/>
                    <a:pt x="18281" y="15621"/>
                  </a:cubicBezTo>
                  <a:close/>
                  <a:moveTo>
                    <a:pt x="13989" y="15858"/>
                  </a:moveTo>
                  <a:cubicBezTo>
                    <a:pt x="13956" y="15858"/>
                    <a:pt x="13923" y="15865"/>
                    <a:pt x="13899" y="15878"/>
                  </a:cubicBezTo>
                  <a:lnTo>
                    <a:pt x="12724" y="16557"/>
                  </a:lnTo>
                  <a:cubicBezTo>
                    <a:pt x="12673" y="16585"/>
                    <a:pt x="12676" y="16635"/>
                    <a:pt x="12731" y="16666"/>
                  </a:cubicBezTo>
                  <a:lnTo>
                    <a:pt x="14089" y="17451"/>
                  </a:lnTo>
                  <a:cubicBezTo>
                    <a:pt x="14118" y="17467"/>
                    <a:pt x="14153" y="17474"/>
                    <a:pt x="14188" y="17474"/>
                  </a:cubicBezTo>
                  <a:cubicBezTo>
                    <a:pt x="14220" y="17474"/>
                    <a:pt x="14252" y="17468"/>
                    <a:pt x="14277" y="17454"/>
                  </a:cubicBezTo>
                  <a:lnTo>
                    <a:pt x="15455" y="16775"/>
                  </a:lnTo>
                  <a:cubicBezTo>
                    <a:pt x="15502" y="16748"/>
                    <a:pt x="15502" y="16697"/>
                    <a:pt x="15447" y="16666"/>
                  </a:cubicBezTo>
                  <a:lnTo>
                    <a:pt x="14086" y="15881"/>
                  </a:lnTo>
                  <a:cubicBezTo>
                    <a:pt x="14060" y="15865"/>
                    <a:pt x="14024" y="15858"/>
                    <a:pt x="13989" y="15858"/>
                  </a:cubicBezTo>
                  <a:close/>
                  <a:moveTo>
                    <a:pt x="9212" y="15892"/>
                  </a:moveTo>
                  <a:cubicBezTo>
                    <a:pt x="9179" y="15892"/>
                    <a:pt x="9147" y="15899"/>
                    <a:pt x="9123" y="15912"/>
                  </a:cubicBezTo>
                  <a:lnTo>
                    <a:pt x="7946" y="16591"/>
                  </a:lnTo>
                  <a:cubicBezTo>
                    <a:pt x="7894" y="16621"/>
                    <a:pt x="7899" y="16670"/>
                    <a:pt x="7953" y="16700"/>
                  </a:cubicBezTo>
                  <a:lnTo>
                    <a:pt x="9315" y="17486"/>
                  </a:lnTo>
                  <a:cubicBezTo>
                    <a:pt x="9342" y="17502"/>
                    <a:pt x="9378" y="17510"/>
                    <a:pt x="9414" y="17510"/>
                  </a:cubicBezTo>
                  <a:cubicBezTo>
                    <a:pt x="9446" y="17510"/>
                    <a:pt x="9478" y="17503"/>
                    <a:pt x="9502" y="17489"/>
                  </a:cubicBezTo>
                  <a:lnTo>
                    <a:pt x="10676" y="16810"/>
                  </a:lnTo>
                  <a:cubicBezTo>
                    <a:pt x="10728" y="16782"/>
                    <a:pt x="10724" y="16734"/>
                    <a:pt x="10670" y="16703"/>
                  </a:cubicBezTo>
                  <a:lnTo>
                    <a:pt x="9311" y="15915"/>
                  </a:lnTo>
                  <a:cubicBezTo>
                    <a:pt x="9283" y="15899"/>
                    <a:pt x="9247" y="15892"/>
                    <a:pt x="9212" y="15892"/>
                  </a:cubicBezTo>
                  <a:close/>
                  <a:moveTo>
                    <a:pt x="25243" y="16088"/>
                  </a:moveTo>
                  <a:cubicBezTo>
                    <a:pt x="25211" y="16088"/>
                    <a:pt x="25180" y="16095"/>
                    <a:pt x="25157" y="16109"/>
                  </a:cubicBezTo>
                  <a:lnTo>
                    <a:pt x="23980" y="16789"/>
                  </a:lnTo>
                  <a:cubicBezTo>
                    <a:pt x="23929" y="16816"/>
                    <a:pt x="23933" y="16864"/>
                    <a:pt x="23987" y="16895"/>
                  </a:cubicBezTo>
                  <a:lnTo>
                    <a:pt x="25346" y="17683"/>
                  </a:lnTo>
                  <a:cubicBezTo>
                    <a:pt x="25373" y="17699"/>
                    <a:pt x="25409" y="17707"/>
                    <a:pt x="25444" y="17707"/>
                  </a:cubicBezTo>
                  <a:cubicBezTo>
                    <a:pt x="25478" y="17707"/>
                    <a:pt x="25510" y="17700"/>
                    <a:pt x="25533" y="17686"/>
                  </a:cubicBezTo>
                  <a:lnTo>
                    <a:pt x="26710" y="17007"/>
                  </a:lnTo>
                  <a:cubicBezTo>
                    <a:pt x="26762" y="16977"/>
                    <a:pt x="26759" y="16929"/>
                    <a:pt x="26704" y="16898"/>
                  </a:cubicBezTo>
                  <a:lnTo>
                    <a:pt x="25346" y="16114"/>
                  </a:lnTo>
                  <a:cubicBezTo>
                    <a:pt x="25317" y="16097"/>
                    <a:pt x="25279" y="16088"/>
                    <a:pt x="25243" y="16088"/>
                  </a:cubicBezTo>
                  <a:close/>
                  <a:moveTo>
                    <a:pt x="20677" y="16481"/>
                  </a:moveTo>
                  <a:cubicBezTo>
                    <a:pt x="20645" y="16481"/>
                    <a:pt x="20614" y="16488"/>
                    <a:pt x="20591" y="16503"/>
                  </a:cubicBezTo>
                  <a:lnTo>
                    <a:pt x="19414" y="17182"/>
                  </a:lnTo>
                  <a:cubicBezTo>
                    <a:pt x="19362" y="17209"/>
                    <a:pt x="19366" y="17260"/>
                    <a:pt x="19420" y="17291"/>
                  </a:cubicBezTo>
                  <a:lnTo>
                    <a:pt x="20779" y="18075"/>
                  </a:lnTo>
                  <a:cubicBezTo>
                    <a:pt x="20807" y="18091"/>
                    <a:pt x="20843" y="18099"/>
                    <a:pt x="20879" y="18099"/>
                  </a:cubicBezTo>
                  <a:cubicBezTo>
                    <a:pt x="20912" y="18099"/>
                    <a:pt x="20943" y="18093"/>
                    <a:pt x="20967" y="18079"/>
                  </a:cubicBezTo>
                  <a:lnTo>
                    <a:pt x="22144" y="17400"/>
                  </a:lnTo>
                  <a:cubicBezTo>
                    <a:pt x="22195" y="17369"/>
                    <a:pt x="22192" y="17322"/>
                    <a:pt x="22137" y="17291"/>
                  </a:cubicBezTo>
                  <a:lnTo>
                    <a:pt x="20779" y="16506"/>
                  </a:lnTo>
                  <a:cubicBezTo>
                    <a:pt x="20750" y="16490"/>
                    <a:pt x="20713" y="16481"/>
                    <a:pt x="20677" y="16481"/>
                  </a:cubicBezTo>
                  <a:close/>
                  <a:moveTo>
                    <a:pt x="16562" y="16614"/>
                  </a:moveTo>
                  <a:cubicBezTo>
                    <a:pt x="16530" y="16614"/>
                    <a:pt x="16499" y="16621"/>
                    <a:pt x="16475" y="16635"/>
                  </a:cubicBezTo>
                  <a:lnTo>
                    <a:pt x="15301" y="17314"/>
                  </a:lnTo>
                  <a:cubicBezTo>
                    <a:pt x="15250" y="17342"/>
                    <a:pt x="15253" y="17390"/>
                    <a:pt x="15304" y="17420"/>
                  </a:cubicBezTo>
                  <a:lnTo>
                    <a:pt x="16666" y="18206"/>
                  </a:lnTo>
                  <a:cubicBezTo>
                    <a:pt x="16695" y="18222"/>
                    <a:pt x="16731" y="18230"/>
                    <a:pt x="16766" y="18230"/>
                  </a:cubicBezTo>
                  <a:cubicBezTo>
                    <a:pt x="16798" y="18230"/>
                    <a:pt x="16830" y="18223"/>
                    <a:pt x="16854" y="18209"/>
                  </a:cubicBezTo>
                  <a:lnTo>
                    <a:pt x="18031" y="17533"/>
                  </a:lnTo>
                  <a:cubicBezTo>
                    <a:pt x="18079" y="17502"/>
                    <a:pt x="18076" y="17454"/>
                    <a:pt x="18024" y="17424"/>
                  </a:cubicBezTo>
                  <a:lnTo>
                    <a:pt x="16663" y="16639"/>
                  </a:lnTo>
                  <a:cubicBezTo>
                    <a:pt x="16634" y="16623"/>
                    <a:pt x="16598" y="16614"/>
                    <a:pt x="16562" y="16614"/>
                  </a:cubicBezTo>
                  <a:close/>
                  <a:moveTo>
                    <a:pt x="28272" y="16583"/>
                  </a:moveTo>
                  <a:cubicBezTo>
                    <a:pt x="28240" y="16583"/>
                    <a:pt x="28209" y="16590"/>
                    <a:pt x="28185" y="16605"/>
                  </a:cubicBezTo>
                  <a:lnTo>
                    <a:pt x="26738" y="17441"/>
                  </a:lnTo>
                  <a:cubicBezTo>
                    <a:pt x="26687" y="17468"/>
                    <a:pt x="26690" y="17516"/>
                    <a:pt x="26745" y="17547"/>
                  </a:cubicBezTo>
                  <a:lnTo>
                    <a:pt x="28103" y="18332"/>
                  </a:lnTo>
                  <a:cubicBezTo>
                    <a:pt x="28132" y="18350"/>
                    <a:pt x="28169" y="18358"/>
                    <a:pt x="28205" y="18358"/>
                  </a:cubicBezTo>
                  <a:cubicBezTo>
                    <a:pt x="28237" y="18358"/>
                    <a:pt x="28268" y="18351"/>
                    <a:pt x="28290" y="18338"/>
                  </a:cubicBezTo>
                  <a:lnTo>
                    <a:pt x="29738" y="17502"/>
                  </a:lnTo>
                  <a:cubicBezTo>
                    <a:pt x="29789" y="17472"/>
                    <a:pt x="29785" y="17424"/>
                    <a:pt x="29731" y="17393"/>
                  </a:cubicBezTo>
                  <a:lnTo>
                    <a:pt x="28372" y="16608"/>
                  </a:lnTo>
                  <a:cubicBezTo>
                    <a:pt x="28344" y="16592"/>
                    <a:pt x="28308" y="16583"/>
                    <a:pt x="28272" y="16583"/>
                  </a:cubicBezTo>
                  <a:close/>
                  <a:moveTo>
                    <a:pt x="12267" y="16849"/>
                  </a:moveTo>
                  <a:cubicBezTo>
                    <a:pt x="12235" y="16849"/>
                    <a:pt x="12204" y="16857"/>
                    <a:pt x="12182" y="16871"/>
                  </a:cubicBezTo>
                  <a:lnTo>
                    <a:pt x="11004" y="17550"/>
                  </a:lnTo>
                  <a:cubicBezTo>
                    <a:pt x="10953" y="17577"/>
                    <a:pt x="10956" y="17629"/>
                    <a:pt x="11011" y="17659"/>
                  </a:cubicBezTo>
                  <a:lnTo>
                    <a:pt x="12369" y="18444"/>
                  </a:lnTo>
                  <a:cubicBezTo>
                    <a:pt x="12398" y="18460"/>
                    <a:pt x="12434" y="18468"/>
                    <a:pt x="12469" y="18468"/>
                  </a:cubicBezTo>
                  <a:cubicBezTo>
                    <a:pt x="12502" y="18468"/>
                    <a:pt x="12534" y="18461"/>
                    <a:pt x="12557" y="18448"/>
                  </a:cubicBezTo>
                  <a:lnTo>
                    <a:pt x="13735" y="17768"/>
                  </a:lnTo>
                  <a:cubicBezTo>
                    <a:pt x="13786" y="17738"/>
                    <a:pt x="13782" y="17690"/>
                    <a:pt x="13727" y="17659"/>
                  </a:cubicBezTo>
                  <a:lnTo>
                    <a:pt x="12369" y="16875"/>
                  </a:lnTo>
                  <a:cubicBezTo>
                    <a:pt x="12340" y="16858"/>
                    <a:pt x="12303" y="16849"/>
                    <a:pt x="12267" y="16849"/>
                  </a:cubicBezTo>
                  <a:close/>
                  <a:moveTo>
                    <a:pt x="7493" y="16885"/>
                  </a:moveTo>
                  <a:cubicBezTo>
                    <a:pt x="7460" y="16885"/>
                    <a:pt x="7428" y="16892"/>
                    <a:pt x="7403" y="16905"/>
                  </a:cubicBezTo>
                  <a:lnTo>
                    <a:pt x="6226" y="17584"/>
                  </a:lnTo>
                  <a:cubicBezTo>
                    <a:pt x="6178" y="17615"/>
                    <a:pt x="6182" y="17663"/>
                    <a:pt x="6232" y="17694"/>
                  </a:cubicBezTo>
                  <a:lnTo>
                    <a:pt x="7595" y="18478"/>
                  </a:lnTo>
                  <a:cubicBezTo>
                    <a:pt x="7622" y="18494"/>
                    <a:pt x="7658" y="18502"/>
                    <a:pt x="7692" y="18502"/>
                  </a:cubicBezTo>
                  <a:cubicBezTo>
                    <a:pt x="7725" y="18502"/>
                    <a:pt x="7757" y="18495"/>
                    <a:pt x="7782" y="18482"/>
                  </a:cubicBezTo>
                  <a:lnTo>
                    <a:pt x="8956" y="17803"/>
                  </a:lnTo>
                  <a:cubicBezTo>
                    <a:pt x="9008" y="17776"/>
                    <a:pt x="9004" y="17724"/>
                    <a:pt x="8953" y="17694"/>
                  </a:cubicBezTo>
                  <a:lnTo>
                    <a:pt x="7591" y="16908"/>
                  </a:lnTo>
                  <a:cubicBezTo>
                    <a:pt x="7563" y="16893"/>
                    <a:pt x="7528" y="16885"/>
                    <a:pt x="7493" y="16885"/>
                  </a:cubicBezTo>
                  <a:close/>
                  <a:moveTo>
                    <a:pt x="23524" y="17082"/>
                  </a:moveTo>
                  <a:cubicBezTo>
                    <a:pt x="23492" y="17082"/>
                    <a:pt x="23461" y="17088"/>
                    <a:pt x="23437" y="17103"/>
                  </a:cubicBezTo>
                  <a:lnTo>
                    <a:pt x="22260" y="17782"/>
                  </a:lnTo>
                  <a:cubicBezTo>
                    <a:pt x="22213" y="17809"/>
                    <a:pt x="22216" y="17857"/>
                    <a:pt x="22267" y="17888"/>
                  </a:cubicBezTo>
                  <a:lnTo>
                    <a:pt x="23629" y="18673"/>
                  </a:lnTo>
                  <a:cubicBezTo>
                    <a:pt x="23657" y="18689"/>
                    <a:pt x="23694" y="18698"/>
                    <a:pt x="23729" y="18698"/>
                  </a:cubicBezTo>
                  <a:cubicBezTo>
                    <a:pt x="23761" y="18698"/>
                    <a:pt x="23792" y="18691"/>
                    <a:pt x="23816" y="18677"/>
                  </a:cubicBezTo>
                  <a:lnTo>
                    <a:pt x="24990" y="17998"/>
                  </a:lnTo>
                  <a:cubicBezTo>
                    <a:pt x="25042" y="17970"/>
                    <a:pt x="25039" y="17922"/>
                    <a:pt x="24984" y="17891"/>
                  </a:cubicBezTo>
                  <a:lnTo>
                    <a:pt x="23626" y="17106"/>
                  </a:lnTo>
                  <a:cubicBezTo>
                    <a:pt x="23596" y="17090"/>
                    <a:pt x="23560" y="17082"/>
                    <a:pt x="23524" y="17082"/>
                  </a:cubicBezTo>
                  <a:close/>
                  <a:moveTo>
                    <a:pt x="18958" y="17474"/>
                  </a:moveTo>
                  <a:cubicBezTo>
                    <a:pt x="18926" y="17474"/>
                    <a:pt x="18895" y="17481"/>
                    <a:pt x="18871" y="17495"/>
                  </a:cubicBezTo>
                  <a:lnTo>
                    <a:pt x="17694" y="18174"/>
                  </a:lnTo>
                  <a:cubicBezTo>
                    <a:pt x="17646" y="18202"/>
                    <a:pt x="17649" y="18250"/>
                    <a:pt x="17700" y="18280"/>
                  </a:cubicBezTo>
                  <a:lnTo>
                    <a:pt x="19062" y="19069"/>
                  </a:lnTo>
                  <a:cubicBezTo>
                    <a:pt x="19088" y="19085"/>
                    <a:pt x="19124" y="19092"/>
                    <a:pt x="19159" y="19092"/>
                  </a:cubicBezTo>
                  <a:cubicBezTo>
                    <a:pt x="19192" y="19092"/>
                    <a:pt x="19225" y="19085"/>
                    <a:pt x="19250" y="19072"/>
                  </a:cubicBezTo>
                  <a:lnTo>
                    <a:pt x="20424" y="18393"/>
                  </a:lnTo>
                  <a:cubicBezTo>
                    <a:pt x="20475" y="18362"/>
                    <a:pt x="20472" y="18315"/>
                    <a:pt x="20417" y="18284"/>
                  </a:cubicBezTo>
                  <a:lnTo>
                    <a:pt x="19059" y="17499"/>
                  </a:lnTo>
                  <a:cubicBezTo>
                    <a:pt x="19030" y="17483"/>
                    <a:pt x="18994" y="17474"/>
                    <a:pt x="18958" y="17474"/>
                  </a:cubicBezTo>
                  <a:close/>
                  <a:moveTo>
                    <a:pt x="14840" y="17607"/>
                  </a:moveTo>
                  <a:cubicBezTo>
                    <a:pt x="14810" y="17607"/>
                    <a:pt x="14780" y="17613"/>
                    <a:pt x="14759" y="17625"/>
                  </a:cubicBezTo>
                  <a:lnTo>
                    <a:pt x="13581" y="18305"/>
                  </a:lnTo>
                  <a:cubicBezTo>
                    <a:pt x="13530" y="18335"/>
                    <a:pt x="13533" y="18383"/>
                    <a:pt x="13587" y="18414"/>
                  </a:cubicBezTo>
                  <a:lnTo>
                    <a:pt x="14946" y="19198"/>
                  </a:lnTo>
                  <a:cubicBezTo>
                    <a:pt x="14975" y="19215"/>
                    <a:pt x="15012" y="19223"/>
                    <a:pt x="15048" y="19223"/>
                  </a:cubicBezTo>
                  <a:cubicBezTo>
                    <a:pt x="15080" y="19223"/>
                    <a:pt x="15111" y="19216"/>
                    <a:pt x="15134" y="19202"/>
                  </a:cubicBezTo>
                  <a:lnTo>
                    <a:pt x="16311" y="18523"/>
                  </a:lnTo>
                  <a:cubicBezTo>
                    <a:pt x="16362" y="18496"/>
                    <a:pt x="16359" y="18448"/>
                    <a:pt x="16304" y="18417"/>
                  </a:cubicBezTo>
                  <a:lnTo>
                    <a:pt x="14943" y="17632"/>
                  </a:lnTo>
                  <a:cubicBezTo>
                    <a:pt x="14915" y="17615"/>
                    <a:pt x="14877" y="17607"/>
                    <a:pt x="14840" y="17607"/>
                  </a:cubicBezTo>
                  <a:close/>
                  <a:moveTo>
                    <a:pt x="10548" y="17843"/>
                  </a:moveTo>
                  <a:cubicBezTo>
                    <a:pt x="10517" y="17843"/>
                    <a:pt x="10486" y="17850"/>
                    <a:pt x="10462" y="17864"/>
                  </a:cubicBezTo>
                  <a:lnTo>
                    <a:pt x="9284" y="18543"/>
                  </a:lnTo>
                  <a:cubicBezTo>
                    <a:pt x="9236" y="18571"/>
                    <a:pt x="9239" y="18618"/>
                    <a:pt x="9291" y="18649"/>
                  </a:cubicBezTo>
                  <a:lnTo>
                    <a:pt x="10652" y="19434"/>
                  </a:lnTo>
                  <a:cubicBezTo>
                    <a:pt x="10681" y="19452"/>
                    <a:pt x="10718" y="19460"/>
                    <a:pt x="10753" y="19460"/>
                  </a:cubicBezTo>
                  <a:cubicBezTo>
                    <a:pt x="10785" y="19460"/>
                    <a:pt x="10816" y="19454"/>
                    <a:pt x="10840" y="19441"/>
                  </a:cubicBezTo>
                  <a:lnTo>
                    <a:pt x="12015" y="18762"/>
                  </a:lnTo>
                  <a:cubicBezTo>
                    <a:pt x="12065" y="18731"/>
                    <a:pt x="12062" y="18683"/>
                    <a:pt x="12007" y="18653"/>
                  </a:cubicBezTo>
                  <a:lnTo>
                    <a:pt x="10649" y="17867"/>
                  </a:lnTo>
                  <a:cubicBezTo>
                    <a:pt x="10620" y="17851"/>
                    <a:pt x="10584" y="17843"/>
                    <a:pt x="10548" y="17843"/>
                  </a:cubicBezTo>
                  <a:close/>
                  <a:moveTo>
                    <a:pt x="5772" y="17877"/>
                  </a:moveTo>
                  <a:cubicBezTo>
                    <a:pt x="5739" y="17877"/>
                    <a:pt x="5707" y="17884"/>
                    <a:pt x="5683" y="17898"/>
                  </a:cubicBezTo>
                  <a:lnTo>
                    <a:pt x="4509" y="18577"/>
                  </a:lnTo>
                  <a:cubicBezTo>
                    <a:pt x="4458" y="18605"/>
                    <a:pt x="4461" y="18656"/>
                    <a:pt x="4516" y="18686"/>
                  </a:cubicBezTo>
                  <a:lnTo>
                    <a:pt x="5874" y="19472"/>
                  </a:lnTo>
                  <a:cubicBezTo>
                    <a:pt x="5902" y="19488"/>
                    <a:pt x="5939" y="19495"/>
                    <a:pt x="5974" y="19495"/>
                  </a:cubicBezTo>
                  <a:cubicBezTo>
                    <a:pt x="6007" y="19495"/>
                    <a:pt x="6039" y="19488"/>
                    <a:pt x="6062" y="19475"/>
                  </a:cubicBezTo>
                  <a:lnTo>
                    <a:pt x="7239" y="18796"/>
                  </a:lnTo>
                  <a:cubicBezTo>
                    <a:pt x="7287" y="18765"/>
                    <a:pt x="7287" y="18718"/>
                    <a:pt x="7233" y="18686"/>
                  </a:cubicBezTo>
                  <a:lnTo>
                    <a:pt x="5871" y="17902"/>
                  </a:lnTo>
                  <a:cubicBezTo>
                    <a:pt x="5844" y="17885"/>
                    <a:pt x="5808" y="17877"/>
                    <a:pt x="5772" y="17877"/>
                  </a:cubicBezTo>
                  <a:close/>
                  <a:moveTo>
                    <a:pt x="21808" y="18073"/>
                  </a:moveTo>
                  <a:cubicBezTo>
                    <a:pt x="21775" y="18073"/>
                    <a:pt x="21742" y="18079"/>
                    <a:pt x="21717" y="18093"/>
                  </a:cubicBezTo>
                  <a:lnTo>
                    <a:pt x="20543" y="18772"/>
                  </a:lnTo>
                  <a:cubicBezTo>
                    <a:pt x="20492" y="18803"/>
                    <a:pt x="20496" y="18850"/>
                    <a:pt x="20550" y="18881"/>
                  </a:cubicBezTo>
                  <a:lnTo>
                    <a:pt x="21909" y="19666"/>
                  </a:lnTo>
                  <a:cubicBezTo>
                    <a:pt x="21937" y="19682"/>
                    <a:pt x="21973" y="19691"/>
                    <a:pt x="22009" y="19691"/>
                  </a:cubicBezTo>
                  <a:cubicBezTo>
                    <a:pt x="22041" y="19691"/>
                    <a:pt x="22072" y="19684"/>
                    <a:pt x="22096" y="19669"/>
                  </a:cubicBezTo>
                  <a:lnTo>
                    <a:pt x="23273" y="18990"/>
                  </a:lnTo>
                  <a:cubicBezTo>
                    <a:pt x="23322" y="18963"/>
                    <a:pt x="23322" y="18915"/>
                    <a:pt x="23267" y="18885"/>
                  </a:cubicBezTo>
                  <a:lnTo>
                    <a:pt x="21905" y="18096"/>
                  </a:lnTo>
                  <a:cubicBezTo>
                    <a:pt x="21879" y="18080"/>
                    <a:pt x="21843" y="18073"/>
                    <a:pt x="21808" y="18073"/>
                  </a:cubicBezTo>
                  <a:close/>
                  <a:moveTo>
                    <a:pt x="17239" y="18467"/>
                  </a:moveTo>
                  <a:cubicBezTo>
                    <a:pt x="17207" y="18467"/>
                    <a:pt x="17175" y="18474"/>
                    <a:pt x="17150" y="18489"/>
                  </a:cubicBezTo>
                  <a:lnTo>
                    <a:pt x="15977" y="19165"/>
                  </a:lnTo>
                  <a:cubicBezTo>
                    <a:pt x="15926" y="19195"/>
                    <a:pt x="15929" y="19243"/>
                    <a:pt x="15983" y="19274"/>
                  </a:cubicBezTo>
                  <a:lnTo>
                    <a:pt x="17342" y="20058"/>
                  </a:lnTo>
                  <a:cubicBezTo>
                    <a:pt x="17371" y="20075"/>
                    <a:pt x="17407" y="20084"/>
                    <a:pt x="17442" y="20084"/>
                  </a:cubicBezTo>
                  <a:cubicBezTo>
                    <a:pt x="17474" y="20084"/>
                    <a:pt x="17505" y="20076"/>
                    <a:pt x="17530" y="20062"/>
                  </a:cubicBezTo>
                  <a:lnTo>
                    <a:pt x="18707" y="19383"/>
                  </a:lnTo>
                  <a:cubicBezTo>
                    <a:pt x="18755" y="19356"/>
                    <a:pt x="18752" y="19308"/>
                    <a:pt x="18700" y="19277"/>
                  </a:cubicBezTo>
                  <a:lnTo>
                    <a:pt x="17339" y="18492"/>
                  </a:lnTo>
                  <a:cubicBezTo>
                    <a:pt x="17312" y="18476"/>
                    <a:pt x="17275" y="18467"/>
                    <a:pt x="17239" y="18467"/>
                  </a:cubicBezTo>
                  <a:close/>
                  <a:moveTo>
                    <a:pt x="13127" y="18599"/>
                  </a:moveTo>
                  <a:cubicBezTo>
                    <a:pt x="13094" y="18599"/>
                    <a:pt x="13062" y="18605"/>
                    <a:pt x="13038" y="18618"/>
                  </a:cubicBezTo>
                  <a:lnTo>
                    <a:pt x="11861" y="19297"/>
                  </a:lnTo>
                  <a:cubicBezTo>
                    <a:pt x="11813" y="19329"/>
                    <a:pt x="11813" y="19376"/>
                    <a:pt x="11867" y="19406"/>
                  </a:cubicBezTo>
                  <a:lnTo>
                    <a:pt x="13229" y="20192"/>
                  </a:lnTo>
                  <a:cubicBezTo>
                    <a:pt x="13256" y="20208"/>
                    <a:pt x="13293" y="20216"/>
                    <a:pt x="13329" y="20216"/>
                  </a:cubicBezTo>
                  <a:cubicBezTo>
                    <a:pt x="13361" y="20216"/>
                    <a:pt x="13393" y="20210"/>
                    <a:pt x="13417" y="20195"/>
                  </a:cubicBezTo>
                  <a:lnTo>
                    <a:pt x="14591" y="19516"/>
                  </a:lnTo>
                  <a:cubicBezTo>
                    <a:pt x="14642" y="19488"/>
                    <a:pt x="14639" y="19441"/>
                    <a:pt x="14584" y="19406"/>
                  </a:cubicBezTo>
                  <a:lnTo>
                    <a:pt x="13226" y="18622"/>
                  </a:lnTo>
                  <a:cubicBezTo>
                    <a:pt x="13198" y="18606"/>
                    <a:pt x="13162" y="18599"/>
                    <a:pt x="13127" y="18599"/>
                  </a:cubicBezTo>
                  <a:close/>
                  <a:moveTo>
                    <a:pt x="8826" y="18835"/>
                  </a:moveTo>
                  <a:cubicBezTo>
                    <a:pt x="8795" y="18835"/>
                    <a:pt x="8764" y="18841"/>
                    <a:pt x="8741" y="18854"/>
                  </a:cubicBezTo>
                  <a:lnTo>
                    <a:pt x="7567" y="19533"/>
                  </a:lnTo>
                  <a:cubicBezTo>
                    <a:pt x="7516" y="19564"/>
                    <a:pt x="7519" y="19611"/>
                    <a:pt x="7574" y="19642"/>
                  </a:cubicBezTo>
                  <a:lnTo>
                    <a:pt x="8932" y="20427"/>
                  </a:lnTo>
                  <a:cubicBezTo>
                    <a:pt x="8961" y="20443"/>
                    <a:pt x="8997" y="20452"/>
                    <a:pt x="9033" y="20452"/>
                  </a:cubicBezTo>
                  <a:cubicBezTo>
                    <a:pt x="9065" y="20452"/>
                    <a:pt x="9096" y="20445"/>
                    <a:pt x="9120" y="20430"/>
                  </a:cubicBezTo>
                  <a:lnTo>
                    <a:pt x="10298" y="19751"/>
                  </a:lnTo>
                  <a:cubicBezTo>
                    <a:pt x="10345" y="19724"/>
                    <a:pt x="10342" y="19677"/>
                    <a:pt x="10290" y="19646"/>
                  </a:cubicBezTo>
                  <a:lnTo>
                    <a:pt x="8929" y="18861"/>
                  </a:lnTo>
                  <a:cubicBezTo>
                    <a:pt x="8901" y="18844"/>
                    <a:pt x="8863" y="18835"/>
                    <a:pt x="8826" y="18835"/>
                  </a:cubicBezTo>
                  <a:close/>
                  <a:moveTo>
                    <a:pt x="4052" y="18870"/>
                  </a:moveTo>
                  <a:cubicBezTo>
                    <a:pt x="4020" y="18870"/>
                    <a:pt x="3989" y="18877"/>
                    <a:pt x="3967" y="18891"/>
                  </a:cubicBezTo>
                  <a:lnTo>
                    <a:pt x="2789" y="19570"/>
                  </a:lnTo>
                  <a:cubicBezTo>
                    <a:pt x="2738" y="19598"/>
                    <a:pt x="2741" y="19646"/>
                    <a:pt x="2795" y="19677"/>
                  </a:cubicBezTo>
                  <a:lnTo>
                    <a:pt x="4158" y="20461"/>
                  </a:lnTo>
                  <a:cubicBezTo>
                    <a:pt x="4184" y="20480"/>
                    <a:pt x="4221" y="20488"/>
                    <a:pt x="4257" y="20488"/>
                  </a:cubicBezTo>
                  <a:cubicBezTo>
                    <a:pt x="4289" y="20488"/>
                    <a:pt x="4321" y="20481"/>
                    <a:pt x="4345" y="20468"/>
                  </a:cubicBezTo>
                  <a:lnTo>
                    <a:pt x="5519" y="19789"/>
                  </a:lnTo>
                  <a:cubicBezTo>
                    <a:pt x="5571" y="19759"/>
                    <a:pt x="5567" y="19710"/>
                    <a:pt x="5512" y="19680"/>
                  </a:cubicBezTo>
                  <a:lnTo>
                    <a:pt x="4154" y="18894"/>
                  </a:lnTo>
                  <a:cubicBezTo>
                    <a:pt x="4125" y="18879"/>
                    <a:pt x="4088" y="18870"/>
                    <a:pt x="4052" y="18870"/>
                  </a:cubicBezTo>
                  <a:close/>
                  <a:moveTo>
                    <a:pt x="20089" y="19066"/>
                  </a:moveTo>
                  <a:cubicBezTo>
                    <a:pt x="20056" y="19066"/>
                    <a:pt x="20024" y="19073"/>
                    <a:pt x="20001" y="19086"/>
                  </a:cubicBezTo>
                  <a:lnTo>
                    <a:pt x="18823" y="19765"/>
                  </a:lnTo>
                  <a:cubicBezTo>
                    <a:pt x="18772" y="19796"/>
                    <a:pt x="18776" y="19844"/>
                    <a:pt x="18830" y="19874"/>
                  </a:cubicBezTo>
                  <a:lnTo>
                    <a:pt x="20189" y="20660"/>
                  </a:lnTo>
                  <a:cubicBezTo>
                    <a:pt x="20216" y="20675"/>
                    <a:pt x="20253" y="20683"/>
                    <a:pt x="20288" y="20683"/>
                  </a:cubicBezTo>
                  <a:cubicBezTo>
                    <a:pt x="20321" y="20683"/>
                    <a:pt x="20353" y="20676"/>
                    <a:pt x="20376" y="20663"/>
                  </a:cubicBezTo>
                  <a:lnTo>
                    <a:pt x="21553" y="19984"/>
                  </a:lnTo>
                  <a:cubicBezTo>
                    <a:pt x="21605" y="19956"/>
                    <a:pt x="21602" y="19905"/>
                    <a:pt x="21547" y="19874"/>
                  </a:cubicBezTo>
                  <a:lnTo>
                    <a:pt x="20189" y="19089"/>
                  </a:lnTo>
                  <a:cubicBezTo>
                    <a:pt x="20160" y="19073"/>
                    <a:pt x="20124" y="19066"/>
                    <a:pt x="20089" y="19066"/>
                  </a:cubicBezTo>
                  <a:close/>
                  <a:moveTo>
                    <a:pt x="15522" y="19459"/>
                  </a:moveTo>
                  <a:cubicBezTo>
                    <a:pt x="15489" y="19459"/>
                    <a:pt x="15457" y="19465"/>
                    <a:pt x="15434" y="19479"/>
                  </a:cubicBezTo>
                  <a:lnTo>
                    <a:pt x="14256" y="20158"/>
                  </a:lnTo>
                  <a:cubicBezTo>
                    <a:pt x="14206" y="20189"/>
                    <a:pt x="14209" y="20236"/>
                    <a:pt x="14263" y="20267"/>
                  </a:cubicBezTo>
                  <a:lnTo>
                    <a:pt x="15622" y="21052"/>
                  </a:lnTo>
                  <a:cubicBezTo>
                    <a:pt x="15650" y="21068"/>
                    <a:pt x="15688" y="21076"/>
                    <a:pt x="15724" y="21076"/>
                  </a:cubicBezTo>
                  <a:cubicBezTo>
                    <a:pt x="15756" y="21076"/>
                    <a:pt x="15787" y="21070"/>
                    <a:pt x="15810" y="21055"/>
                  </a:cubicBezTo>
                  <a:lnTo>
                    <a:pt x="16987" y="20376"/>
                  </a:lnTo>
                  <a:cubicBezTo>
                    <a:pt x="17038" y="20348"/>
                    <a:pt x="17035" y="20301"/>
                    <a:pt x="16980" y="20271"/>
                  </a:cubicBezTo>
                  <a:lnTo>
                    <a:pt x="15622" y="19482"/>
                  </a:lnTo>
                  <a:cubicBezTo>
                    <a:pt x="15594" y="19466"/>
                    <a:pt x="15557" y="19459"/>
                    <a:pt x="15522" y="19459"/>
                  </a:cubicBezTo>
                  <a:close/>
                  <a:moveTo>
                    <a:pt x="11405" y="19590"/>
                  </a:moveTo>
                  <a:cubicBezTo>
                    <a:pt x="11373" y="19590"/>
                    <a:pt x="11342" y="19597"/>
                    <a:pt x="11318" y="19611"/>
                  </a:cubicBezTo>
                  <a:lnTo>
                    <a:pt x="10144" y="20291"/>
                  </a:lnTo>
                  <a:cubicBezTo>
                    <a:pt x="10093" y="20318"/>
                    <a:pt x="10096" y="20369"/>
                    <a:pt x="10147" y="20400"/>
                  </a:cubicBezTo>
                  <a:lnTo>
                    <a:pt x="11509" y="21185"/>
                  </a:lnTo>
                  <a:cubicBezTo>
                    <a:pt x="11537" y="21201"/>
                    <a:pt x="11573" y="21209"/>
                    <a:pt x="11607" y="21209"/>
                  </a:cubicBezTo>
                  <a:cubicBezTo>
                    <a:pt x="11640" y="21209"/>
                    <a:pt x="11672" y="21202"/>
                    <a:pt x="11697" y="21188"/>
                  </a:cubicBezTo>
                  <a:lnTo>
                    <a:pt x="12875" y="20509"/>
                  </a:lnTo>
                  <a:cubicBezTo>
                    <a:pt x="12922" y="20479"/>
                    <a:pt x="12919" y="20430"/>
                    <a:pt x="12867" y="20400"/>
                  </a:cubicBezTo>
                  <a:lnTo>
                    <a:pt x="11506" y="19615"/>
                  </a:lnTo>
                  <a:cubicBezTo>
                    <a:pt x="11477" y="19599"/>
                    <a:pt x="11440" y="19590"/>
                    <a:pt x="11405" y="19590"/>
                  </a:cubicBezTo>
                  <a:close/>
                  <a:moveTo>
                    <a:pt x="7113" y="19827"/>
                  </a:moveTo>
                  <a:cubicBezTo>
                    <a:pt x="7080" y="19827"/>
                    <a:pt x="7048" y="19834"/>
                    <a:pt x="7025" y="19847"/>
                  </a:cubicBezTo>
                  <a:lnTo>
                    <a:pt x="5847" y="20526"/>
                  </a:lnTo>
                  <a:cubicBezTo>
                    <a:pt x="5796" y="20557"/>
                    <a:pt x="5799" y="20605"/>
                    <a:pt x="5854" y="20635"/>
                  </a:cubicBezTo>
                  <a:lnTo>
                    <a:pt x="7212" y="21421"/>
                  </a:lnTo>
                  <a:cubicBezTo>
                    <a:pt x="7241" y="21437"/>
                    <a:pt x="7278" y="21445"/>
                    <a:pt x="7314" y="21445"/>
                  </a:cubicBezTo>
                  <a:cubicBezTo>
                    <a:pt x="7346" y="21445"/>
                    <a:pt x="7377" y="21438"/>
                    <a:pt x="7400" y="21424"/>
                  </a:cubicBezTo>
                  <a:lnTo>
                    <a:pt x="8578" y="20745"/>
                  </a:lnTo>
                  <a:cubicBezTo>
                    <a:pt x="8628" y="20717"/>
                    <a:pt x="8625" y="20670"/>
                    <a:pt x="8570" y="20635"/>
                  </a:cubicBezTo>
                  <a:lnTo>
                    <a:pt x="7212" y="19850"/>
                  </a:lnTo>
                  <a:cubicBezTo>
                    <a:pt x="7184" y="19835"/>
                    <a:pt x="7148" y="19827"/>
                    <a:pt x="7113" y="19827"/>
                  </a:cubicBezTo>
                  <a:close/>
                  <a:moveTo>
                    <a:pt x="18370" y="20059"/>
                  </a:moveTo>
                  <a:cubicBezTo>
                    <a:pt x="18337" y="20059"/>
                    <a:pt x="18305" y="20066"/>
                    <a:pt x="18281" y="20079"/>
                  </a:cubicBezTo>
                  <a:lnTo>
                    <a:pt x="17103" y="20758"/>
                  </a:lnTo>
                  <a:cubicBezTo>
                    <a:pt x="17055" y="20786"/>
                    <a:pt x="17059" y="20837"/>
                    <a:pt x="17109" y="20868"/>
                  </a:cubicBezTo>
                  <a:lnTo>
                    <a:pt x="18472" y="21652"/>
                  </a:lnTo>
                  <a:cubicBezTo>
                    <a:pt x="18500" y="21668"/>
                    <a:pt x="18535" y="21676"/>
                    <a:pt x="18570" y="21676"/>
                  </a:cubicBezTo>
                  <a:cubicBezTo>
                    <a:pt x="18603" y="21676"/>
                    <a:pt x="18635" y="21669"/>
                    <a:pt x="18659" y="21656"/>
                  </a:cubicBezTo>
                  <a:lnTo>
                    <a:pt x="19833" y="20977"/>
                  </a:lnTo>
                  <a:cubicBezTo>
                    <a:pt x="19885" y="20946"/>
                    <a:pt x="19881" y="20898"/>
                    <a:pt x="19826" y="20868"/>
                  </a:cubicBezTo>
                  <a:lnTo>
                    <a:pt x="18468" y="20082"/>
                  </a:lnTo>
                  <a:cubicBezTo>
                    <a:pt x="18440" y="20067"/>
                    <a:pt x="18405" y="20059"/>
                    <a:pt x="18370" y="20059"/>
                  </a:cubicBezTo>
                  <a:close/>
                  <a:moveTo>
                    <a:pt x="1589" y="20294"/>
                  </a:moveTo>
                  <a:cubicBezTo>
                    <a:pt x="1556" y="20294"/>
                    <a:pt x="1524" y="20301"/>
                    <a:pt x="1499" y="20315"/>
                  </a:cubicBezTo>
                  <a:lnTo>
                    <a:pt x="51" y="21151"/>
                  </a:lnTo>
                  <a:cubicBezTo>
                    <a:pt x="1" y="21178"/>
                    <a:pt x="4" y="21229"/>
                    <a:pt x="59" y="21260"/>
                  </a:cubicBezTo>
                  <a:lnTo>
                    <a:pt x="1417" y="22045"/>
                  </a:lnTo>
                  <a:cubicBezTo>
                    <a:pt x="1445" y="22061"/>
                    <a:pt x="1481" y="22069"/>
                    <a:pt x="1516" y="22069"/>
                  </a:cubicBezTo>
                  <a:cubicBezTo>
                    <a:pt x="1549" y="22069"/>
                    <a:pt x="1581" y="22062"/>
                    <a:pt x="1604" y="22048"/>
                  </a:cubicBezTo>
                  <a:lnTo>
                    <a:pt x="3052" y="21213"/>
                  </a:lnTo>
                  <a:cubicBezTo>
                    <a:pt x="3103" y="21185"/>
                    <a:pt x="3099" y="21134"/>
                    <a:pt x="3045" y="21103"/>
                  </a:cubicBezTo>
                  <a:lnTo>
                    <a:pt x="1686" y="20318"/>
                  </a:lnTo>
                  <a:cubicBezTo>
                    <a:pt x="1659" y="20302"/>
                    <a:pt x="1623" y="20294"/>
                    <a:pt x="1589" y="20294"/>
                  </a:cubicBezTo>
                  <a:close/>
                  <a:moveTo>
                    <a:pt x="13803" y="20452"/>
                  </a:moveTo>
                  <a:cubicBezTo>
                    <a:pt x="13770" y="20452"/>
                    <a:pt x="13739" y="20458"/>
                    <a:pt x="13714" y="20471"/>
                  </a:cubicBezTo>
                  <a:lnTo>
                    <a:pt x="12536" y="21151"/>
                  </a:lnTo>
                  <a:cubicBezTo>
                    <a:pt x="12489" y="21181"/>
                    <a:pt x="12492" y="21229"/>
                    <a:pt x="12543" y="21260"/>
                  </a:cubicBezTo>
                  <a:lnTo>
                    <a:pt x="13905" y="22045"/>
                  </a:lnTo>
                  <a:cubicBezTo>
                    <a:pt x="13931" y="22061"/>
                    <a:pt x="13967" y="22069"/>
                    <a:pt x="14002" y="22069"/>
                  </a:cubicBezTo>
                  <a:cubicBezTo>
                    <a:pt x="14035" y="22069"/>
                    <a:pt x="14068" y="22062"/>
                    <a:pt x="14093" y="22048"/>
                  </a:cubicBezTo>
                  <a:lnTo>
                    <a:pt x="15266" y="21369"/>
                  </a:lnTo>
                  <a:cubicBezTo>
                    <a:pt x="15318" y="21342"/>
                    <a:pt x="15315" y="21290"/>
                    <a:pt x="15260" y="21260"/>
                  </a:cubicBezTo>
                  <a:lnTo>
                    <a:pt x="13902" y="20475"/>
                  </a:lnTo>
                  <a:cubicBezTo>
                    <a:pt x="13873" y="20459"/>
                    <a:pt x="13838" y="20452"/>
                    <a:pt x="13803" y="20452"/>
                  </a:cubicBezTo>
                  <a:close/>
                  <a:moveTo>
                    <a:pt x="9686" y="20583"/>
                  </a:moveTo>
                  <a:cubicBezTo>
                    <a:pt x="9654" y="20583"/>
                    <a:pt x="9622" y="20590"/>
                    <a:pt x="9598" y="20605"/>
                  </a:cubicBezTo>
                  <a:lnTo>
                    <a:pt x="8424" y="21284"/>
                  </a:lnTo>
                  <a:cubicBezTo>
                    <a:pt x="8373" y="21311"/>
                    <a:pt x="8376" y="21359"/>
                    <a:pt x="8431" y="21393"/>
                  </a:cubicBezTo>
                  <a:lnTo>
                    <a:pt x="9789" y="22178"/>
                  </a:lnTo>
                  <a:cubicBezTo>
                    <a:pt x="9817" y="22194"/>
                    <a:pt x="9853" y="22201"/>
                    <a:pt x="9889" y="22201"/>
                  </a:cubicBezTo>
                  <a:cubicBezTo>
                    <a:pt x="9922" y="22201"/>
                    <a:pt x="9954" y="22195"/>
                    <a:pt x="9977" y="22182"/>
                  </a:cubicBezTo>
                  <a:lnTo>
                    <a:pt x="11154" y="21503"/>
                  </a:lnTo>
                  <a:cubicBezTo>
                    <a:pt x="11205" y="21471"/>
                    <a:pt x="11202" y="21424"/>
                    <a:pt x="11147" y="21393"/>
                  </a:cubicBezTo>
                  <a:lnTo>
                    <a:pt x="9786" y="20608"/>
                  </a:lnTo>
                  <a:cubicBezTo>
                    <a:pt x="9758" y="20592"/>
                    <a:pt x="9722" y="20583"/>
                    <a:pt x="9686" y="20583"/>
                  </a:cubicBezTo>
                  <a:close/>
                  <a:moveTo>
                    <a:pt x="5393" y="20820"/>
                  </a:moveTo>
                  <a:cubicBezTo>
                    <a:pt x="5361" y="20820"/>
                    <a:pt x="5329" y="20827"/>
                    <a:pt x="5304" y="20840"/>
                  </a:cubicBezTo>
                  <a:lnTo>
                    <a:pt x="4126" y="21520"/>
                  </a:lnTo>
                  <a:cubicBezTo>
                    <a:pt x="4079" y="21547"/>
                    <a:pt x="4082" y="21598"/>
                    <a:pt x="4134" y="21629"/>
                  </a:cubicBezTo>
                  <a:lnTo>
                    <a:pt x="5495" y="22413"/>
                  </a:lnTo>
                  <a:cubicBezTo>
                    <a:pt x="5522" y="22429"/>
                    <a:pt x="5557" y="22437"/>
                    <a:pt x="5592" y="22437"/>
                  </a:cubicBezTo>
                  <a:cubicBezTo>
                    <a:pt x="5625" y="22437"/>
                    <a:pt x="5658" y="22430"/>
                    <a:pt x="5683" y="22417"/>
                  </a:cubicBezTo>
                  <a:lnTo>
                    <a:pt x="6857" y="21738"/>
                  </a:lnTo>
                  <a:cubicBezTo>
                    <a:pt x="6908" y="21711"/>
                    <a:pt x="6905" y="21659"/>
                    <a:pt x="6850" y="21629"/>
                  </a:cubicBezTo>
                  <a:lnTo>
                    <a:pt x="5492" y="20844"/>
                  </a:lnTo>
                  <a:cubicBezTo>
                    <a:pt x="5464" y="20828"/>
                    <a:pt x="5428" y="20820"/>
                    <a:pt x="5393" y="20820"/>
                  </a:cubicBezTo>
                  <a:close/>
                  <a:moveTo>
                    <a:pt x="16649" y="21051"/>
                  </a:moveTo>
                  <a:cubicBezTo>
                    <a:pt x="16617" y="21051"/>
                    <a:pt x="16585" y="21058"/>
                    <a:pt x="16561" y="21073"/>
                  </a:cubicBezTo>
                  <a:lnTo>
                    <a:pt x="15386" y="21752"/>
                  </a:lnTo>
                  <a:cubicBezTo>
                    <a:pt x="15335" y="21779"/>
                    <a:pt x="15339" y="21827"/>
                    <a:pt x="15393" y="21857"/>
                  </a:cubicBezTo>
                  <a:lnTo>
                    <a:pt x="16752" y="22646"/>
                  </a:lnTo>
                  <a:cubicBezTo>
                    <a:pt x="16780" y="22662"/>
                    <a:pt x="16815" y="22669"/>
                    <a:pt x="16850" y="22669"/>
                  </a:cubicBezTo>
                  <a:cubicBezTo>
                    <a:pt x="16882" y="22669"/>
                    <a:pt x="16914" y="22662"/>
                    <a:pt x="16939" y="22649"/>
                  </a:cubicBezTo>
                  <a:lnTo>
                    <a:pt x="18117" y="21970"/>
                  </a:lnTo>
                  <a:cubicBezTo>
                    <a:pt x="18165" y="21939"/>
                    <a:pt x="18161" y="21892"/>
                    <a:pt x="18110" y="21861"/>
                  </a:cubicBezTo>
                  <a:lnTo>
                    <a:pt x="16748" y="21076"/>
                  </a:lnTo>
                  <a:cubicBezTo>
                    <a:pt x="16721" y="21059"/>
                    <a:pt x="16685" y="21051"/>
                    <a:pt x="16649" y="21051"/>
                  </a:cubicBezTo>
                  <a:close/>
                  <a:moveTo>
                    <a:pt x="12081" y="21443"/>
                  </a:moveTo>
                  <a:cubicBezTo>
                    <a:pt x="12049" y="21443"/>
                    <a:pt x="12018" y="21450"/>
                    <a:pt x="11994" y="21465"/>
                  </a:cubicBezTo>
                  <a:lnTo>
                    <a:pt x="10819" y="22144"/>
                  </a:lnTo>
                  <a:cubicBezTo>
                    <a:pt x="10769" y="22171"/>
                    <a:pt x="10772" y="22223"/>
                    <a:pt x="10827" y="22253"/>
                  </a:cubicBezTo>
                  <a:lnTo>
                    <a:pt x="12185" y="23038"/>
                  </a:lnTo>
                  <a:cubicBezTo>
                    <a:pt x="12213" y="23054"/>
                    <a:pt x="12249" y="23062"/>
                    <a:pt x="12283" y="23062"/>
                  </a:cubicBezTo>
                  <a:cubicBezTo>
                    <a:pt x="12316" y="23062"/>
                    <a:pt x="12348" y="23055"/>
                    <a:pt x="12373" y="23042"/>
                  </a:cubicBezTo>
                  <a:lnTo>
                    <a:pt x="13550" y="22363"/>
                  </a:lnTo>
                  <a:cubicBezTo>
                    <a:pt x="13598" y="22332"/>
                    <a:pt x="13595" y="22284"/>
                    <a:pt x="13543" y="22253"/>
                  </a:cubicBezTo>
                  <a:lnTo>
                    <a:pt x="12182" y="21468"/>
                  </a:lnTo>
                  <a:cubicBezTo>
                    <a:pt x="12154" y="21452"/>
                    <a:pt x="12118" y="21443"/>
                    <a:pt x="12081" y="21443"/>
                  </a:cubicBezTo>
                  <a:close/>
                  <a:moveTo>
                    <a:pt x="7966" y="21577"/>
                  </a:moveTo>
                  <a:cubicBezTo>
                    <a:pt x="7934" y="21577"/>
                    <a:pt x="7904" y="21583"/>
                    <a:pt x="7881" y="21598"/>
                  </a:cubicBezTo>
                  <a:lnTo>
                    <a:pt x="6703" y="22277"/>
                  </a:lnTo>
                  <a:cubicBezTo>
                    <a:pt x="6656" y="22304"/>
                    <a:pt x="6656" y="22352"/>
                    <a:pt x="6711" y="22383"/>
                  </a:cubicBezTo>
                  <a:lnTo>
                    <a:pt x="8072" y="23168"/>
                  </a:lnTo>
                  <a:cubicBezTo>
                    <a:pt x="8099" y="23184"/>
                    <a:pt x="8136" y="23193"/>
                    <a:pt x="8172" y="23193"/>
                  </a:cubicBezTo>
                  <a:cubicBezTo>
                    <a:pt x="8204" y="23193"/>
                    <a:pt x="8236" y="23186"/>
                    <a:pt x="8260" y="23171"/>
                  </a:cubicBezTo>
                  <a:lnTo>
                    <a:pt x="9434" y="22495"/>
                  </a:lnTo>
                  <a:cubicBezTo>
                    <a:pt x="9485" y="22465"/>
                    <a:pt x="9482" y="22417"/>
                    <a:pt x="9427" y="22386"/>
                  </a:cubicBezTo>
                  <a:lnTo>
                    <a:pt x="8069" y="21602"/>
                  </a:lnTo>
                  <a:cubicBezTo>
                    <a:pt x="8040" y="21585"/>
                    <a:pt x="8002" y="21577"/>
                    <a:pt x="7966" y="21577"/>
                  </a:cubicBezTo>
                  <a:close/>
                  <a:moveTo>
                    <a:pt x="3670" y="21812"/>
                  </a:moveTo>
                  <a:cubicBezTo>
                    <a:pt x="3639" y="21812"/>
                    <a:pt x="3608" y="21819"/>
                    <a:pt x="3584" y="21833"/>
                  </a:cubicBezTo>
                  <a:lnTo>
                    <a:pt x="2410" y="22513"/>
                  </a:lnTo>
                  <a:cubicBezTo>
                    <a:pt x="2359" y="22540"/>
                    <a:pt x="2362" y="22588"/>
                    <a:pt x="2417" y="22621"/>
                  </a:cubicBezTo>
                  <a:lnTo>
                    <a:pt x="3775" y="23407"/>
                  </a:lnTo>
                  <a:cubicBezTo>
                    <a:pt x="3803" y="23423"/>
                    <a:pt x="3839" y="23430"/>
                    <a:pt x="3873" y="23430"/>
                  </a:cubicBezTo>
                  <a:cubicBezTo>
                    <a:pt x="3906" y="23430"/>
                    <a:pt x="3938" y="23423"/>
                    <a:pt x="3963" y="23410"/>
                  </a:cubicBezTo>
                  <a:lnTo>
                    <a:pt x="5141" y="22731"/>
                  </a:lnTo>
                  <a:cubicBezTo>
                    <a:pt x="5188" y="22700"/>
                    <a:pt x="5185" y="22653"/>
                    <a:pt x="5134" y="22621"/>
                  </a:cubicBezTo>
                  <a:lnTo>
                    <a:pt x="3772" y="21837"/>
                  </a:lnTo>
                  <a:cubicBezTo>
                    <a:pt x="3743" y="21821"/>
                    <a:pt x="3706" y="21812"/>
                    <a:pt x="3670" y="21812"/>
                  </a:cubicBezTo>
                  <a:close/>
                  <a:moveTo>
                    <a:pt x="14929" y="22044"/>
                  </a:moveTo>
                  <a:cubicBezTo>
                    <a:pt x="14897" y="22044"/>
                    <a:pt x="14866" y="22051"/>
                    <a:pt x="14844" y="22065"/>
                  </a:cubicBezTo>
                  <a:lnTo>
                    <a:pt x="13666" y="22744"/>
                  </a:lnTo>
                  <a:cubicBezTo>
                    <a:pt x="13615" y="22772"/>
                    <a:pt x="13618" y="22820"/>
                    <a:pt x="13673" y="22851"/>
                  </a:cubicBezTo>
                  <a:lnTo>
                    <a:pt x="15031" y="23636"/>
                  </a:lnTo>
                  <a:cubicBezTo>
                    <a:pt x="15060" y="23652"/>
                    <a:pt x="15098" y="23660"/>
                    <a:pt x="15134" y="23660"/>
                  </a:cubicBezTo>
                  <a:cubicBezTo>
                    <a:pt x="15166" y="23660"/>
                    <a:pt x="15197" y="23653"/>
                    <a:pt x="15219" y="23639"/>
                  </a:cubicBezTo>
                  <a:lnTo>
                    <a:pt x="16397" y="22960"/>
                  </a:lnTo>
                  <a:cubicBezTo>
                    <a:pt x="16448" y="22933"/>
                    <a:pt x="16444" y="22884"/>
                    <a:pt x="16389" y="22854"/>
                  </a:cubicBezTo>
                  <a:lnTo>
                    <a:pt x="15031" y="22069"/>
                  </a:lnTo>
                  <a:cubicBezTo>
                    <a:pt x="15002" y="22053"/>
                    <a:pt x="14965" y="22044"/>
                    <a:pt x="14929" y="22044"/>
                  </a:cubicBezTo>
                  <a:close/>
                  <a:moveTo>
                    <a:pt x="10362" y="22437"/>
                  </a:moveTo>
                  <a:cubicBezTo>
                    <a:pt x="10330" y="22437"/>
                    <a:pt x="10300" y="22443"/>
                    <a:pt x="10277" y="22458"/>
                  </a:cubicBezTo>
                  <a:lnTo>
                    <a:pt x="9099" y="23138"/>
                  </a:lnTo>
                  <a:cubicBezTo>
                    <a:pt x="9049" y="23165"/>
                    <a:pt x="9052" y="23212"/>
                    <a:pt x="9107" y="23243"/>
                  </a:cubicBezTo>
                  <a:lnTo>
                    <a:pt x="10465" y="24031"/>
                  </a:lnTo>
                  <a:cubicBezTo>
                    <a:pt x="10493" y="24047"/>
                    <a:pt x="10529" y="24055"/>
                    <a:pt x="10564" y="24055"/>
                  </a:cubicBezTo>
                  <a:cubicBezTo>
                    <a:pt x="10597" y="24055"/>
                    <a:pt x="10629" y="24048"/>
                    <a:pt x="10652" y="24034"/>
                  </a:cubicBezTo>
                  <a:lnTo>
                    <a:pt x="11830" y="23355"/>
                  </a:lnTo>
                  <a:cubicBezTo>
                    <a:pt x="11881" y="23325"/>
                    <a:pt x="11878" y="23277"/>
                    <a:pt x="11823" y="23246"/>
                  </a:cubicBezTo>
                  <a:lnTo>
                    <a:pt x="10465" y="22462"/>
                  </a:lnTo>
                  <a:cubicBezTo>
                    <a:pt x="10436" y="22445"/>
                    <a:pt x="10398" y="22437"/>
                    <a:pt x="10362" y="22437"/>
                  </a:cubicBezTo>
                  <a:close/>
                  <a:moveTo>
                    <a:pt x="26278" y="17733"/>
                  </a:moveTo>
                  <a:cubicBezTo>
                    <a:pt x="26247" y="17733"/>
                    <a:pt x="26217" y="17739"/>
                    <a:pt x="26195" y="17752"/>
                  </a:cubicBezTo>
                  <a:lnTo>
                    <a:pt x="16512" y="23342"/>
                  </a:lnTo>
                  <a:cubicBezTo>
                    <a:pt x="16465" y="23373"/>
                    <a:pt x="16468" y="23420"/>
                    <a:pt x="16520" y="23451"/>
                  </a:cubicBezTo>
                  <a:lnTo>
                    <a:pt x="17881" y="24236"/>
                  </a:lnTo>
                  <a:cubicBezTo>
                    <a:pt x="17910" y="24252"/>
                    <a:pt x="17946" y="24261"/>
                    <a:pt x="17982" y="24261"/>
                  </a:cubicBezTo>
                  <a:cubicBezTo>
                    <a:pt x="18014" y="24261"/>
                    <a:pt x="18045" y="24254"/>
                    <a:pt x="18069" y="24239"/>
                  </a:cubicBezTo>
                  <a:lnTo>
                    <a:pt x="27748" y="18649"/>
                  </a:lnTo>
                  <a:cubicBezTo>
                    <a:pt x="27799" y="18622"/>
                    <a:pt x="27796" y="18574"/>
                    <a:pt x="27742" y="18543"/>
                  </a:cubicBezTo>
                  <a:lnTo>
                    <a:pt x="26383" y="17758"/>
                  </a:lnTo>
                  <a:cubicBezTo>
                    <a:pt x="26353" y="17742"/>
                    <a:pt x="26315" y="17733"/>
                    <a:pt x="26278" y="17733"/>
                  </a:cubicBezTo>
                  <a:close/>
                  <a:moveTo>
                    <a:pt x="6248" y="22568"/>
                  </a:moveTo>
                  <a:cubicBezTo>
                    <a:pt x="6216" y="22568"/>
                    <a:pt x="6185" y="22575"/>
                    <a:pt x="6161" y="22588"/>
                  </a:cubicBezTo>
                  <a:lnTo>
                    <a:pt x="4352" y="23632"/>
                  </a:lnTo>
                  <a:cubicBezTo>
                    <a:pt x="4301" y="23663"/>
                    <a:pt x="4304" y="23711"/>
                    <a:pt x="4359" y="23741"/>
                  </a:cubicBezTo>
                  <a:lnTo>
                    <a:pt x="5717" y="24526"/>
                  </a:lnTo>
                  <a:cubicBezTo>
                    <a:pt x="5746" y="24542"/>
                    <a:pt x="5784" y="24551"/>
                    <a:pt x="5820" y="24551"/>
                  </a:cubicBezTo>
                  <a:cubicBezTo>
                    <a:pt x="5852" y="24551"/>
                    <a:pt x="5882" y="24544"/>
                    <a:pt x="5905" y="24530"/>
                  </a:cubicBezTo>
                  <a:lnTo>
                    <a:pt x="7717" y="23486"/>
                  </a:lnTo>
                  <a:cubicBezTo>
                    <a:pt x="7765" y="23458"/>
                    <a:pt x="7762" y="23410"/>
                    <a:pt x="7710" y="23379"/>
                  </a:cubicBezTo>
                  <a:lnTo>
                    <a:pt x="6349" y="22594"/>
                  </a:lnTo>
                  <a:cubicBezTo>
                    <a:pt x="6320" y="22576"/>
                    <a:pt x="6283" y="22568"/>
                    <a:pt x="6248" y="22568"/>
                  </a:cubicBezTo>
                  <a:close/>
                  <a:moveTo>
                    <a:pt x="13213" y="23035"/>
                  </a:moveTo>
                  <a:cubicBezTo>
                    <a:pt x="13180" y="23035"/>
                    <a:pt x="13148" y="23042"/>
                    <a:pt x="13124" y="23056"/>
                  </a:cubicBezTo>
                  <a:lnTo>
                    <a:pt x="11946" y="23735"/>
                  </a:lnTo>
                  <a:cubicBezTo>
                    <a:pt x="11898" y="23765"/>
                    <a:pt x="11902" y="23813"/>
                    <a:pt x="11953" y="23844"/>
                  </a:cubicBezTo>
                  <a:lnTo>
                    <a:pt x="13315" y="24628"/>
                  </a:lnTo>
                  <a:cubicBezTo>
                    <a:pt x="13342" y="24645"/>
                    <a:pt x="13379" y="24653"/>
                    <a:pt x="13415" y="24653"/>
                  </a:cubicBezTo>
                  <a:cubicBezTo>
                    <a:pt x="13447" y="24653"/>
                    <a:pt x="13478" y="24647"/>
                    <a:pt x="13502" y="24632"/>
                  </a:cubicBezTo>
                  <a:lnTo>
                    <a:pt x="14677" y="23953"/>
                  </a:lnTo>
                  <a:cubicBezTo>
                    <a:pt x="14727" y="23926"/>
                    <a:pt x="14724" y="23878"/>
                    <a:pt x="14669" y="23847"/>
                  </a:cubicBezTo>
                  <a:lnTo>
                    <a:pt x="13311" y="23059"/>
                  </a:lnTo>
                  <a:cubicBezTo>
                    <a:pt x="13283" y="23043"/>
                    <a:pt x="13248" y="23035"/>
                    <a:pt x="13213" y="23035"/>
                  </a:cubicBezTo>
                  <a:close/>
                  <a:moveTo>
                    <a:pt x="16061" y="23636"/>
                  </a:moveTo>
                  <a:cubicBezTo>
                    <a:pt x="16028" y="23636"/>
                    <a:pt x="15995" y="23643"/>
                    <a:pt x="15970" y="23656"/>
                  </a:cubicBezTo>
                  <a:lnTo>
                    <a:pt x="14523" y="24492"/>
                  </a:lnTo>
                  <a:cubicBezTo>
                    <a:pt x="14475" y="24519"/>
                    <a:pt x="14475" y="24571"/>
                    <a:pt x="14529" y="24601"/>
                  </a:cubicBezTo>
                  <a:lnTo>
                    <a:pt x="15891" y="25386"/>
                  </a:lnTo>
                  <a:cubicBezTo>
                    <a:pt x="15918" y="25402"/>
                    <a:pt x="15953" y="25410"/>
                    <a:pt x="15989" y="25410"/>
                  </a:cubicBezTo>
                  <a:cubicBezTo>
                    <a:pt x="16022" y="25410"/>
                    <a:pt x="16055" y="25403"/>
                    <a:pt x="16079" y="25390"/>
                  </a:cubicBezTo>
                  <a:lnTo>
                    <a:pt x="17526" y="24554"/>
                  </a:lnTo>
                  <a:cubicBezTo>
                    <a:pt x="17574" y="24523"/>
                    <a:pt x="17574" y="24475"/>
                    <a:pt x="17519" y="24444"/>
                  </a:cubicBezTo>
                  <a:lnTo>
                    <a:pt x="16158" y="23659"/>
                  </a:lnTo>
                  <a:cubicBezTo>
                    <a:pt x="16131" y="23644"/>
                    <a:pt x="16096" y="23636"/>
                    <a:pt x="16061" y="23636"/>
                  </a:cubicBezTo>
                  <a:close/>
                  <a:moveTo>
                    <a:pt x="11494" y="24028"/>
                  </a:moveTo>
                  <a:cubicBezTo>
                    <a:pt x="11461" y="24028"/>
                    <a:pt x="11428" y="24035"/>
                    <a:pt x="11404" y="24048"/>
                  </a:cubicBezTo>
                  <a:lnTo>
                    <a:pt x="10229" y="24727"/>
                  </a:lnTo>
                  <a:cubicBezTo>
                    <a:pt x="10178" y="24759"/>
                    <a:pt x="10181" y="24806"/>
                    <a:pt x="10236" y="24837"/>
                  </a:cubicBezTo>
                  <a:lnTo>
                    <a:pt x="11594" y="25622"/>
                  </a:lnTo>
                  <a:cubicBezTo>
                    <a:pt x="11623" y="25637"/>
                    <a:pt x="11658" y="25645"/>
                    <a:pt x="11693" y="25645"/>
                  </a:cubicBezTo>
                  <a:cubicBezTo>
                    <a:pt x="11725" y="25645"/>
                    <a:pt x="11757" y="25638"/>
                    <a:pt x="11782" y="25625"/>
                  </a:cubicBezTo>
                  <a:lnTo>
                    <a:pt x="12960" y="24946"/>
                  </a:lnTo>
                  <a:cubicBezTo>
                    <a:pt x="13007" y="24919"/>
                    <a:pt x="13004" y="24867"/>
                    <a:pt x="12952" y="24837"/>
                  </a:cubicBezTo>
                  <a:lnTo>
                    <a:pt x="11591" y="24052"/>
                  </a:lnTo>
                  <a:cubicBezTo>
                    <a:pt x="11565" y="24036"/>
                    <a:pt x="11529" y="24028"/>
                    <a:pt x="11494" y="24028"/>
                  </a:cubicBezTo>
                  <a:close/>
                  <a:moveTo>
                    <a:pt x="8643" y="23430"/>
                  </a:moveTo>
                  <a:cubicBezTo>
                    <a:pt x="8612" y="23430"/>
                    <a:pt x="8581" y="23437"/>
                    <a:pt x="8557" y="23451"/>
                  </a:cubicBezTo>
                  <a:lnTo>
                    <a:pt x="6294" y="24755"/>
                  </a:lnTo>
                  <a:cubicBezTo>
                    <a:pt x="6246" y="24786"/>
                    <a:pt x="6246" y="24833"/>
                    <a:pt x="6301" y="24864"/>
                  </a:cubicBezTo>
                  <a:lnTo>
                    <a:pt x="7663" y="25649"/>
                  </a:lnTo>
                  <a:cubicBezTo>
                    <a:pt x="7690" y="25665"/>
                    <a:pt x="7726" y="25674"/>
                    <a:pt x="7762" y="25674"/>
                  </a:cubicBezTo>
                  <a:cubicBezTo>
                    <a:pt x="7794" y="25674"/>
                    <a:pt x="7826" y="25667"/>
                    <a:pt x="7850" y="25652"/>
                  </a:cubicBezTo>
                  <a:lnTo>
                    <a:pt x="10110" y="24346"/>
                  </a:lnTo>
                  <a:cubicBezTo>
                    <a:pt x="10161" y="24318"/>
                    <a:pt x="10158" y="24270"/>
                    <a:pt x="10103" y="24239"/>
                  </a:cubicBezTo>
                  <a:lnTo>
                    <a:pt x="8745" y="23455"/>
                  </a:lnTo>
                  <a:cubicBezTo>
                    <a:pt x="8716" y="23438"/>
                    <a:pt x="8679" y="23430"/>
                    <a:pt x="8643" y="23430"/>
                  </a:cubicBezTo>
                  <a:close/>
                  <a:moveTo>
                    <a:pt x="14067" y="24785"/>
                  </a:moveTo>
                  <a:cubicBezTo>
                    <a:pt x="14035" y="24785"/>
                    <a:pt x="14004" y="24792"/>
                    <a:pt x="13980" y="24806"/>
                  </a:cubicBezTo>
                  <a:lnTo>
                    <a:pt x="12533" y="25642"/>
                  </a:lnTo>
                  <a:cubicBezTo>
                    <a:pt x="12481" y="25669"/>
                    <a:pt x="12486" y="25718"/>
                    <a:pt x="12540" y="25748"/>
                  </a:cubicBezTo>
                  <a:lnTo>
                    <a:pt x="13899" y="26533"/>
                  </a:lnTo>
                  <a:cubicBezTo>
                    <a:pt x="13927" y="26549"/>
                    <a:pt x="13965" y="26558"/>
                    <a:pt x="14001" y="26558"/>
                  </a:cubicBezTo>
                  <a:cubicBezTo>
                    <a:pt x="14033" y="26558"/>
                    <a:pt x="14063" y="26551"/>
                    <a:pt x="14086" y="26537"/>
                  </a:cubicBezTo>
                  <a:lnTo>
                    <a:pt x="15537" y="25704"/>
                  </a:lnTo>
                  <a:cubicBezTo>
                    <a:pt x="15584" y="25673"/>
                    <a:pt x="15581" y="25625"/>
                    <a:pt x="15529" y="25595"/>
                  </a:cubicBezTo>
                  <a:lnTo>
                    <a:pt x="14168" y="24809"/>
                  </a:lnTo>
                  <a:cubicBezTo>
                    <a:pt x="14139" y="24793"/>
                    <a:pt x="14103" y="24785"/>
                    <a:pt x="14067" y="24785"/>
                  </a:cubicBezTo>
                  <a:close/>
                  <a:moveTo>
                    <a:pt x="9772" y="25020"/>
                  </a:moveTo>
                  <a:cubicBezTo>
                    <a:pt x="9740" y="25020"/>
                    <a:pt x="9709" y="25027"/>
                    <a:pt x="9687" y="25042"/>
                  </a:cubicBezTo>
                  <a:lnTo>
                    <a:pt x="8236" y="25877"/>
                  </a:lnTo>
                  <a:cubicBezTo>
                    <a:pt x="8188" y="25905"/>
                    <a:pt x="8192" y="25956"/>
                    <a:pt x="8243" y="25987"/>
                  </a:cubicBezTo>
                  <a:lnTo>
                    <a:pt x="9605" y="26772"/>
                  </a:lnTo>
                  <a:cubicBezTo>
                    <a:pt x="9633" y="26788"/>
                    <a:pt x="9668" y="26796"/>
                    <a:pt x="9703" y="26796"/>
                  </a:cubicBezTo>
                  <a:cubicBezTo>
                    <a:pt x="9736" y="26796"/>
                    <a:pt x="9768" y="26789"/>
                    <a:pt x="9792" y="26775"/>
                  </a:cubicBezTo>
                  <a:lnTo>
                    <a:pt x="11240" y="25939"/>
                  </a:lnTo>
                  <a:cubicBezTo>
                    <a:pt x="11290" y="25909"/>
                    <a:pt x="11287" y="25861"/>
                    <a:pt x="11232" y="25830"/>
                  </a:cubicBezTo>
                  <a:lnTo>
                    <a:pt x="9874" y="25045"/>
                  </a:lnTo>
                  <a:cubicBezTo>
                    <a:pt x="9845" y="25029"/>
                    <a:pt x="9808" y="25020"/>
                    <a:pt x="9772" y="25020"/>
                  </a:cubicBezTo>
                  <a:close/>
                  <a:moveTo>
                    <a:pt x="12077" y="25933"/>
                  </a:moveTo>
                  <a:cubicBezTo>
                    <a:pt x="12046" y="25933"/>
                    <a:pt x="12014" y="25940"/>
                    <a:pt x="11990" y="25953"/>
                  </a:cubicBezTo>
                  <a:lnTo>
                    <a:pt x="10181" y="26997"/>
                  </a:lnTo>
                  <a:cubicBezTo>
                    <a:pt x="10131" y="27028"/>
                    <a:pt x="10134" y="27076"/>
                    <a:pt x="10188" y="27106"/>
                  </a:cubicBezTo>
                  <a:lnTo>
                    <a:pt x="11547" y="27892"/>
                  </a:lnTo>
                  <a:cubicBezTo>
                    <a:pt x="11575" y="27908"/>
                    <a:pt x="11612" y="27916"/>
                    <a:pt x="11647" y="27916"/>
                  </a:cubicBezTo>
                  <a:cubicBezTo>
                    <a:pt x="11679" y="27916"/>
                    <a:pt x="11710" y="27909"/>
                    <a:pt x="11734" y="27895"/>
                  </a:cubicBezTo>
                  <a:lnTo>
                    <a:pt x="13543" y="26851"/>
                  </a:lnTo>
                  <a:cubicBezTo>
                    <a:pt x="13595" y="26824"/>
                    <a:pt x="13591" y="26775"/>
                    <a:pt x="13536" y="26745"/>
                  </a:cubicBezTo>
                  <a:lnTo>
                    <a:pt x="12178" y="25959"/>
                  </a:lnTo>
                  <a:cubicBezTo>
                    <a:pt x="12149" y="25942"/>
                    <a:pt x="12113" y="25933"/>
                    <a:pt x="12077" y="25933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27;p43"/>
            <p:cNvSpPr/>
            <p:nvPr/>
          </p:nvSpPr>
          <p:spPr>
            <a:xfrm>
              <a:off x="4170900" y="3147100"/>
              <a:ext cx="519900" cy="300200"/>
            </a:xfrm>
            <a:custGeom>
              <a:avLst/>
              <a:gdLst/>
              <a:ahLst/>
              <a:cxnLst/>
              <a:rect l="l" t="t" r="r" b="b"/>
              <a:pathLst>
                <a:path w="20796" h="12008" extrusionOk="0">
                  <a:moveTo>
                    <a:pt x="12874" y="1"/>
                  </a:moveTo>
                  <a:lnTo>
                    <a:pt x="0" y="7431"/>
                  </a:lnTo>
                  <a:lnTo>
                    <a:pt x="7922" y="12008"/>
                  </a:lnTo>
                  <a:lnTo>
                    <a:pt x="20795" y="4574"/>
                  </a:lnTo>
                  <a:lnTo>
                    <a:pt x="1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28;p43"/>
            <p:cNvSpPr/>
            <p:nvPr/>
          </p:nvSpPr>
          <p:spPr>
            <a:xfrm>
              <a:off x="3502450" y="1672600"/>
              <a:ext cx="1015050" cy="1364475"/>
            </a:xfrm>
            <a:custGeom>
              <a:avLst/>
              <a:gdLst/>
              <a:ahLst/>
              <a:cxnLst/>
              <a:rect l="l" t="t" r="r" b="b"/>
              <a:pathLst>
                <a:path w="40602" h="54579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54128"/>
                  </a:lnTo>
                  <a:cubicBezTo>
                    <a:pt x="1" y="54412"/>
                    <a:pt x="146" y="54578"/>
                    <a:pt x="355" y="54578"/>
                  </a:cubicBezTo>
                  <a:cubicBezTo>
                    <a:pt x="440" y="54578"/>
                    <a:pt x="535" y="54551"/>
                    <a:pt x="636" y="54493"/>
                  </a:cubicBezTo>
                  <a:lnTo>
                    <a:pt x="39970" y="31783"/>
                  </a:lnTo>
                  <a:cubicBezTo>
                    <a:pt x="40318" y="31581"/>
                    <a:pt x="40602" y="31087"/>
                    <a:pt x="40602" y="30684"/>
                  </a:cubicBez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29;p43"/>
            <p:cNvSpPr/>
            <p:nvPr/>
          </p:nvSpPr>
          <p:spPr>
            <a:xfrm>
              <a:off x="3502450" y="1672600"/>
              <a:ext cx="1015050" cy="628200"/>
            </a:xfrm>
            <a:custGeom>
              <a:avLst/>
              <a:gdLst/>
              <a:ahLst/>
              <a:cxnLst/>
              <a:rect l="l" t="t" r="r" b="b"/>
              <a:pathLst>
                <a:path w="40602" h="25128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25128"/>
                  </a:lnTo>
                  <a:lnTo>
                    <a:pt x="40602" y="1684"/>
                  </a:ln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30;p43"/>
            <p:cNvSpPr/>
            <p:nvPr/>
          </p:nvSpPr>
          <p:spPr>
            <a:xfrm>
              <a:off x="4362800" y="1753675"/>
              <a:ext cx="23475" cy="30375"/>
            </a:xfrm>
            <a:custGeom>
              <a:avLst/>
              <a:gdLst/>
              <a:ahLst/>
              <a:cxnLst/>
              <a:rect l="l" t="t" r="r" b="b"/>
              <a:pathLst>
                <a:path w="939" h="1215" extrusionOk="0">
                  <a:moveTo>
                    <a:pt x="678" y="0"/>
                  </a:moveTo>
                  <a:cubicBezTo>
                    <a:pt x="615" y="0"/>
                    <a:pt x="543" y="21"/>
                    <a:pt x="467" y="65"/>
                  </a:cubicBezTo>
                  <a:cubicBezTo>
                    <a:pt x="208" y="216"/>
                    <a:pt x="0" y="577"/>
                    <a:pt x="0" y="878"/>
                  </a:cubicBezTo>
                  <a:cubicBezTo>
                    <a:pt x="0" y="1091"/>
                    <a:pt x="105" y="1215"/>
                    <a:pt x="259" y="1215"/>
                  </a:cubicBezTo>
                  <a:cubicBezTo>
                    <a:pt x="321" y="1215"/>
                    <a:pt x="392" y="1194"/>
                    <a:pt x="467" y="1150"/>
                  </a:cubicBezTo>
                  <a:cubicBezTo>
                    <a:pt x="727" y="1000"/>
                    <a:pt x="938" y="635"/>
                    <a:pt x="938" y="334"/>
                  </a:cubicBezTo>
                  <a:cubicBezTo>
                    <a:pt x="938" y="122"/>
                    <a:pt x="832" y="0"/>
                    <a:pt x="6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31;p43"/>
            <p:cNvSpPr/>
            <p:nvPr/>
          </p:nvSpPr>
          <p:spPr>
            <a:xfrm>
              <a:off x="4409375" y="17267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80" y="1"/>
                  </a:moveTo>
                  <a:cubicBezTo>
                    <a:pt x="617" y="1"/>
                    <a:pt x="547" y="21"/>
                    <a:pt x="472" y="64"/>
                  </a:cubicBezTo>
                  <a:cubicBezTo>
                    <a:pt x="212" y="214"/>
                    <a:pt x="1" y="579"/>
                    <a:pt x="1" y="879"/>
                  </a:cubicBezTo>
                  <a:cubicBezTo>
                    <a:pt x="1" y="1092"/>
                    <a:pt x="107" y="1214"/>
                    <a:pt x="261" y="1214"/>
                  </a:cubicBezTo>
                  <a:cubicBezTo>
                    <a:pt x="324" y="1214"/>
                    <a:pt x="396" y="1193"/>
                    <a:pt x="472" y="1149"/>
                  </a:cubicBezTo>
                  <a:cubicBezTo>
                    <a:pt x="731" y="999"/>
                    <a:pt x="939" y="637"/>
                    <a:pt x="939" y="337"/>
                  </a:cubicBezTo>
                  <a:cubicBezTo>
                    <a:pt x="939" y="123"/>
                    <a:pt x="834" y="1"/>
                    <a:pt x="6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32;p43"/>
            <p:cNvSpPr/>
            <p:nvPr/>
          </p:nvSpPr>
          <p:spPr>
            <a:xfrm>
              <a:off x="4455975" y="16998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79" y="1"/>
                  </a:moveTo>
                  <a:cubicBezTo>
                    <a:pt x="617" y="1"/>
                    <a:pt x="546" y="21"/>
                    <a:pt x="471" y="64"/>
                  </a:cubicBezTo>
                  <a:cubicBezTo>
                    <a:pt x="212" y="214"/>
                    <a:pt x="0" y="580"/>
                    <a:pt x="0" y="877"/>
                  </a:cubicBezTo>
                  <a:cubicBezTo>
                    <a:pt x="0" y="1090"/>
                    <a:pt x="107" y="1214"/>
                    <a:pt x="262" y="1214"/>
                  </a:cubicBezTo>
                  <a:cubicBezTo>
                    <a:pt x="325" y="1214"/>
                    <a:pt x="396" y="1193"/>
                    <a:pt x="471" y="1150"/>
                  </a:cubicBezTo>
                  <a:cubicBezTo>
                    <a:pt x="730" y="1000"/>
                    <a:pt x="938" y="635"/>
                    <a:pt x="938" y="337"/>
                  </a:cubicBezTo>
                  <a:cubicBezTo>
                    <a:pt x="938" y="124"/>
                    <a:pt x="833" y="1"/>
                    <a:pt x="6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33;p43"/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34;p43"/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35;p43"/>
            <p:cNvSpPr/>
            <p:nvPr/>
          </p:nvSpPr>
          <p:spPr>
            <a:xfrm>
              <a:off x="3558425" y="2289375"/>
              <a:ext cx="53100" cy="80850"/>
            </a:xfrm>
            <a:custGeom>
              <a:avLst/>
              <a:gdLst/>
              <a:ahLst/>
              <a:cxnLst/>
              <a:rect l="l" t="t" r="r" b="b"/>
              <a:pathLst>
                <a:path w="2124" h="3234" extrusionOk="0">
                  <a:moveTo>
                    <a:pt x="1365" y="834"/>
                  </a:moveTo>
                  <a:cubicBezTo>
                    <a:pt x="1409" y="834"/>
                    <a:pt x="1445" y="845"/>
                    <a:pt x="1475" y="866"/>
                  </a:cubicBezTo>
                  <a:cubicBezTo>
                    <a:pt x="1561" y="928"/>
                    <a:pt x="1605" y="1078"/>
                    <a:pt x="1605" y="1317"/>
                  </a:cubicBezTo>
                  <a:cubicBezTo>
                    <a:pt x="1605" y="1603"/>
                    <a:pt x="1550" y="1849"/>
                    <a:pt x="1441" y="2051"/>
                  </a:cubicBezTo>
                  <a:cubicBezTo>
                    <a:pt x="1336" y="2255"/>
                    <a:pt x="1168" y="2419"/>
                    <a:pt x="939" y="2552"/>
                  </a:cubicBezTo>
                  <a:cubicBezTo>
                    <a:pt x="860" y="2596"/>
                    <a:pt x="783" y="2634"/>
                    <a:pt x="704" y="2658"/>
                  </a:cubicBezTo>
                  <a:cubicBezTo>
                    <a:pt x="641" y="2677"/>
                    <a:pt x="586" y="2687"/>
                    <a:pt x="545" y="2687"/>
                  </a:cubicBezTo>
                  <a:cubicBezTo>
                    <a:pt x="534" y="2687"/>
                    <a:pt x="525" y="2687"/>
                    <a:pt x="516" y="2685"/>
                  </a:cubicBezTo>
                  <a:lnTo>
                    <a:pt x="516" y="1723"/>
                  </a:lnTo>
                  <a:cubicBezTo>
                    <a:pt x="516" y="1569"/>
                    <a:pt x="567" y="1422"/>
                    <a:pt x="673" y="1279"/>
                  </a:cubicBezTo>
                  <a:cubicBezTo>
                    <a:pt x="783" y="1139"/>
                    <a:pt x="906" y="1027"/>
                    <a:pt x="1041" y="948"/>
                  </a:cubicBezTo>
                  <a:cubicBezTo>
                    <a:pt x="1175" y="872"/>
                    <a:pt x="1283" y="834"/>
                    <a:pt x="1365" y="834"/>
                  </a:cubicBezTo>
                  <a:close/>
                  <a:moveTo>
                    <a:pt x="454" y="0"/>
                  </a:moveTo>
                  <a:cubicBezTo>
                    <a:pt x="430" y="0"/>
                    <a:pt x="398" y="12"/>
                    <a:pt x="359" y="33"/>
                  </a:cubicBezTo>
                  <a:lnTo>
                    <a:pt x="151" y="153"/>
                  </a:lnTo>
                  <a:cubicBezTo>
                    <a:pt x="96" y="183"/>
                    <a:pt x="59" y="221"/>
                    <a:pt x="35" y="262"/>
                  </a:cubicBezTo>
                  <a:cubicBezTo>
                    <a:pt x="11" y="306"/>
                    <a:pt x="0" y="354"/>
                    <a:pt x="0" y="416"/>
                  </a:cubicBezTo>
                  <a:lnTo>
                    <a:pt x="0" y="3218"/>
                  </a:lnTo>
                  <a:cubicBezTo>
                    <a:pt x="40" y="3228"/>
                    <a:pt x="86" y="3234"/>
                    <a:pt x="138" y="3234"/>
                  </a:cubicBezTo>
                  <a:cubicBezTo>
                    <a:pt x="218" y="3234"/>
                    <a:pt x="312" y="3221"/>
                    <a:pt x="421" y="3193"/>
                  </a:cubicBezTo>
                  <a:cubicBezTo>
                    <a:pt x="598" y="3149"/>
                    <a:pt x="779" y="3075"/>
                    <a:pt x="967" y="2968"/>
                  </a:cubicBezTo>
                  <a:cubicBezTo>
                    <a:pt x="1349" y="2747"/>
                    <a:pt x="1635" y="2467"/>
                    <a:pt x="1830" y="2128"/>
                  </a:cubicBezTo>
                  <a:cubicBezTo>
                    <a:pt x="2024" y="1788"/>
                    <a:pt x="2124" y="1412"/>
                    <a:pt x="2124" y="1002"/>
                  </a:cubicBezTo>
                  <a:cubicBezTo>
                    <a:pt x="2124" y="651"/>
                    <a:pt x="2042" y="425"/>
                    <a:pt x="1875" y="326"/>
                  </a:cubicBezTo>
                  <a:cubicBezTo>
                    <a:pt x="1814" y="291"/>
                    <a:pt x="1745" y="273"/>
                    <a:pt x="1666" y="273"/>
                  </a:cubicBezTo>
                  <a:cubicBezTo>
                    <a:pt x="1527" y="273"/>
                    <a:pt x="1359" y="329"/>
                    <a:pt x="1161" y="443"/>
                  </a:cubicBezTo>
                  <a:cubicBezTo>
                    <a:pt x="1032" y="518"/>
                    <a:pt x="909" y="610"/>
                    <a:pt x="792" y="712"/>
                  </a:cubicBezTo>
                  <a:cubicBezTo>
                    <a:pt x="680" y="818"/>
                    <a:pt x="588" y="924"/>
                    <a:pt x="516" y="1040"/>
                  </a:cubicBezTo>
                  <a:lnTo>
                    <a:pt x="516" y="118"/>
                  </a:lnTo>
                  <a:cubicBezTo>
                    <a:pt x="516" y="57"/>
                    <a:pt x="503" y="19"/>
                    <a:pt x="479" y="6"/>
                  </a:cubicBezTo>
                  <a:cubicBezTo>
                    <a:pt x="472" y="2"/>
                    <a:pt x="463" y="0"/>
                    <a:pt x="45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36;p43"/>
            <p:cNvSpPr/>
            <p:nvPr/>
          </p:nvSpPr>
          <p:spPr>
            <a:xfrm>
              <a:off x="3621500" y="2252825"/>
              <a:ext cx="13150" cy="85075"/>
            </a:xfrm>
            <a:custGeom>
              <a:avLst/>
              <a:gdLst/>
              <a:ahLst/>
              <a:cxnLst/>
              <a:rect l="l" t="t" r="r" b="b"/>
              <a:pathLst>
                <a:path w="526" h="3403" extrusionOk="0">
                  <a:moveTo>
                    <a:pt x="460" y="0"/>
                  </a:moveTo>
                  <a:cubicBezTo>
                    <a:pt x="436" y="0"/>
                    <a:pt x="406" y="10"/>
                    <a:pt x="369" y="31"/>
                  </a:cubicBezTo>
                  <a:lnTo>
                    <a:pt x="153" y="158"/>
                  </a:lnTo>
                  <a:cubicBezTo>
                    <a:pt x="99" y="188"/>
                    <a:pt x="58" y="226"/>
                    <a:pt x="37" y="266"/>
                  </a:cubicBezTo>
                  <a:cubicBezTo>
                    <a:pt x="13" y="307"/>
                    <a:pt x="0" y="359"/>
                    <a:pt x="0" y="420"/>
                  </a:cubicBezTo>
                  <a:lnTo>
                    <a:pt x="0" y="3287"/>
                  </a:lnTo>
                  <a:cubicBezTo>
                    <a:pt x="0" y="3345"/>
                    <a:pt x="13" y="3379"/>
                    <a:pt x="37" y="3396"/>
                  </a:cubicBezTo>
                  <a:cubicBezTo>
                    <a:pt x="44" y="3401"/>
                    <a:pt x="52" y="3403"/>
                    <a:pt x="62" y="3403"/>
                  </a:cubicBezTo>
                  <a:cubicBezTo>
                    <a:pt x="85" y="3403"/>
                    <a:pt x="116" y="3392"/>
                    <a:pt x="153" y="3369"/>
                  </a:cubicBezTo>
                  <a:lnTo>
                    <a:pt x="369" y="3246"/>
                  </a:lnTo>
                  <a:cubicBezTo>
                    <a:pt x="426" y="3212"/>
                    <a:pt x="467" y="3174"/>
                    <a:pt x="492" y="3133"/>
                  </a:cubicBezTo>
                  <a:cubicBezTo>
                    <a:pt x="515" y="3092"/>
                    <a:pt x="525" y="3042"/>
                    <a:pt x="525" y="2987"/>
                  </a:cubicBezTo>
                  <a:lnTo>
                    <a:pt x="525" y="117"/>
                  </a:lnTo>
                  <a:cubicBezTo>
                    <a:pt x="525" y="58"/>
                    <a:pt x="512" y="21"/>
                    <a:pt x="488" y="7"/>
                  </a:cubicBezTo>
                  <a:cubicBezTo>
                    <a:pt x="480" y="3"/>
                    <a:pt x="471" y="0"/>
                    <a:pt x="46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837;p43"/>
            <p:cNvSpPr/>
            <p:nvPr/>
          </p:nvSpPr>
          <p:spPr>
            <a:xfrm>
              <a:off x="3644625" y="2246325"/>
              <a:ext cx="55625" cy="70500"/>
            </a:xfrm>
            <a:custGeom>
              <a:avLst/>
              <a:gdLst/>
              <a:ahLst/>
              <a:cxnLst/>
              <a:rect l="l" t="t" r="r" b="b"/>
              <a:pathLst>
                <a:path w="2225" h="2820" extrusionOk="0">
                  <a:moveTo>
                    <a:pt x="1416" y="555"/>
                  </a:moveTo>
                  <a:cubicBezTo>
                    <a:pt x="1469" y="555"/>
                    <a:pt x="1514" y="569"/>
                    <a:pt x="1553" y="594"/>
                  </a:cubicBezTo>
                  <a:cubicBezTo>
                    <a:pt x="1651" y="663"/>
                    <a:pt x="1703" y="820"/>
                    <a:pt x="1703" y="1065"/>
                  </a:cubicBezTo>
                  <a:cubicBezTo>
                    <a:pt x="1703" y="1315"/>
                    <a:pt x="1651" y="1533"/>
                    <a:pt x="1553" y="1721"/>
                  </a:cubicBezTo>
                  <a:cubicBezTo>
                    <a:pt x="1451" y="1909"/>
                    <a:pt x="1303" y="2059"/>
                    <a:pt x="1109" y="2171"/>
                  </a:cubicBezTo>
                  <a:cubicBezTo>
                    <a:pt x="993" y="2238"/>
                    <a:pt x="893" y="2272"/>
                    <a:pt x="810" y="2272"/>
                  </a:cubicBezTo>
                  <a:cubicBezTo>
                    <a:pt x="756" y="2272"/>
                    <a:pt x="709" y="2258"/>
                    <a:pt x="668" y="2229"/>
                  </a:cubicBezTo>
                  <a:cubicBezTo>
                    <a:pt x="566" y="2158"/>
                    <a:pt x="515" y="1998"/>
                    <a:pt x="515" y="1752"/>
                  </a:cubicBezTo>
                  <a:cubicBezTo>
                    <a:pt x="515" y="1506"/>
                    <a:pt x="566" y="1291"/>
                    <a:pt x="668" y="1103"/>
                  </a:cubicBezTo>
                  <a:cubicBezTo>
                    <a:pt x="771" y="916"/>
                    <a:pt x="918" y="769"/>
                    <a:pt x="1109" y="660"/>
                  </a:cubicBezTo>
                  <a:cubicBezTo>
                    <a:pt x="1229" y="590"/>
                    <a:pt x="1332" y="555"/>
                    <a:pt x="1416" y="555"/>
                  </a:cubicBezTo>
                  <a:close/>
                  <a:moveTo>
                    <a:pt x="1712" y="1"/>
                  </a:moveTo>
                  <a:cubicBezTo>
                    <a:pt x="1547" y="1"/>
                    <a:pt x="1345" y="69"/>
                    <a:pt x="1109" y="205"/>
                  </a:cubicBezTo>
                  <a:cubicBezTo>
                    <a:pt x="754" y="410"/>
                    <a:pt x="481" y="676"/>
                    <a:pt x="290" y="1001"/>
                  </a:cubicBezTo>
                  <a:cubicBezTo>
                    <a:pt x="99" y="1328"/>
                    <a:pt x="0" y="1676"/>
                    <a:pt x="0" y="2048"/>
                  </a:cubicBezTo>
                  <a:cubicBezTo>
                    <a:pt x="0" y="2421"/>
                    <a:pt x="99" y="2659"/>
                    <a:pt x="290" y="2765"/>
                  </a:cubicBezTo>
                  <a:cubicBezTo>
                    <a:pt x="355" y="2801"/>
                    <a:pt x="429" y="2819"/>
                    <a:pt x="512" y="2819"/>
                  </a:cubicBezTo>
                  <a:cubicBezTo>
                    <a:pt x="675" y="2819"/>
                    <a:pt x="875" y="2751"/>
                    <a:pt x="1109" y="2615"/>
                  </a:cubicBezTo>
                  <a:cubicBezTo>
                    <a:pt x="1464" y="2410"/>
                    <a:pt x="1741" y="2144"/>
                    <a:pt x="1932" y="1817"/>
                  </a:cubicBezTo>
                  <a:cubicBezTo>
                    <a:pt x="2126" y="1489"/>
                    <a:pt x="2225" y="1138"/>
                    <a:pt x="2225" y="766"/>
                  </a:cubicBezTo>
                  <a:cubicBezTo>
                    <a:pt x="2225" y="397"/>
                    <a:pt x="2126" y="158"/>
                    <a:pt x="1932" y="52"/>
                  </a:cubicBezTo>
                  <a:cubicBezTo>
                    <a:pt x="1868" y="18"/>
                    <a:pt x="1794" y="1"/>
                    <a:pt x="1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38;p43"/>
            <p:cNvSpPr/>
            <p:nvPr/>
          </p:nvSpPr>
          <p:spPr>
            <a:xfrm>
              <a:off x="3708175" y="2207200"/>
              <a:ext cx="53100" cy="92900"/>
            </a:xfrm>
            <a:custGeom>
              <a:avLst/>
              <a:gdLst/>
              <a:ahLst/>
              <a:cxnLst/>
              <a:rect l="l" t="t" r="r" b="b"/>
              <a:pathLst>
                <a:path w="2124" h="3716" extrusionOk="0">
                  <a:moveTo>
                    <a:pt x="1608" y="538"/>
                  </a:moveTo>
                  <a:lnTo>
                    <a:pt x="1608" y="1381"/>
                  </a:lnTo>
                  <a:cubicBezTo>
                    <a:pt x="1608" y="1542"/>
                    <a:pt x="1560" y="1699"/>
                    <a:pt x="1464" y="1849"/>
                  </a:cubicBezTo>
                  <a:cubicBezTo>
                    <a:pt x="1369" y="1996"/>
                    <a:pt x="1246" y="2115"/>
                    <a:pt x="1092" y="2200"/>
                  </a:cubicBezTo>
                  <a:cubicBezTo>
                    <a:pt x="966" y="2274"/>
                    <a:pt x="861" y="2311"/>
                    <a:pt x="777" y="2311"/>
                  </a:cubicBezTo>
                  <a:cubicBezTo>
                    <a:pt x="732" y="2311"/>
                    <a:pt x="693" y="2300"/>
                    <a:pt x="659" y="2279"/>
                  </a:cubicBezTo>
                  <a:cubicBezTo>
                    <a:pt x="563" y="2221"/>
                    <a:pt x="516" y="2074"/>
                    <a:pt x="516" y="1842"/>
                  </a:cubicBezTo>
                  <a:cubicBezTo>
                    <a:pt x="516" y="1334"/>
                    <a:pt x="731" y="955"/>
                    <a:pt x="1161" y="706"/>
                  </a:cubicBezTo>
                  <a:cubicBezTo>
                    <a:pt x="1250" y="655"/>
                    <a:pt x="1332" y="617"/>
                    <a:pt x="1414" y="587"/>
                  </a:cubicBezTo>
                  <a:cubicBezTo>
                    <a:pt x="1492" y="556"/>
                    <a:pt x="1557" y="542"/>
                    <a:pt x="1608" y="538"/>
                  </a:cubicBezTo>
                  <a:close/>
                  <a:moveTo>
                    <a:pt x="1997" y="0"/>
                  </a:moveTo>
                  <a:cubicBezTo>
                    <a:pt x="1914" y="0"/>
                    <a:pt x="1818" y="14"/>
                    <a:pt x="1710" y="40"/>
                  </a:cubicBezTo>
                  <a:cubicBezTo>
                    <a:pt x="1540" y="85"/>
                    <a:pt x="1366" y="157"/>
                    <a:pt x="1188" y="259"/>
                  </a:cubicBezTo>
                  <a:cubicBezTo>
                    <a:pt x="803" y="480"/>
                    <a:pt x="509" y="757"/>
                    <a:pt x="304" y="1085"/>
                  </a:cubicBezTo>
                  <a:cubicBezTo>
                    <a:pt x="103" y="1416"/>
                    <a:pt x="1" y="1778"/>
                    <a:pt x="1" y="2177"/>
                  </a:cubicBezTo>
                  <a:cubicBezTo>
                    <a:pt x="1" y="2525"/>
                    <a:pt x="86" y="2747"/>
                    <a:pt x="256" y="2843"/>
                  </a:cubicBezTo>
                  <a:cubicBezTo>
                    <a:pt x="315" y="2874"/>
                    <a:pt x="382" y="2890"/>
                    <a:pt x="457" y="2890"/>
                  </a:cubicBezTo>
                  <a:cubicBezTo>
                    <a:pt x="599" y="2890"/>
                    <a:pt x="770" y="2832"/>
                    <a:pt x="970" y="2716"/>
                  </a:cubicBezTo>
                  <a:cubicBezTo>
                    <a:pt x="1113" y="2635"/>
                    <a:pt x="1239" y="2539"/>
                    <a:pt x="1341" y="2436"/>
                  </a:cubicBezTo>
                  <a:cubicBezTo>
                    <a:pt x="1444" y="2331"/>
                    <a:pt x="1533" y="2208"/>
                    <a:pt x="1608" y="2071"/>
                  </a:cubicBezTo>
                  <a:lnTo>
                    <a:pt x="1608" y="2071"/>
                  </a:lnTo>
                  <a:cubicBezTo>
                    <a:pt x="1608" y="2310"/>
                    <a:pt x="1567" y="2504"/>
                    <a:pt x="1482" y="2655"/>
                  </a:cubicBezTo>
                  <a:cubicBezTo>
                    <a:pt x="1396" y="2802"/>
                    <a:pt x="1264" y="2931"/>
                    <a:pt x="1079" y="3037"/>
                  </a:cubicBezTo>
                  <a:cubicBezTo>
                    <a:pt x="840" y="3174"/>
                    <a:pt x="645" y="3241"/>
                    <a:pt x="495" y="3241"/>
                  </a:cubicBezTo>
                  <a:cubicBezTo>
                    <a:pt x="478" y="3241"/>
                    <a:pt x="465" y="3245"/>
                    <a:pt x="454" y="3252"/>
                  </a:cubicBezTo>
                  <a:cubicBezTo>
                    <a:pt x="437" y="3262"/>
                    <a:pt x="420" y="3286"/>
                    <a:pt x="407" y="3327"/>
                  </a:cubicBezTo>
                  <a:lnTo>
                    <a:pt x="287" y="3627"/>
                  </a:lnTo>
                  <a:cubicBezTo>
                    <a:pt x="264" y="3682"/>
                    <a:pt x="277" y="3709"/>
                    <a:pt x="318" y="3712"/>
                  </a:cubicBezTo>
                  <a:cubicBezTo>
                    <a:pt x="332" y="3714"/>
                    <a:pt x="347" y="3715"/>
                    <a:pt x="362" y="3715"/>
                  </a:cubicBezTo>
                  <a:cubicBezTo>
                    <a:pt x="439" y="3715"/>
                    <a:pt x="538" y="3694"/>
                    <a:pt x="662" y="3651"/>
                  </a:cubicBezTo>
                  <a:cubicBezTo>
                    <a:pt x="813" y="3600"/>
                    <a:pt x="966" y="3528"/>
                    <a:pt x="1127" y="3436"/>
                  </a:cubicBezTo>
                  <a:cubicBezTo>
                    <a:pt x="1468" y="3238"/>
                    <a:pt x="1721" y="2983"/>
                    <a:pt x="1881" y="2671"/>
                  </a:cubicBezTo>
                  <a:cubicBezTo>
                    <a:pt x="2045" y="2361"/>
                    <a:pt x="2124" y="2016"/>
                    <a:pt x="2124" y="1634"/>
                  </a:cubicBezTo>
                  <a:lnTo>
                    <a:pt x="2124" y="13"/>
                  </a:lnTo>
                  <a:cubicBezTo>
                    <a:pt x="2086" y="5"/>
                    <a:pt x="2043" y="0"/>
                    <a:pt x="19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39;p43"/>
            <p:cNvSpPr/>
            <p:nvPr/>
          </p:nvSpPr>
          <p:spPr>
            <a:xfrm>
              <a:off x="3675750" y="2398050"/>
              <a:ext cx="7800" cy="515475"/>
            </a:xfrm>
            <a:custGeom>
              <a:avLst/>
              <a:gdLst/>
              <a:ahLst/>
              <a:cxnLst/>
              <a:rect l="l" t="t" r="r" b="b"/>
              <a:pathLst>
                <a:path w="312" h="20619" extrusionOk="0">
                  <a:moveTo>
                    <a:pt x="212" y="0"/>
                  </a:moveTo>
                  <a:cubicBezTo>
                    <a:pt x="195" y="0"/>
                    <a:pt x="177" y="6"/>
                    <a:pt x="157" y="18"/>
                  </a:cubicBezTo>
                  <a:cubicBezTo>
                    <a:pt x="72" y="68"/>
                    <a:pt x="1" y="218"/>
                    <a:pt x="1" y="355"/>
                  </a:cubicBezTo>
                  <a:lnTo>
                    <a:pt x="1" y="20451"/>
                  </a:lnTo>
                  <a:cubicBezTo>
                    <a:pt x="1" y="20554"/>
                    <a:pt x="44" y="20618"/>
                    <a:pt x="103" y="20618"/>
                  </a:cubicBezTo>
                  <a:cubicBezTo>
                    <a:pt x="120" y="20618"/>
                    <a:pt x="138" y="20613"/>
                    <a:pt x="157" y="20601"/>
                  </a:cubicBezTo>
                  <a:cubicBezTo>
                    <a:pt x="243" y="20550"/>
                    <a:pt x="311" y="20396"/>
                    <a:pt x="311" y="20263"/>
                  </a:cubicBezTo>
                  <a:lnTo>
                    <a:pt x="311" y="168"/>
                  </a:lnTo>
                  <a:cubicBezTo>
                    <a:pt x="311" y="64"/>
                    <a:pt x="270" y="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40;p43"/>
            <p:cNvSpPr/>
            <p:nvPr/>
          </p:nvSpPr>
          <p:spPr>
            <a:xfrm>
              <a:off x="3365525" y="2472275"/>
              <a:ext cx="247525" cy="317400"/>
            </a:xfrm>
            <a:custGeom>
              <a:avLst/>
              <a:gdLst/>
              <a:ahLst/>
              <a:cxnLst/>
              <a:rect l="l" t="t" r="r" b="b"/>
              <a:pathLst>
                <a:path w="9901" h="1269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7"/>
                    <a:pt x="118" y="12695"/>
                    <a:pt x="289" y="12695"/>
                  </a:cubicBezTo>
                  <a:cubicBezTo>
                    <a:pt x="360" y="12695"/>
                    <a:pt x="441" y="12672"/>
                    <a:pt x="525" y="12622"/>
                  </a:cubicBezTo>
                  <a:lnTo>
                    <a:pt x="9375" y="7516"/>
                  </a:lnTo>
                  <a:cubicBezTo>
                    <a:pt x="9666" y="7345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41;p43"/>
            <p:cNvSpPr/>
            <p:nvPr/>
          </p:nvSpPr>
          <p:spPr>
            <a:xfrm>
              <a:off x="3365525" y="2472275"/>
              <a:ext cx="247525" cy="165625"/>
            </a:xfrm>
            <a:custGeom>
              <a:avLst/>
              <a:gdLst/>
              <a:ahLst/>
              <a:cxnLst/>
              <a:rect l="l" t="t" r="r" b="b"/>
              <a:pathLst>
                <a:path w="9901" h="6625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8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42;p43"/>
            <p:cNvSpPr/>
            <p:nvPr/>
          </p:nvSpPr>
          <p:spPr>
            <a:xfrm>
              <a:off x="3390250" y="2594975"/>
              <a:ext cx="99000" cy="157275"/>
            </a:xfrm>
            <a:custGeom>
              <a:avLst/>
              <a:gdLst/>
              <a:ahLst/>
              <a:cxnLst/>
              <a:rect l="l" t="t" r="r" b="b"/>
              <a:pathLst>
                <a:path w="3960" h="6291" extrusionOk="0">
                  <a:moveTo>
                    <a:pt x="3960" y="0"/>
                  </a:moveTo>
                  <a:lnTo>
                    <a:pt x="1" y="2290"/>
                  </a:lnTo>
                  <a:lnTo>
                    <a:pt x="1" y="6291"/>
                  </a:lnTo>
                  <a:lnTo>
                    <a:pt x="3960" y="4004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43;p43"/>
            <p:cNvSpPr/>
            <p:nvPr/>
          </p:nvSpPr>
          <p:spPr>
            <a:xfrm>
              <a:off x="3390250" y="2631075"/>
              <a:ext cx="99000" cy="121175"/>
            </a:xfrm>
            <a:custGeom>
              <a:avLst/>
              <a:gdLst/>
              <a:ahLst/>
              <a:cxnLst/>
              <a:rect l="l" t="t" r="r" b="b"/>
              <a:pathLst>
                <a:path w="3960" h="4847" extrusionOk="0">
                  <a:moveTo>
                    <a:pt x="3304" y="0"/>
                  </a:moveTo>
                  <a:cubicBezTo>
                    <a:pt x="3257" y="0"/>
                    <a:pt x="3213" y="34"/>
                    <a:pt x="3185" y="103"/>
                  </a:cubicBezTo>
                  <a:lnTo>
                    <a:pt x="2291" y="2168"/>
                  </a:lnTo>
                  <a:lnTo>
                    <a:pt x="1768" y="1597"/>
                  </a:lnTo>
                  <a:cubicBezTo>
                    <a:pt x="1729" y="1553"/>
                    <a:pt x="1681" y="1531"/>
                    <a:pt x="1635" y="1531"/>
                  </a:cubicBezTo>
                  <a:cubicBezTo>
                    <a:pt x="1578" y="1531"/>
                    <a:pt x="1523" y="1564"/>
                    <a:pt x="1485" y="1628"/>
                  </a:cubicBezTo>
                  <a:lnTo>
                    <a:pt x="1" y="4266"/>
                  </a:lnTo>
                  <a:lnTo>
                    <a:pt x="1" y="4847"/>
                  </a:lnTo>
                  <a:lnTo>
                    <a:pt x="3960" y="2560"/>
                  </a:lnTo>
                  <a:lnTo>
                    <a:pt x="3960" y="846"/>
                  </a:lnTo>
                  <a:lnTo>
                    <a:pt x="3421" y="76"/>
                  </a:lnTo>
                  <a:cubicBezTo>
                    <a:pt x="3386" y="25"/>
                    <a:pt x="3344" y="0"/>
                    <a:pt x="3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44;p43"/>
            <p:cNvSpPr/>
            <p:nvPr/>
          </p:nvSpPr>
          <p:spPr>
            <a:xfrm>
              <a:off x="3514075" y="254127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1" y="0"/>
                  </a:moveTo>
                  <a:cubicBezTo>
                    <a:pt x="2757" y="0"/>
                    <a:pt x="2706" y="15"/>
                    <a:pt x="2652" y="46"/>
                  </a:cubicBezTo>
                  <a:lnTo>
                    <a:pt x="314" y="1394"/>
                  </a:lnTo>
                  <a:cubicBezTo>
                    <a:pt x="140" y="1497"/>
                    <a:pt x="0" y="1732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1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7"/>
                    <a:pt x="2969" y="398"/>
                    <a:pt x="2969" y="207"/>
                  </a:cubicBezTo>
                  <a:cubicBezTo>
                    <a:pt x="2969" y="76"/>
                    <a:pt x="2902" y="0"/>
                    <a:pt x="2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45;p43"/>
            <p:cNvSpPr/>
            <p:nvPr/>
          </p:nvSpPr>
          <p:spPr>
            <a:xfrm>
              <a:off x="3514075" y="2582425"/>
              <a:ext cx="74250" cy="53325"/>
            </a:xfrm>
            <a:custGeom>
              <a:avLst/>
              <a:gdLst/>
              <a:ahLst/>
              <a:cxnLst/>
              <a:rect l="l" t="t" r="r" b="b"/>
              <a:pathLst>
                <a:path w="2970" h="2133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5"/>
                    <a:pt x="0" y="1922"/>
                  </a:cubicBezTo>
                  <a:cubicBezTo>
                    <a:pt x="0" y="2055"/>
                    <a:pt x="68" y="2132"/>
                    <a:pt x="168" y="2132"/>
                  </a:cubicBezTo>
                  <a:cubicBezTo>
                    <a:pt x="211" y="2132"/>
                    <a:pt x="261" y="2117"/>
                    <a:pt x="314" y="2086"/>
                  </a:cubicBezTo>
                  <a:lnTo>
                    <a:pt x="2652" y="738"/>
                  </a:lnTo>
                  <a:cubicBezTo>
                    <a:pt x="2829" y="636"/>
                    <a:pt x="2969" y="400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846;p43"/>
            <p:cNvSpPr/>
            <p:nvPr/>
          </p:nvSpPr>
          <p:spPr>
            <a:xfrm>
              <a:off x="3514075" y="26236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1" y="1"/>
                  </a:moveTo>
                  <a:cubicBezTo>
                    <a:pt x="2757" y="1"/>
                    <a:pt x="2706" y="16"/>
                    <a:pt x="2652" y="47"/>
                  </a:cubicBezTo>
                  <a:lnTo>
                    <a:pt x="314" y="1394"/>
                  </a:lnTo>
                  <a:cubicBezTo>
                    <a:pt x="140" y="1497"/>
                    <a:pt x="0" y="1733"/>
                    <a:pt x="0" y="1923"/>
                  </a:cubicBezTo>
                  <a:cubicBezTo>
                    <a:pt x="0" y="2056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4"/>
                  </a:cubicBezTo>
                  <a:lnTo>
                    <a:pt x="2652" y="736"/>
                  </a:lnTo>
                  <a:cubicBezTo>
                    <a:pt x="2829" y="633"/>
                    <a:pt x="2969" y="398"/>
                    <a:pt x="2969" y="207"/>
                  </a:cubicBezTo>
                  <a:cubicBezTo>
                    <a:pt x="2969" y="76"/>
                    <a:pt x="2902" y="1"/>
                    <a:pt x="28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847;p43"/>
            <p:cNvSpPr/>
            <p:nvPr/>
          </p:nvSpPr>
          <p:spPr>
            <a:xfrm>
              <a:off x="3365525" y="2713150"/>
              <a:ext cx="247525" cy="317425"/>
            </a:xfrm>
            <a:custGeom>
              <a:avLst/>
              <a:gdLst/>
              <a:ahLst/>
              <a:cxnLst/>
              <a:rect l="l" t="t" r="r" b="b"/>
              <a:pathLst>
                <a:path w="9901" h="12697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8"/>
                    <a:pt x="119" y="12696"/>
                    <a:pt x="292" y="12696"/>
                  </a:cubicBezTo>
                  <a:cubicBezTo>
                    <a:pt x="362" y="12696"/>
                    <a:pt x="442" y="12674"/>
                    <a:pt x="525" y="12625"/>
                  </a:cubicBezTo>
                  <a:lnTo>
                    <a:pt x="9375" y="7516"/>
                  </a:lnTo>
                  <a:cubicBezTo>
                    <a:pt x="9666" y="7348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848;p43"/>
            <p:cNvSpPr/>
            <p:nvPr/>
          </p:nvSpPr>
          <p:spPr>
            <a:xfrm>
              <a:off x="3365525" y="2713150"/>
              <a:ext cx="247525" cy="165650"/>
            </a:xfrm>
            <a:custGeom>
              <a:avLst/>
              <a:gdLst/>
              <a:ahLst/>
              <a:cxnLst/>
              <a:rect l="l" t="t" r="r" b="b"/>
              <a:pathLst>
                <a:path w="9901" h="662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9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849;p43"/>
            <p:cNvSpPr/>
            <p:nvPr/>
          </p:nvSpPr>
          <p:spPr>
            <a:xfrm>
              <a:off x="3390250" y="2835925"/>
              <a:ext cx="99000" cy="157200"/>
            </a:xfrm>
            <a:custGeom>
              <a:avLst/>
              <a:gdLst/>
              <a:ahLst/>
              <a:cxnLst/>
              <a:rect l="l" t="t" r="r" b="b"/>
              <a:pathLst>
                <a:path w="3960" h="6288" extrusionOk="0">
                  <a:moveTo>
                    <a:pt x="3960" y="1"/>
                  </a:moveTo>
                  <a:lnTo>
                    <a:pt x="1" y="2288"/>
                  </a:lnTo>
                  <a:lnTo>
                    <a:pt x="1" y="6287"/>
                  </a:lnTo>
                  <a:lnTo>
                    <a:pt x="3960" y="4000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850;p43"/>
            <p:cNvSpPr/>
            <p:nvPr/>
          </p:nvSpPr>
          <p:spPr>
            <a:xfrm>
              <a:off x="3390250" y="2872000"/>
              <a:ext cx="99000" cy="121125"/>
            </a:xfrm>
            <a:custGeom>
              <a:avLst/>
              <a:gdLst/>
              <a:ahLst/>
              <a:cxnLst/>
              <a:rect l="l" t="t" r="r" b="b"/>
              <a:pathLst>
                <a:path w="3960" h="4845" extrusionOk="0">
                  <a:moveTo>
                    <a:pt x="3303" y="1"/>
                  </a:moveTo>
                  <a:cubicBezTo>
                    <a:pt x="3257" y="1"/>
                    <a:pt x="3212" y="34"/>
                    <a:pt x="3185" y="100"/>
                  </a:cubicBezTo>
                  <a:lnTo>
                    <a:pt x="2291" y="2165"/>
                  </a:lnTo>
                  <a:lnTo>
                    <a:pt x="1768" y="1595"/>
                  </a:lnTo>
                  <a:cubicBezTo>
                    <a:pt x="1729" y="1551"/>
                    <a:pt x="1682" y="1529"/>
                    <a:pt x="1636" y="1529"/>
                  </a:cubicBezTo>
                  <a:cubicBezTo>
                    <a:pt x="1579" y="1529"/>
                    <a:pt x="1523" y="1563"/>
                    <a:pt x="1485" y="1629"/>
                  </a:cubicBezTo>
                  <a:lnTo>
                    <a:pt x="1" y="4264"/>
                  </a:lnTo>
                  <a:lnTo>
                    <a:pt x="1" y="4844"/>
                  </a:lnTo>
                  <a:lnTo>
                    <a:pt x="3960" y="2557"/>
                  </a:lnTo>
                  <a:lnTo>
                    <a:pt x="3960" y="845"/>
                  </a:lnTo>
                  <a:lnTo>
                    <a:pt x="3421" y="76"/>
                  </a:lnTo>
                  <a:cubicBezTo>
                    <a:pt x="3386" y="26"/>
                    <a:pt x="3343" y="1"/>
                    <a:pt x="3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851;p43"/>
            <p:cNvSpPr/>
            <p:nvPr/>
          </p:nvSpPr>
          <p:spPr>
            <a:xfrm>
              <a:off x="3514075" y="2782175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0"/>
                  </a:moveTo>
                  <a:cubicBezTo>
                    <a:pt x="2756" y="0"/>
                    <a:pt x="2706" y="15"/>
                    <a:pt x="2652" y="45"/>
                  </a:cubicBezTo>
                  <a:lnTo>
                    <a:pt x="314" y="1396"/>
                  </a:lnTo>
                  <a:cubicBezTo>
                    <a:pt x="140" y="1495"/>
                    <a:pt x="0" y="1735"/>
                    <a:pt x="0" y="1922"/>
                  </a:cubicBezTo>
                  <a:cubicBezTo>
                    <a:pt x="0" y="2055"/>
                    <a:pt x="68" y="2130"/>
                    <a:pt x="168" y="2130"/>
                  </a:cubicBezTo>
                  <a:cubicBezTo>
                    <a:pt x="212" y="2130"/>
                    <a:pt x="261" y="2116"/>
                    <a:pt x="314" y="2086"/>
                  </a:cubicBezTo>
                  <a:lnTo>
                    <a:pt x="2652" y="734"/>
                  </a:lnTo>
                  <a:cubicBezTo>
                    <a:pt x="2829" y="635"/>
                    <a:pt x="2969" y="400"/>
                    <a:pt x="2969" y="208"/>
                  </a:cubicBezTo>
                  <a:cubicBezTo>
                    <a:pt x="2969" y="76"/>
                    <a:pt x="2902" y="0"/>
                    <a:pt x="28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52;p43"/>
            <p:cNvSpPr/>
            <p:nvPr/>
          </p:nvSpPr>
          <p:spPr>
            <a:xfrm>
              <a:off x="3514075" y="282332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3" y="1"/>
                  </a:moveTo>
                  <a:cubicBezTo>
                    <a:pt x="2758" y="1"/>
                    <a:pt x="2707" y="16"/>
                    <a:pt x="2652" y="48"/>
                  </a:cubicBezTo>
                  <a:lnTo>
                    <a:pt x="314" y="1396"/>
                  </a:lnTo>
                  <a:cubicBezTo>
                    <a:pt x="140" y="1498"/>
                    <a:pt x="0" y="1733"/>
                    <a:pt x="0" y="1924"/>
                  </a:cubicBezTo>
                  <a:cubicBezTo>
                    <a:pt x="0" y="2057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5"/>
                  </a:cubicBezTo>
                  <a:lnTo>
                    <a:pt x="2652" y="736"/>
                  </a:lnTo>
                  <a:cubicBezTo>
                    <a:pt x="2829" y="634"/>
                    <a:pt x="2969" y="399"/>
                    <a:pt x="2969" y="208"/>
                  </a:cubicBezTo>
                  <a:cubicBezTo>
                    <a:pt x="2969" y="76"/>
                    <a:pt x="2903" y="1"/>
                    <a:pt x="28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53;p43"/>
            <p:cNvSpPr/>
            <p:nvPr/>
          </p:nvSpPr>
          <p:spPr>
            <a:xfrm>
              <a:off x="3514075" y="28645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1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2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6"/>
                    <a:pt x="2969" y="397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54;p43"/>
            <p:cNvSpPr/>
            <p:nvPr/>
          </p:nvSpPr>
          <p:spPr>
            <a:xfrm>
              <a:off x="3750075" y="2213225"/>
              <a:ext cx="706325" cy="624950"/>
            </a:xfrm>
            <a:custGeom>
              <a:avLst/>
              <a:gdLst/>
              <a:ahLst/>
              <a:cxnLst/>
              <a:rect l="l" t="t" r="r" b="b"/>
              <a:pathLst>
                <a:path w="28253" h="24998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24622"/>
                  </a:lnTo>
                  <a:cubicBezTo>
                    <a:pt x="0" y="24859"/>
                    <a:pt x="119" y="24997"/>
                    <a:pt x="292" y="24997"/>
                  </a:cubicBezTo>
                  <a:cubicBezTo>
                    <a:pt x="362" y="24997"/>
                    <a:pt x="442" y="24974"/>
                    <a:pt x="526" y="24926"/>
                  </a:cubicBezTo>
                  <a:lnTo>
                    <a:pt x="27728" y="9223"/>
                  </a:lnTo>
                  <a:cubicBezTo>
                    <a:pt x="28018" y="9055"/>
                    <a:pt x="28253" y="8646"/>
                    <a:pt x="28253" y="8308"/>
                  </a:cubicBez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55;p43"/>
            <p:cNvSpPr/>
            <p:nvPr/>
          </p:nvSpPr>
          <p:spPr>
            <a:xfrm>
              <a:off x="3750075" y="2213225"/>
              <a:ext cx="706325" cy="430500"/>
            </a:xfrm>
            <a:custGeom>
              <a:avLst/>
              <a:gdLst/>
              <a:ahLst/>
              <a:cxnLst/>
              <a:rect l="l" t="t" r="r" b="b"/>
              <a:pathLst>
                <a:path w="28253" h="17220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17220"/>
                  </a:lnTo>
                  <a:lnTo>
                    <a:pt x="28253" y="905"/>
                  </a:ln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56;p43"/>
            <p:cNvSpPr/>
            <p:nvPr/>
          </p:nvSpPr>
          <p:spPr>
            <a:xfrm>
              <a:off x="3769850" y="2564975"/>
              <a:ext cx="158500" cy="242325"/>
            </a:xfrm>
            <a:custGeom>
              <a:avLst/>
              <a:gdLst/>
              <a:ahLst/>
              <a:cxnLst/>
              <a:rect l="l" t="t" r="r" b="b"/>
              <a:pathLst>
                <a:path w="6340" h="9693" extrusionOk="0">
                  <a:moveTo>
                    <a:pt x="6103" y="0"/>
                  </a:moveTo>
                  <a:cubicBezTo>
                    <a:pt x="6047" y="0"/>
                    <a:pt x="5983" y="19"/>
                    <a:pt x="5916" y="57"/>
                  </a:cubicBezTo>
                  <a:lnTo>
                    <a:pt x="421" y="3231"/>
                  </a:lnTo>
                  <a:cubicBezTo>
                    <a:pt x="189" y="3364"/>
                    <a:pt x="1" y="3692"/>
                    <a:pt x="1" y="3961"/>
                  </a:cubicBezTo>
                  <a:lnTo>
                    <a:pt x="1" y="9391"/>
                  </a:lnTo>
                  <a:cubicBezTo>
                    <a:pt x="1" y="9582"/>
                    <a:pt x="95" y="9693"/>
                    <a:pt x="232" y="9693"/>
                  </a:cubicBezTo>
                  <a:cubicBezTo>
                    <a:pt x="289" y="9693"/>
                    <a:pt x="353" y="9674"/>
                    <a:pt x="421" y="9634"/>
                  </a:cubicBezTo>
                  <a:lnTo>
                    <a:pt x="5916" y="6463"/>
                  </a:lnTo>
                  <a:cubicBezTo>
                    <a:pt x="6148" y="6330"/>
                    <a:pt x="6339" y="6003"/>
                    <a:pt x="6339" y="5733"/>
                  </a:cubicBezTo>
                  <a:lnTo>
                    <a:pt x="6339" y="303"/>
                  </a:lnTo>
                  <a:cubicBezTo>
                    <a:pt x="6339" y="111"/>
                    <a:pt x="6243" y="0"/>
                    <a:pt x="610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57;p43"/>
            <p:cNvSpPr/>
            <p:nvPr/>
          </p:nvSpPr>
          <p:spPr>
            <a:xfrm>
              <a:off x="3769850" y="26080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87" y="0"/>
                  </a:moveTo>
                  <a:cubicBezTo>
                    <a:pt x="5009" y="0"/>
                    <a:pt x="4933" y="64"/>
                    <a:pt x="4879" y="191"/>
                  </a:cubicBezTo>
                  <a:lnTo>
                    <a:pt x="3244" y="4037"/>
                  </a:lnTo>
                  <a:lnTo>
                    <a:pt x="2448" y="3048"/>
                  </a:lnTo>
                  <a:cubicBezTo>
                    <a:pt x="2373" y="2952"/>
                    <a:pt x="2284" y="2905"/>
                    <a:pt x="2200" y="2905"/>
                  </a:cubicBezTo>
                  <a:cubicBezTo>
                    <a:pt x="2097" y="2905"/>
                    <a:pt x="2000" y="2973"/>
                    <a:pt x="1936" y="3106"/>
                  </a:cubicBezTo>
                  <a:lnTo>
                    <a:pt x="1" y="7238"/>
                  </a:lnTo>
                  <a:lnTo>
                    <a:pt x="1" y="7668"/>
                  </a:lnTo>
                  <a:cubicBezTo>
                    <a:pt x="1" y="7859"/>
                    <a:pt x="95" y="7970"/>
                    <a:pt x="232" y="7970"/>
                  </a:cubicBezTo>
                  <a:cubicBezTo>
                    <a:pt x="289" y="7970"/>
                    <a:pt x="353" y="7951"/>
                    <a:pt x="421" y="7911"/>
                  </a:cubicBezTo>
                  <a:lnTo>
                    <a:pt x="5916" y="4740"/>
                  </a:lnTo>
                  <a:cubicBezTo>
                    <a:pt x="6148" y="4607"/>
                    <a:pt x="6339" y="4280"/>
                    <a:pt x="6339" y="4010"/>
                  </a:cubicBezTo>
                  <a:lnTo>
                    <a:pt x="6339" y="2133"/>
                  </a:lnTo>
                  <a:lnTo>
                    <a:pt x="5298" y="173"/>
                  </a:lnTo>
                  <a:cubicBezTo>
                    <a:pt x="5237" y="57"/>
                    <a:pt x="5161" y="0"/>
                    <a:pt x="5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58;p43"/>
            <p:cNvSpPr/>
            <p:nvPr/>
          </p:nvSpPr>
          <p:spPr>
            <a:xfrm>
              <a:off x="3769850" y="2630975"/>
              <a:ext cx="39625" cy="56700"/>
            </a:xfrm>
            <a:custGeom>
              <a:avLst/>
              <a:gdLst/>
              <a:ahLst/>
              <a:cxnLst/>
              <a:rect l="l" t="t" r="r" b="b"/>
              <a:pathLst>
                <a:path w="1585" h="2268" extrusionOk="0">
                  <a:moveTo>
                    <a:pt x="1442" y="1"/>
                  </a:moveTo>
                  <a:lnTo>
                    <a:pt x="421" y="591"/>
                  </a:lnTo>
                  <a:cubicBezTo>
                    <a:pt x="189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5" y="2252"/>
                    <a:pt x="137" y="2268"/>
                    <a:pt x="215" y="2268"/>
                  </a:cubicBezTo>
                  <a:cubicBezTo>
                    <a:pt x="341" y="2268"/>
                    <a:pt x="484" y="2227"/>
                    <a:pt x="636" y="2140"/>
                  </a:cubicBezTo>
                  <a:cubicBezTo>
                    <a:pt x="1158" y="1837"/>
                    <a:pt x="1585" y="1099"/>
                    <a:pt x="1585" y="496"/>
                  </a:cubicBezTo>
                  <a:cubicBezTo>
                    <a:pt x="1585" y="284"/>
                    <a:pt x="1530" y="116"/>
                    <a:pt x="1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59;p43"/>
            <p:cNvSpPr/>
            <p:nvPr/>
          </p:nvSpPr>
          <p:spPr>
            <a:xfrm>
              <a:off x="3979850" y="2289900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5" y="0"/>
                  </a:moveTo>
                  <a:cubicBezTo>
                    <a:pt x="17545" y="0"/>
                    <a:pt x="17476" y="21"/>
                    <a:pt x="17403" y="64"/>
                  </a:cubicBezTo>
                  <a:lnTo>
                    <a:pt x="420" y="9865"/>
                  </a:lnTo>
                  <a:cubicBezTo>
                    <a:pt x="188" y="9999"/>
                    <a:pt x="1" y="10309"/>
                    <a:pt x="1" y="10558"/>
                  </a:cubicBezTo>
                  <a:cubicBezTo>
                    <a:pt x="1" y="10730"/>
                    <a:pt x="90" y="10827"/>
                    <a:pt x="222" y="10827"/>
                  </a:cubicBezTo>
                  <a:cubicBezTo>
                    <a:pt x="281" y="10827"/>
                    <a:pt x="348" y="10808"/>
                    <a:pt x="420" y="10766"/>
                  </a:cubicBezTo>
                  <a:lnTo>
                    <a:pt x="17403" y="961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7"/>
                    <a:pt x="17735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60;p43"/>
            <p:cNvSpPr/>
            <p:nvPr/>
          </p:nvSpPr>
          <p:spPr>
            <a:xfrm>
              <a:off x="3979850" y="2347050"/>
              <a:ext cx="445600" cy="270725"/>
            </a:xfrm>
            <a:custGeom>
              <a:avLst/>
              <a:gdLst/>
              <a:ahLst/>
              <a:cxnLst/>
              <a:rect l="l" t="t" r="r" b="b"/>
              <a:pathLst>
                <a:path w="17824" h="10829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9999"/>
                    <a:pt x="1" y="10310"/>
                    <a:pt x="1" y="10559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9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61;p43"/>
            <p:cNvSpPr/>
            <p:nvPr/>
          </p:nvSpPr>
          <p:spPr>
            <a:xfrm>
              <a:off x="3979850" y="2404225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10002"/>
                    <a:pt x="1" y="10313"/>
                    <a:pt x="1" y="10558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62;p43"/>
            <p:cNvSpPr/>
            <p:nvPr/>
          </p:nvSpPr>
          <p:spPr>
            <a:xfrm>
              <a:off x="4528675" y="1901375"/>
              <a:ext cx="166300" cy="130825"/>
            </a:xfrm>
            <a:custGeom>
              <a:avLst/>
              <a:gdLst/>
              <a:ahLst/>
              <a:cxnLst/>
              <a:rect l="l" t="t" r="r" b="b"/>
              <a:pathLst>
                <a:path w="6652" h="5233" extrusionOk="0">
                  <a:moveTo>
                    <a:pt x="972" y="1"/>
                  </a:moveTo>
                  <a:cubicBezTo>
                    <a:pt x="972" y="1"/>
                    <a:pt x="30" y="1488"/>
                    <a:pt x="17" y="1581"/>
                  </a:cubicBezTo>
                  <a:cubicBezTo>
                    <a:pt x="0" y="1676"/>
                    <a:pt x="2584" y="4437"/>
                    <a:pt x="2839" y="4717"/>
                  </a:cubicBezTo>
                  <a:cubicBezTo>
                    <a:pt x="2979" y="4870"/>
                    <a:pt x="3109" y="4993"/>
                    <a:pt x="3447" y="5014"/>
                  </a:cubicBezTo>
                  <a:cubicBezTo>
                    <a:pt x="4123" y="5054"/>
                    <a:pt x="6651" y="5232"/>
                    <a:pt x="6651" y="5232"/>
                  </a:cubicBezTo>
                  <a:lnTo>
                    <a:pt x="6252" y="3167"/>
                  </a:lnTo>
                  <a:lnTo>
                    <a:pt x="3761" y="3099"/>
                  </a:lnTo>
                  <a:cubicBezTo>
                    <a:pt x="3590" y="2956"/>
                    <a:pt x="972" y="1"/>
                    <a:pt x="97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63;p43"/>
            <p:cNvSpPr/>
            <p:nvPr/>
          </p:nvSpPr>
          <p:spPr>
            <a:xfrm>
              <a:off x="4677550" y="1980550"/>
              <a:ext cx="106600" cy="71600"/>
            </a:xfrm>
            <a:custGeom>
              <a:avLst/>
              <a:gdLst/>
              <a:ahLst/>
              <a:cxnLst/>
              <a:rect l="l" t="t" r="r" b="b"/>
              <a:pathLst>
                <a:path w="4264" h="2864" extrusionOk="0">
                  <a:moveTo>
                    <a:pt x="297" y="0"/>
                  </a:moveTo>
                  <a:lnTo>
                    <a:pt x="0" y="2580"/>
                  </a:lnTo>
                  <a:lnTo>
                    <a:pt x="3840" y="2864"/>
                  </a:lnTo>
                  <a:lnTo>
                    <a:pt x="4264" y="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64;p43"/>
            <p:cNvSpPr/>
            <p:nvPr/>
          </p:nvSpPr>
          <p:spPr>
            <a:xfrm>
              <a:off x="4677550" y="1980550"/>
              <a:ext cx="106600" cy="68100"/>
            </a:xfrm>
            <a:custGeom>
              <a:avLst/>
              <a:gdLst/>
              <a:ahLst/>
              <a:cxnLst/>
              <a:rect l="l" t="t" r="r" b="b"/>
              <a:pathLst>
                <a:path w="4264" h="2724" extrusionOk="0">
                  <a:moveTo>
                    <a:pt x="297" y="0"/>
                  </a:moveTo>
                  <a:lnTo>
                    <a:pt x="66" y="2021"/>
                  </a:lnTo>
                  <a:lnTo>
                    <a:pt x="0" y="2580"/>
                  </a:lnTo>
                  <a:lnTo>
                    <a:pt x="1922" y="2724"/>
                  </a:lnTo>
                  <a:lnTo>
                    <a:pt x="1922" y="2656"/>
                  </a:lnTo>
                  <a:cubicBezTo>
                    <a:pt x="1922" y="1533"/>
                    <a:pt x="2543" y="188"/>
                    <a:pt x="4264" y="90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65;p43"/>
            <p:cNvSpPr/>
            <p:nvPr/>
          </p:nvSpPr>
          <p:spPr>
            <a:xfrm>
              <a:off x="3873775" y="1869900"/>
              <a:ext cx="706450" cy="624975"/>
            </a:xfrm>
            <a:custGeom>
              <a:avLst/>
              <a:gdLst/>
              <a:ahLst/>
              <a:cxnLst/>
              <a:rect l="l" t="t" r="r" b="b"/>
              <a:pathLst>
                <a:path w="28258" h="2499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24621"/>
                  </a:lnTo>
                  <a:cubicBezTo>
                    <a:pt x="1" y="24860"/>
                    <a:pt x="120" y="24999"/>
                    <a:pt x="293" y="24999"/>
                  </a:cubicBezTo>
                  <a:cubicBezTo>
                    <a:pt x="365" y="24999"/>
                    <a:pt x="445" y="24975"/>
                    <a:pt x="530" y="24925"/>
                  </a:cubicBezTo>
                  <a:lnTo>
                    <a:pt x="27732" y="9225"/>
                  </a:lnTo>
                  <a:cubicBezTo>
                    <a:pt x="28022" y="9054"/>
                    <a:pt x="28257" y="8645"/>
                    <a:pt x="28257" y="8311"/>
                  </a:cubicBez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66;p43"/>
            <p:cNvSpPr/>
            <p:nvPr/>
          </p:nvSpPr>
          <p:spPr>
            <a:xfrm>
              <a:off x="3873775" y="1869900"/>
              <a:ext cx="706450" cy="430475"/>
            </a:xfrm>
            <a:custGeom>
              <a:avLst/>
              <a:gdLst/>
              <a:ahLst/>
              <a:cxnLst/>
              <a:rect l="l" t="t" r="r" b="b"/>
              <a:pathLst>
                <a:path w="28258" h="1721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17218"/>
                  </a:lnTo>
                  <a:lnTo>
                    <a:pt x="28257" y="907"/>
                  </a:ln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867;p43"/>
            <p:cNvSpPr/>
            <p:nvPr/>
          </p:nvSpPr>
          <p:spPr>
            <a:xfrm>
              <a:off x="3893575" y="2221700"/>
              <a:ext cx="158500" cy="242300"/>
            </a:xfrm>
            <a:custGeom>
              <a:avLst/>
              <a:gdLst/>
              <a:ahLst/>
              <a:cxnLst/>
              <a:rect l="l" t="t" r="r" b="b"/>
              <a:pathLst>
                <a:path w="6340" h="9692" extrusionOk="0">
                  <a:moveTo>
                    <a:pt x="6106" y="1"/>
                  </a:moveTo>
                  <a:cubicBezTo>
                    <a:pt x="6049" y="1"/>
                    <a:pt x="5986" y="19"/>
                    <a:pt x="5919" y="58"/>
                  </a:cubicBezTo>
                  <a:lnTo>
                    <a:pt x="424" y="3228"/>
                  </a:lnTo>
                  <a:cubicBezTo>
                    <a:pt x="192" y="3365"/>
                    <a:pt x="1" y="3693"/>
                    <a:pt x="1" y="3962"/>
                  </a:cubicBezTo>
                  <a:lnTo>
                    <a:pt x="1" y="9389"/>
                  </a:lnTo>
                  <a:cubicBezTo>
                    <a:pt x="1" y="9581"/>
                    <a:pt x="97" y="9691"/>
                    <a:pt x="237" y="9691"/>
                  </a:cubicBezTo>
                  <a:cubicBezTo>
                    <a:pt x="294" y="9691"/>
                    <a:pt x="357" y="9673"/>
                    <a:pt x="424" y="9635"/>
                  </a:cubicBezTo>
                  <a:lnTo>
                    <a:pt x="5919" y="6464"/>
                  </a:lnTo>
                  <a:cubicBezTo>
                    <a:pt x="6151" y="6327"/>
                    <a:pt x="6339" y="5999"/>
                    <a:pt x="6339" y="5730"/>
                  </a:cubicBezTo>
                  <a:lnTo>
                    <a:pt x="6339" y="300"/>
                  </a:lnTo>
                  <a:cubicBezTo>
                    <a:pt x="6339" y="111"/>
                    <a:pt x="6244" y="1"/>
                    <a:pt x="61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868;p43"/>
            <p:cNvSpPr/>
            <p:nvPr/>
          </p:nvSpPr>
          <p:spPr>
            <a:xfrm>
              <a:off x="3893575" y="22647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90" y="1"/>
                  </a:moveTo>
                  <a:cubicBezTo>
                    <a:pt x="5012" y="1"/>
                    <a:pt x="4936" y="65"/>
                    <a:pt x="4881" y="192"/>
                  </a:cubicBezTo>
                  <a:lnTo>
                    <a:pt x="3247" y="4039"/>
                  </a:lnTo>
                  <a:lnTo>
                    <a:pt x="2452" y="3045"/>
                  </a:lnTo>
                  <a:cubicBezTo>
                    <a:pt x="2376" y="2952"/>
                    <a:pt x="2288" y="2906"/>
                    <a:pt x="2204" y="2906"/>
                  </a:cubicBezTo>
                  <a:cubicBezTo>
                    <a:pt x="2101" y="2906"/>
                    <a:pt x="2003" y="2974"/>
                    <a:pt x="1940" y="3107"/>
                  </a:cubicBezTo>
                  <a:lnTo>
                    <a:pt x="1" y="7240"/>
                  </a:lnTo>
                  <a:lnTo>
                    <a:pt x="1" y="7667"/>
                  </a:lnTo>
                  <a:cubicBezTo>
                    <a:pt x="1" y="7859"/>
                    <a:pt x="97" y="7969"/>
                    <a:pt x="237" y="7969"/>
                  </a:cubicBezTo>
                  <a:cubicBezTo>
                    <a:pt x="294" y="7969"/>
                    <a:pt x="357" y="7951"/>
                    <a:pt x="424" y="7913"/>
                  </a:cubicBezTo>
                  <a:lnTo>
                    <a:pt x="5919" y="4742"/>
                  </a:lnTo>
                  <a:cubicBezTo>
                    <a:pt x="6151" y="4605"/>
                    <a:pt x="6339" y="4277"/>
                    <a:pt x="6339" y="4008"/>
                  </a:cubicBezTo>
                  <a:lnTo>
                    <a:pt x="6339" y="2135"/>
                  </a:lnTo>
                  <a:lnTo>
                    <a:pt x="5301" y="175"/>
                  </a:lnTo>
                  <a:cubicBezTo>
                    <a:pt x="5240" y="59"/>
                    <a:pt x="5164" y="1"/>
                    <a:pt x="50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869;p43"/>
            <p:cNvSpPr/>
            <p:nvPr/>
          </p:nvSpPr>
          <p:spPr>
            <a:xfrm>
              <a:off x="3893575" y="2287725"/>
              <a:ext cx="39725" cy="56700"/>
            </a:xfrm>
            <a:custGeom>
              <a:avLst/>
              <a:gdLst/>
              <a:ahLst/>
              <a:cxnLst/>
              <a:rect l="l" t="t" r="r" b="b"/>
              <a:pathLst>
                <a:path w="1589" h="2268" extrusionOk="0">
                  <a:moveTo>
                    <a:pt x="1445" y="0"/>
                  </a:moveTo>
                  <a:lnTo>
                    <a:pt x="424" y="587"/>
                  </a:lnTo>
                  <a:cubicBezTo>
                    <a:pt x="192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6" y="2252"/>
                    <a:pt x="138" y="2268"/>
                    <a:pt x="216" y="2268"/>
                  </a:cubicBezTo>
                  <a:cubicBezTo>
                    <a:pt x="343" y="2268"/>
                    <a:pt x="486" y="2226"/>
                    <a:pt x="639" y="2137"/>
                  </a:cubicBezTo>
                  <a:cubicBezTo>
                    <a:pt x="1162" y="1836"/>
                    <a:pt x="1588" y="1099"/>
                    <a:pt x="1588" y="495"/>
                  </a:cubicBezTo>
                  <a:cubicBezTo>
                    <a:pt x="1588" y="283"/>
                    <a:pt x="1533" y="116"/>
                    <a:pt x="1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870;p43"/>
            <p:cNvSpPr/>
            <p:nvPr/>
          </p:nvSpPr>
          <p:spPr>
            <a:xfrm>
              <a:off x="4103575" y="194660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7"/>
                  </a:lnTo>
                  <a:cubicBezTo>
                    <a:pt x="192" y="10000"/>
                    <a:pt x="0" y="10310"/>
                    <a:pt x="0" y="10560"/>
                  </a:cubicBezTo>
                  <a:cubicBezTo>
                    <a:pt x="0" y="10731"/>
                    <a:pt x="90" y="10828"/>
                    <a:pt x="222" y="10828"/>
                  </a:cubicBezTo>
                  <a:cubicBezTo>
                    <a:pt x="282" y="10828"/>
                    <a:pt x="351" y="10808"/>
                    <a:pt x="424" y="10765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871;p43"/>
            <p:cNvSpPr/>
            <p:nvPr/>
          </p:nvSpPr>
          <p:spPr>
            <a:xfrm>
              <a:off x="4103575" y="2003775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872;p43"/>
            <p:cNvSpPr/>
            <p:nvPr/>
          </p:nvSpPr>
          <p:spPr>
            <a:xfrm>
              <a:off x="4103575" y="206095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4" y="0"/>
                  </a:moveTo>
                  <a:cubicBezTo>
                    <a:pt x="17545" y="0"/>
                    <a:pt x="17476" y="20"/>
                    <a:pt x="17403" y="61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2"/>
                  </a:lnTo>
                  <a:cubicBezTo>
                    <a:pt x="17639" y="826"/>
                    <a:pt x="17827" y="515"/>
                    <a:pt x="17827" y="269"/>
                  </a:cubicBezTo>
                  <a:cubicBezTo>
                    <a:pt x="17827" y="97"/>
                    <a:pt x="17737" y="0"/>
                    <a:pt x="1760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873;p43"/>
            <p:cNvSpPr/>
            <p:nvPr/>
          </p:nvSpPr>
          <p:spPr>
            <a:xfrm>
              <a:off x="4860225" y="2733875"/>
              <a:ext cx="36050" cy="52500"/>
            </a:xfrm>
            <a:custGeom>
              <a:avLst/>
              <a:gdLst/>
              <a:ahLst/>
              <a:cxnLst/>
              <a:rect l="l" t="t" r="r" b="b"/>
              <a:pathLst>
                <a:path w="1442" h="2100" extrusionOk="0">
                  <a:moveTo>
                    <a:pt x="0" y="1"/>
                  </a:moveTo>
                  <a:lnTo>
                    <a:pt x="0" y="2100"/>
                  </a:lnTo>
                  <a:lnTo>
                    <a:pt x="1441" y="2100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874;p43"/>
            <p:cNvSpPr/>
            <p:nvPr/>
          </p:nvSpPr>
          <p:spPr>
            <a:xfrm>
              <a:off x="4733700" y="2669025"/>
              <a:ext cx="37825" cy="53700"/>
            </a:xfrm>
            <a:custGeom>
              <a:avLst/>
              <a:gdLst/>
              <a:ahLst/>
              <a:cxnLst/>
              <a:rect l="l" t="t" r="r" b="b"/>
              <a:pathLst>
                <a:path w="1513" h="2148" extrusionOk="0">
                  <a:moveTo>
                    <a:pt x="1437" y="1"/>
                  </a:moveTo>
                  <a:lnTo>
                    <a:pt x="0" y="52"/>
                  </a:lnTo>
                  <a:lnTo>
                    <a:pt x="72" y="2148"/>
                  </a:lnTo>
                  <a:lnTo>
                    <a:pt x="1512" y="209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75;p43"/>
            <p:cNvSpPr/>
            <p:nvPr/>
          </p:nvSpPr>
          <p:spPr>
            <a:xfrm>
              <a:off x="4696475" y="2222375"/>
              <a:ext cx="211975" cy="525100"/>
            </a:xfrm>
            <a:custGeom>
              <a:avLst/>
              <a:gdLst/>
              <a:ahLst/>
              <a:cxnLst/>
              <a:rect l="l" t="t" r="r" b="b"/>
              <a:pathLst>
                <a:path w="8479" h="21004" extrusionOk="0">
                  <a:moveTo>
                    <a:pt x="1165" y="0"/>
                  </a:moveTo>
                  <a:cubicBezTo>
                    <a:pt x="1165" y="0"/>
                    <a:pt x="1" y="9006"/>
                    <a:pt x="152" y="9863"/>
                  </a:cubicBezTo>
                  <a:cubicBezTo>
                    <a:pt x="298" y="10720"/>
                    <a:pt x="1455" y="18710"/>
                    <a:pt x="1455" y="18710"/>
                  </a:cubicBezTo>
                  <a:cubicBezTo>
                    <a:pt x="1710" y="18846"/>
                    <a:pt x="1956" y="18894"/>
                    <a:pt x="2174" y="18894"/>
                  </a:cubicBezTo>
                  <a:cubicBezTo>
                    <a:pt x="2669" y="18894"/>
                    <a:pt x="3022" y="18648"/>
                    <a:pt x="3022" y="18648"/>
                  </a:cubicBezTo>
                  <a:cubicBezTo>
                    <a:pt x="3022" y="18648"/>
                    <a:pt x="3318" y="13181"/>
                    <a:pt x="3267" y="12235"/>
                  </a:cubicBezTo>
                  <a:cubicBezTo>
                    <a:pt x="3216" y="11287"/>
                    <a:pt x="2981" y="9945"/>
                    <a:pt x="2981" y="9945"/>
                  </a:cubicBezTo>
                  <a:lnTo>
                    <a:pt x="4315" y="4239"/>
                  </a:lnTo>
                  <a:cubicBezTo>
                    <a:pt x="4315" y="4239"/>
                    <a:pt x="4698" y="9085"/>
                    <a:pt x="4920" y="10870"/>
                  </a:cubicBezTo>
                  <a:cubicBezTo>
                    <a:pt x="5178" y="12918"/>
                    <a:pt x="6482" y="20707"/>
                    <a:pt x="6482" y="20707"/>
                  </a:cubicBezTo>
                  <a:cubicBezTo>
                    <a:pt x="6800" y="20929"/>
                    <a:pt x="7086" y="21004"/>
                    <a:pt x="7327" y="21004"/>
                  </a:cubicBezTo>
                  <a:cubicBezTo>
                    <a:pt x="7810" y="21004"/>
                    <a:pt x="8110" y="20707"/>
                    <a:pt x="8110" y="20707"/>
                  </a:cubicBezTo>
                  <a:cubicBezTo>
                    <a:pt x="8110" y="20707"/>
                    <a:pt x="8288" y="14973"/>
                    <a:pt x="8397" y="12908"/>
                  </a:cubicBezTo>
                  <a:cubicBezTo>
                    <a:pt x="8479" y="11389"/>
                    <a:pt x="8107" y="10662"/>
                    <a:pt x="8073" y="10266"/>
                  </a:cubicBezTo>
                  <a:cubicBezTo>
                    <a:pt x="8073" y="10266"/>
                    <a:pt x="7895" y="1376"/>
                    <a:pt x="78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876;p43"/>
            <p:cNvSpPr/>
            <p:nvPr/>
          </p:nvSpPr>
          <p:spPr>
            <a:xfrm>
              <a:off x="4725575" y="1982775"/>
              <a:ext cx="168300" cy="265200"/>
            </a:xfrm>
            <a:custGeom>
              <a:avLst/>
              <a:gdLst/>
              <a:ahLst/>
              <a:cxnLst/>
              <a:rect l="l" t="t" r="r" b="b"/>
              <a:pathLst>
                <a:path w="6732" h="10608" extrusionOk="0">
                  <a:moveTo>
                    <a:pt x="2343" y="1"/>
                  </a:moveTo>
                  <a:cubicBezTo>
                    <a:pt x="622" y="99"/>
                    <a:pt x="1" y="1444"/>
                    <a:pt x="1" y="2567"/>
                  </a:cubicBezTo>
                  <a:lnTo>
                    <a:pt x="1" y="9584"/>
                  </a:lnTo>
                  <a:cubicBezTo>
                    <a:pt x="1001" y="10314"/>
                    <a:pt x="2272" y="10608"/>
                    <a:pt x="3457" y="10608"/>
                  </a:cubicBezTo>
                  <a:cubicBezTo>
                    <a:pt x="4881" y="10608"/>
                    <a:pt x="6180" y="10184"/>
                    <a:pt x="6731" y="9584"/>
                  </a:cubicBezTo>
                  <a:lnTo>
                    <a:pt x="6731" y="5325"/>
                  </a:lnTo>
                  <a:lnTo>
                    <a:pt x="6731" y="2843"/>
                  </a:lnTo>
                  <a:cubicBezTo>
                    <a:pt x="6731" y="1540"/>
                    <a:pt x="5851" y="382"/>
                    <a:pt x="4585" y="69"/>
                  </a:cubicBezTo>
                  <a:cubicBezTo>
                    <a:pt x="4578" y="69"/>
                    <a:pt x="4571" y="65"/>
                    <a:pt x="4564" y="65"/>
                  </a:cubicBezTo>
                  <a:lnTo>
                    <a:pt x="2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877;p43"/>
            <p:cNvSpPr/>
            <p:nvPr/>
          </p:nvSpPr>
          <p:spPr>
            <a:xfrm>
              <a:off x="4846575" y="1840725"/>
              <a:ext cx="27925" cy="57675"/>
            </a:xfrm>
            <a:custGeom>
              <a:avLst/>
              <a:gdLst/>
              <a:ahLst/>
              <a:cxnLst/>
              <a:rect l="l" t="t" r="r" b="b"/>
              <a:pathLst>
                <a:path w="1117" h="2307" extrusionOk="0">
                  <a:moveTo>
                    <a:pt x="294" y="1"/>
                  </a:moveTo>
                  <a:cubicBezTo>
                    <a:pt x="241" y="1"/>
                    <a:pt x="209" y="6"/>
                    <a:pt x="209" y="6"/>
                  </a:cubicBezTo>
                  <a:lnTo>
                    <a:pt x="1" y="2307"/>
                  </a:lnTo>
                  <a:lnTo>
                    <a:pt x="844" y="2211"/>
                  </a:lnTo>
                  <a:cubicBezTo>
                    <a:pt x="1058" y="1027"/>
                    <a:pt x="1117" y="508"/>
                    <a:pt x="844" y="231"/>
                  </a:cubicBezTo>
                  <a:cubicBezTo>
                    <a:pt x="650" y="31"/>
                    <a:pt x="416" y="1"/>
                    <a:pt x="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878;p43"/>
            <p:cNvSpPr/>
            <p:nvPr/>
          </p:nvSpPr>
          <p:spPr>
            <a:xfrm>
              <a:off x="4708325" y="1828625"/>
              <a:ext cx="33425" cy="27375"/>
            </a:xfrm>
            <a:custGeom>
              <a:avLst/>
              <a:gdLst/>
              <a:ahLst/>
              <a:cxnLst/>
              <a:rect l="l" t="t" r="r" b="b"/>
              <a:pathLst>
                <a:path w="1337" h="1095" extrusionOk="0">
                  <a:moveTo>
                    <a:pt x="178" y="0"/>
                  </a:moveTo>
                  <a:cubicBezTo>
                    <a:pt x="25" y="0"/>
                    <a:pt x="1" y="234"/>
                    <a:pt x="117" y="443"/>
                  </a:cubicBezTo>
                  <a:cubicBezTo>
                    <a:pt x="257" y="699"/>
                    <a:pt x="524" y="1030"/>
                    <a:pt x="1094" y="1095"/>
                  </a:cubicBezTo>
                  <a:cubicBezTo>
                    <a:pt x="1100" y="1057"/>
                    <a:pt x="1336" y="436"/>
                    <a:pt x="1336" y="436"/>
                  </a:cubicBezTo>
                  <a:lnTo>
                    <a:pt x="828" y="149"/>
                  </a:lnTo>
                  <a:cubicBezTo>
                    <a:pt x="828" y="149"/>
                    <a:pt x="486" y="149"/>
                    <a:pt x="302" y="40"/>
                  </a:cubicBezTo>
                  <a:cubicBezTo>
                    <a:pt x="254" y="12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879;p43"/>
            <p:cNvSpPr/>
            <p:nvPr/>
          </p:nvSpPr>
          <p:spPr>
            <a:xfrm>
              <a:off x="4723525" y="1817150"/>
              <a:ext cx="159000" cy="199125"/>
            </a:xfrm>
            <a:custGeom>
              <a:avLst/>
              <a:gdLst/>
              <a:ahLst/>
              <a:cxnLst/>
              <a:rect l="l" t="t" r="r" b="b"/>
              <a:pathLst>
                <a:path w="6360" h="7965" extrusionOk="0">
                  <a:moveTo>
                    <a:pt x="2451" y="1"/>
                  </a:moveTo>
                  <a:cubicBezTo>
                    <a:pt x="1546" y="1"/>
                    <a:pt x="674" y="456"/>
                    <a:pt x="404" y="1604"/>
                  </a:cubicBezTo>
                  <a:cubicBezTo>
                    <a:pt x="1" y="3324"/>
                    <a:pt x="455" y="4342"/>
                    <a:pt x="728" y="4912"/>
                  </a:cubicBezTo>
                  <a:cubicBezTo>
                    <a:pt x="971" y="5424"/>
                    <a:pt x="1346" y="5878"/>
                    <a:pt x="1506" y="5922"/>
                  </a:cubicBezTo>
                  <a:cubicBezTo>
                    <a:pt x="1576" y="5941"/>
                    <a:pt x="1665" y="5948"/>
                    <a:pt x="1759" y="5948"/>
                  </a:cubicBezTo>
                  <a:cubicBezTo>
                    <a:pt x="2063" y="5948"/>
                    <a:pt x="2428" y="5874"/>
                    <a:pt x="2428" y="5874"/>
                  </a:cubicBezTo>
                  <a:lnTo>
                    <a:pt x="2428" y="5874"/>
                  </a:lnTo>
                  <a:lnTo>
                    <a:pt x="2425" y="6626"/>
                  </a:lnTo>
                  <a:cubicBezTo>
                    <a:pt x="2055" y="7076"/>
                    <a:pt x="1814" y="7965"/>
                    <a:pt x="2737" y="7965"/>
                  </a:cubicBezTo>
                  <a:cubicBezTo>
                    <a:pt x="2812" y="7965"/>
                    <a:pt x="2896" y="7959"/>
                    <a:pt x="2987" y="7946"/>
                  </a:cubicBezTo>
                  <a:cubicBezTo>
                    <a:pt x="4199" y="7782"/>
                    <a:pt x="4646" y="6690"/>
                    <a:pt x="4646" y="6690"/>
                  </a:cubicBezTo>
                  <a:lnTo>
                    <a:pt x="4735" y="4625"/>
                  </a:lnTo>
                  <a:cubicBezTo>
                    <a:pt x="4735" y="4625"/>
                    <a:pt x="4846" y="4709"/>
                    <a:pt x="5026" y="4709"/>
                  </a:cubicBezTo>
                  <a:cubicBezTo>
                    <a:pt x="5140" y="4709"/>
                    <a:pt x="5281" y="4675"/>
                    <a:pt x="5438" y="4567"/>
                  </a:cubicBezTo>
                  <a:cubicBezTo>
                    <a:pt x="5779" y="4328"/>
                    <a:pt x="6360" y="3611"/>
                    <a:pt x="6103" y="3072"/>
                  </a:cubicBezTo>
                  <a:cubicBezTo>
                    <a:pt x="5984" y="2821"/>
                    <a:pt x="5807" y="2738"/>
                    <a:pt x="5639" y="2738"/>
                  </a:cubicBezTo>
                  <a:cubicBezTo>
                    <a:pt x="5453" y="2738"/>
                    <a:pt x="5276" y="2840"/>
                    <a:pt x="5196" y="2926"/>
                  </a:cubicBezTo>
                  <a:cubicBezTo>
                    <a:pt x="5059" y="3065"/>
                    <a:pt x="4907" y="3264"/>
                    <a:pt x="4786" y="3264"/>
                  </a:cubicBezTo>
                  <a:cubicBezTo>
                    <a:pt x="4768" y="3264"/>
                    <a:pt x="4751" y="3260"/>
                    <a:pt x="4735" y="3250"/>
                  </a:cubicBezTo>
                  <a:cubicBezTo>
                    <a:pt x="4735" y="3250"/>
                    <a:pt x="5189" y="1192"/>
                    <a:pt x="4005" y="448"/>
                  </a:cubicBezTo>
                  <a:cubicBezTo>
                    <a:pt x="3558" y="167"/>
                    <a:pt x="2998" y="1"/>
                    <a:pt x="2451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880;p43"/>
            <p:cNvSpPr/>
            <p:nvPr/>
          </p:nvSpPr>
          <p:spPr>
            <a:xfrm>
              <a:off x="4716800" y="1784625"/>
              <a:ext cx="142000" cy="119075"/>
            </a:xfrm>
            <a:custGeom>
              <a:avLst/>
              <a:gdLst/>
              <a:ahLst/>
              <a:cxnLst/>
              <a:rect l="l" t="t" r="r" b="b"/>
              <a:pathLst>
                <a:path w="5680" h="4763" extrusionOk="0">
                  <a:moveTo>
                    <a:pt x="357" y="1"/>
                  </a:moveTo>
                  <a:cubicBezTo>
                    <a:pt x="238" y="1"/>
                    <a:pt x="197" y="85"/>
                    <a:pt x="147" y="264"/>
                  </a:cubicBezTo>
                  <a:cubicBezTo>
                    <a:pt x="41" y="640"/>
                    <a:pt x="0" y="1503"/>
                    <a:pt x="512" y="2083"/>
                  </a:cubicBezTo>
                  <a:lnTo>
                    <a:pt x="939" y="2237"/>
                  </a:lnTo>
                  <a:cubicBezTo>
                    <a:pt x="939" y="2237"/>
                    <a:pt x="1168" y="2442"/>
                    <a:pt x="1970" y="2541"/>
                  </a:cubicBezTo>
                  <a:cubicBezTo>
                    <a:pt x="2196" y="2568"/>
                    <a:pt x="2457" y="2578"/>
                    <a:pt x="2721" y="2578"/>
                  </a:cubicBezTo>
                  <a:cubicBezTo>
                    <a:pt x="3387" y="2578"/>
                    <a:pt x="4062" y="2513"/>
                    <a:pt x="4184" y="2496"/>
                  </a:cubicBezTo>
                  <a:cubicBezTo>
                    <a:pt x="4198" y="2494"/>
                    <a:pt x="4211" y="2493"/>
                    <a:pt x="4223" y="2493"/>
                  </a:cubicBezTo>
                  <a:cubicBezTo>
                    <a:pt x="4423" y="2493"/>
                    <a:pt x="4475" y="2727"/>
                    <a:pt x="4594" y="3305"/>
                  </a:cubicBezTo>
                  <a:cubicBezTo>
                    <a:pt x="4704" y="3844"/>
                    <a:pt x="4792" y="4759"/>
                    <a:pt x="5004" y="4762"/>
                  </a:cubicBezTo>
                  <a:cubicBezTo>
                    <a:pt x="5069" y="4762"/>
                    <a:pt x="5307" y="4367"/>
                    <a:pt x="5465" y="4227"/>
                  </a:cubicBezTo>
                  <a:cubicBezTo>
                    <a:pt x="5679" y="4028"/>
                    <a:pt x="5400" y="2250"/>
                    <a:pt x="5400" y="2250"/>
                  </a:cubicBezTo>
                  <a:cubicBezTo>
                    <a:pt x="5400" y="2250"/>
                    <a:pt x="5618" y="1578"/>
                    <a:pt x="5192" y="1131"/>
                  </a:cubicBezTo>
                  <a:cubicBezTo>
                    <a:pt x="4765" y="684"/>
                    <a:pt x="3939" y="759"/>
                    <a:pt x="3335" y="739"/>
                  </a:cubicBezTo>
                  <a:cubicBezTo>
                    <a:pt x="2707" y="714"/>
                    <a:pt x="2034" y="677"/>
                    <a:pt x="1174" y="305"/>
                  </a:cubicBezTo>
                  <a:cubicBezTo>
                    <a:pt x="722" y="106"/>
                    <a:pt x="490" y="1"/>
                    <a:pt x="3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881;p43"/>
            <p:cNvSpPr/>
            <p:nvPr/>
          </p:nvSpPr>
          <p:spPr>
            <a:xfrm>
              <a:off x="4849050" y="1828225"/>
              <a:ext cx="21625" cy="16175"/>
            </a:xfrm>
            <a:custGeom>
              <a:avLst/>
              <a:gdLst/>
              <a:ahLst/>
              <a:cxnLst/>
              <a:rect l="l" t="t" r="r" b="b"/>
              <a:pathLst>
                <a:path w="865" h="647" extrusionOk="0">
                  <a:moveTo>
                    <a:pt x="488" y="1"/>
                  </a:moveTo>
                  <a:cubicBezTo>
                    <a:pt x="423" y="1"/>
                    <a:pt x="356" y="16"/>
                    <a:pt x="294" y="49"/>
                  </a:cubicBezTo>
                  <a:cubicBezTo>
                    <a:pt x="86" y="162"/>
                    <a:pt x="0" y="428"/>
                    <a:pt x="110" y="646"/>
                  </a:cubicBezTo>
                  <a:lnTo>
                    <a:pt x="864" y="240"/>
                  </a:lnTo>
                  <a:cubicBezTo>
                    <a:pt x="790" y="87"/>
                    <a:pt x="642" y="1"/>
                    <a:pt x="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882;p43"/>
            <p:cNvSpPr/>
            <p:nvPr/>
          </p:nvSpPr>
          <p:spPr>
            <a:xfrm>
              <a:off x="4784200" y="1939675"/>
              <a:ext cx="51400" cy="31750"/>
            </a:xfrm>
            <a:custGeom>
              <a:avLst/>
              <a:gdLst/>
              <a:ahLst/>
              <a:cxnLst/>
              <a:rect l="l" t="t" r="r" b="b"/>
              <a:pathLst>
                <a:path w="2056" h="1270" extrusionOk="0">
                  <a:moveTo>
                    <a:pt x="2055" y="0"/>
                  </a:moveTo>
                  <a:cubicBezTo>
                    <a:pt x="1991" y="158"/>
                    <a:pt x="1775" y="400"/>
                    <a:pt x="1513" y="540"/>
                  </a:cubicBezTo>
                  <a:cubicBezTo>
                    <a:pt x="1120" y="748"/>
                    <a:pt x="1" y="973"/>
                    <a:pt x="1" y="973"/>
                  </a:cubicBezTo>
                  <a:lnTo>
                    <a:pt x="1" y="1270"/>
                  </a:lnTo>
                  <a:cubicBezTo>
                    <a:pt x="1" y="1270"/>
                    <a:pt x="1461" y="1000"/>
                    <a:pt x="1748" y="635"/>
                  </a:cubicBezTo>
                  <a:cubicBezTo>
                    <a:pt x="1980" y="335"/>
                    <a:pt x="2055" y="1"/>
                    <a:pt x="2055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883;p43"/>
            <p:cNvSpPr/>
            <p:nvPr/>
          </p:nvSpPr>
          <p:spPr>
            <a:xfrm>
              <a:off x="4790950" y="1885600"/>
              <a:ext cx="11200" cy="11700"/>
            </a:xfrm>
            <a:custGeom>
              <a:avLst/>
              <a:gdLst/>
              <a:ahLst/>
              <a:cxnLst/>
              <a:rect l="l" t="t" r="r" b="b"/>
              <a:pathLst>
                <a:path w="448" h="468" extrusionOk="0">
                  <a:moveTo>
                    <a:pt x="222" y="0"/>
                  </a:moveTo>
                  <a:cubicBezTo>
                    <a:pt x="100" y="0"/>
                    <a:pt x="0" y="106"/>
                    <a:pt x="0" y="232"/>
                  </a:cubicBezTo>
                  <a:cubicBezTo>
                    <a:pt x="0" y="361"/>
                    <a:pt x="100" y="468"/>
                    <a:pt x="222" y="468"/>
                  </a:cubicBezTo>
                  <a:cubicBezTo>
                    <a:pt x="349" y="464"/>
                    <a:pt x="448" y="361"/>
                    <a:pt x="448" y="232"/>
                  </a:cubicBezTo>
                  <a:cubicBezTo>
                    <a:pt x="448" y="102"/>
                    <a:pt x="349" y="0"/>
                    <a:pt x="2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884;p43"/>
            <p:cNvSpPr/>
            <p:nvPr/>
          </p:nvSpPr>
          <p:spPr>
            <a:xfrm>
              <a:off x="4796825" y="1866425"/>
              <a:ext cx="13850" cy="10400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243" y="1"/>
                  </a:moveTo>
                  <a:cubicBezTo>
                    <a:pt x="145" y="1"/>
                    <a:pt x="51" y="55"/>
                    <a:pt x="0" y="153"/>
                  </a:cubicBezTo>
                  <a:lnTo>
                    <a:pt x="482" y="416"/>
                  </a:lnTo>
                  <a:cubicBezTo>
                    <a:pt x="553" y="279"/>
                    <a:pt x="503" y="108"/>
                    <a:pt x="369" y="33"/>
                  </a:cubicBezTo>
                  <a:cubicBezTo>
                    <a:pt x="329" y="11"/>
                    <a:pt x="285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885;p43"/>
            <p:cNvSpPr/>
            <p:nvPr/>
          </p:nvSpPr>
          <p:spPr>
            <a:xfrm>
              <a:off x="4778500" y="1929525"/>
              <a:ext cx="14100" cy="9500"/>
            </a:xfrm>
            <a:custGeom>
              <a:avLst/>
              <a:gdLst/>
              <a:ahLst/>
              <a:cxnLst/>
              <a:rect l="l" t="t" r="r" b="b"/>
              <a:pathLst>
                <a:path w="564" h="380" extrusionOk="0">
                  <a:moveTo>
                    <a:pt x="512" y="1"/>
                  </a:moveTo>
                  <a:lnTo>
                    <a:pt x="0" y="192"/>
                  </a:lnTo>
                  <a:cubicBezTo>
                    <a:pt x="40" y="306"/>
                    <a:pt x="145" y="380"/>
                    <a:pt x="256" y="380"/>
                  </a:cubicBezTo>
                  <a:cubicBezTo>
                    <a:pt x="287" y="380"/>
                    <a:pt x="318" y="374"/>
                    <a:pt x="348" y="362"/>
                  </a:cubicBezTo>
                  <a:cubicBezTo>
                    <a:pt x="492" y="308"/>
                    <a:pt x="563" y="147"/>
                    <a:pt x="51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886;p43"/>
            <p:cNvSpPr/>
            <p:nvPr/>
          </p:nvSpPr>
          <p:spPr>
            <a:xfrm>
              <a:off x="4738575" y="1863575"/>
              <a:ext cx="13225" cy="11375"/>
            </a:xfrm>
            <a:custGeom>
              <a:avLst/>
              <a:gdLst/>
              <a:ahLst/>
              <a:cxnLst/>
              <a:rect l="l" t="t" r="r" b="b"/>
              <a:pathLst>
                <a:path w="529" h="455" extrusionOk="0">
                  <a:moveTo>
                    <a:pt x="308" y="0"/>
                  </a:moveTo>
                  <a:cubicBezTo>
                    <a:pt x="252" y="0"/>
                    <a:pt x="196" y="18"/>
                    <a:pt x="147" y="55"/>
                  </a:cubicBezTo>
                  <a:cubicBezTo>
                    <a:pt x="27" y="150"/>
                    <a:pt x="0" y="328"/>
                    <a:pt x="89" y="454"/>
                  </a:cubicBezTo>
                  <a:lnTo>
                    <a:pt x="528" y="116"/>
                  </a:lnTo>
                  <a:cubicBezTo>
                    <a:pt x="475" y="40"/>
                    <a:pt x="393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887;p43"/>
            <p:cNvSpPr/>
            <p:nvPr/>
          </p:nvSpPr>
          <p:spPr>
            <a:xfrm>
              <a:off x="4744200" y="1883975"/>
              <a:ext cx="11275" cy="11700"/>
            </a:xfrm>
            <a:custGeom>
              <a:avLst/>
              <a:gdLst/>
              <a:ahLst/>
              <a:cxnLst/>
              <a:rect l="l" t="t" r="r" b="b"/>
              <a:pathLst>
                <a:path w="451" h="468" extrusionOk="0">
                  <a:moveTo>
                    <a:pt x="226" y="0"/>
                  </a:moveTo>
                  <a:cubicBezTo>
                    <a:pt x="99" y="0"/>
                    <a:pt x="0" y="106"/>
                    <a:pt x="0" y="235"/>
                  </a:cubicBezTo>
                  <a:cubicBezTo>
                    <a:pt x="0" y="362"/>
                    <a:pt x="99" y="467"/>
                    <a:pt x="226" y="467"/>
                  </a:cubicBezTo>
                  <a:cubicBezTo>
                    <a:pt x="348" y="467"/>
                    <a:pt x="451" y="362"/>
                    <a:pt x="451" y="232"/>
                  </a:cubicBezTo>
                  <a:cubicBezTo>
                    <a:pt x="451" y="103"/>
                    <a:pt x="34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888;p43"/>
            <p:cNvSpPr/>
            <p:nvPr/>
          </p:nvSpPr>
          <p:spPr>
            <a:xfrm>
              <a:off x="4753300" y="1884475"/>
              <a:ext cx="19500" cy="33825"/>
            </a:xfrm>
            <a:custGeom>
              <a:avLst/>
              <a:gdLst/>
              <a:ahLst/>
              <a:cxnLst/>
              <a:rect l="l" t="t" r="r" b="b"/>
              <a:pathLst>
                <a:path w="780" h="1353" extrusionOk="0">
                  <a:moveTo>
                    <a:pt x="779" y="1"/>
                  </a:moveTo>
                  <a:lnTo>
                    <a:pt x="1" y="1113"/>
                  </a:lnTo>
                  <a:lnTo>
                    <a:pt x="708" y="1352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889;p43"/>
            <p:cNvSpPr/>
            <p:nvPr/>
          </p:nvSpPr>
          <p:spPr>
            <a:xfrm>
              <a:off x="4800125" y="2763350"/>
              <a:ext cx="105100" cy="96050"/>
            </a:xfrm>
            <a:custGeom>
              <a:avLst/>
              <a:gdLst/>
              <a:ahLst/>
              <a:cxnLst/>
              <a:rect l="l" t="t" r="r" b="b"/>
              <a:pathLst>
                <a:path w="4204" h="3842" extrusionOk="0">
                  <a:moveTo>
                    <a:pt x="3855" y="1"/>
                  </a:moveTo>
                  <a:cubicBezTo>
                    <a:pt x="3852" y="1"/>
                    <a:pt x="3849" y="1"/>
                    <a:pt x="3845" y="2"/>
                  </a:cubicBezTo>
                  <a:lnTo>
                    <a:pt x="3845" y="160"/>
                  </a:lnTo>
                  <a:cubicBezTo>
                    <a:pt x="3739" y="276"/>
                    <a:pt x="3449" y="391"/>
                    <a:pt x="3124" y="402"/>
                  </a:cubicBezTo>
                  <a:cubicBezTo>
                    <a:pt x="3105" y="403"/>
                    <a:pt x="3084" y="403"/>
                    <a:pt x="3060" y="403"/>
                  </a:cubicBezTo>
                  <a:cubicBezTo>
                    <a:pt x="2825" y="403"/>
                    <a:pt x="2404" y="356"/>
                    <a:pt x="2404" y="207"/>
                  </a:cubicBezTo>
                  <a:lnTo>
                    <a:pt x="2404" y="2"/>
                  </a:lnTo>
                  <a:cubicBezTo>
                    <a:pt x="2268" y="64"/>
                    <a:pt x="1947" y="1283"/>
                    <a:pt x="1377" y="1804"/>
                  </a:cubicBezTo>
                  <a:cubicBezTo>
                    <a:pt x="924" y="2218"/>
                    <a:pt x="303" y="2699"/>
                    <a:pt x="145" y="3160"/>
                  </a:cubicBezTo>
                  <a:cubicBezTo>
                    <a:pt x="0" y="3586"/>
                    <a:pt x="791" y="3841"/>
                    <a:pt x="1267" y="3841"/>
                  </a:cubicBezTo>
                  <a:cubicBezTo>
                    <a:pt x="1328" y="3841"/>
                    <a:pt x="1384" y="3837"/>
                    <a:pt x="1432" y="3828"/>
                  </a:cubicBezTo>
                  <a:cubicBezTo>
                    <a:pt x="1924" y="3743"/>
                    <a:pt x="2780" y="3395"/>
                    <a:pt x="2992" y="3074"/>
                  </a:cubicBezTo>
                  <a:cubicBezTo>
                    <a:pt x="3206" y="2750"/>
                    <a:pt x="3309" y="2275"/>
                    <a:pt x="3483" y="2040"/>
                  </a:cubicBezTo>
                  <a:cubicBezTo>
                    <a:pt x="3657" y="1804"/>
                    <a:pt x="4060" y="1542"/>
                    <a:pt x="4152" y="1269"/>
                  </a:cubicBezTo>
                  <a:cubicBezTo>
                    <a:pt x="4203" y="1119"/>
                    <a:pt x="4142" y="791"/>
                    <a:pt x="4071" y="514"/>
                  </a:cubicBezTo>
                  <a:cubicBezTo>
                    <a:pt x="4004" y="269"/>
                    <a:pt x="3936" y="1"/>
                    <a:pt x="38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890;p43"/>
            <p:cNvSpPr/>
            <p:nvPr/>
          </p:nvSpPr>
          <p:spPr>
            <a:xfrm>
              <a:off x="4647525" y="2709525"/>
              <a:ext cx="137475" cy="70475"/>
            </a:xfrm>
            <a:custGeom>
              <a:avLst/>
              <a:gdLst/>
              <a:ahLst/>
              <a:cxnLst/>
              <a:rect l="l" t="t" r="r" b="b"/>
              <a:pathLst>
                <a:path w="5499" h="2819" extrusionOk="0">
                  <a:moveTo>
                    <a:pt x="4951" y="1"/>
                  </a:moveTo>
                  <a:cubicBezTo>
                    <a:pt x="4948" y="1"/>
                    <a:pt x="4945" y="1"/>
                    <a:pt x="4942" y="2"/>
                  </a:cubicBezTo>
                  <a:lnTo>
                    <a:pt x="4945" y="128"/>
                  </a:lnTo>
                  <a:cubicBezTo>
                    <a:pt x="4833" y="299"/>
                    <a:pt x="4422" y="403"/>
                    <a:pt x="4044" y="403"/>
                  </a:cubicBezTo>
                  <a:cubicBezTo>
                    <a:pt x="3840" y="403"/>
                    <a:pt x="3645" y="373"/>
                    <a:pt x="3512" y="306"/>
                  </a:cubicBezTo>
                  <a:lnTo>
                    <a:pt x="3505" y="84"/>
                  </a:lnTo>
                  <a:cubicBezTo>
                    <a:pt x="3430" y="84"/>
                    <a:pt x="3369" y="189"/>
                    <a:pt x="3205" y="370"/>
                  </a:cubicBezTo>
                  <a:cubicBezTo>
                    <a:pt x="3003" y="586"/>
                    <a:pt x="2680" y="818"/>
                    <a:pt x="2355" y="978"/>
                  </a:cubicBezTo>
                  <a:cubicBezTo>
                    <a:pt x="1815" y="1248"/>
                    <a:pt x="768" y="1664"/>
                    <a:pt x="297" y="1876"/>
                  </a:cubicBezTo>
                  <a:cubicBezTo>
                    <a:pt x="0" y="2009"/>
                    <a:pt x="13" y="2367"/>
                    <a:pt x="321" y="2572"/>
                  </a:cubicBezTo>
                  <a:cubicBezTo>
                    <a:pt x="522" y="2708"/>
                    <a:pt x="916" y="2818"/>
                    <a:pt x="1417" y="2818"/>
                  </a:cubicBezTo>
                  <a:cubicBezTo>
                    <a:pt x="1672" y="2818"/>
                    <a:pt x="1954" y="2790"/>
                    <a:pt x="2253" y="2722"/>
                  </a:cubicBezTo>
                  <a:cubicBezTo>
                    <a:pt x="2724" y="2619"/>
                    <a:pt x="3333" y="2192"/>
                    <a:pt x="3734" y="2192"/>
                  </a:cubicBezTo>
                  <a:cubicBezTo>
                    <a:pt x="3744" y="2192"/>
                    <a:pt x="3755" y="2192"/>
                    <a:pt x="3765" y="2193"/>
                  </a:cubicBezTo>
                  <a:cubicBezTo>
                    <a:pt x="3860" y="2199"/>
                    <a:pt x="3974" y="2203"/>
                    <a:pt x="4098" y="2203"/>
                  </a:cubicBezTo>
                  <a:cubicBezTo>
                    <a:pt x="4492" y="2203"/>
                    <a:pt x="4978" y="2162"/>
                    <a:pt x="5202" y="2009"/>
                  </a:cubicBezTo>
                  <a:cubicBezTo>
                    <a:pt x="5498" y="1804"/>
                    <a:pt x="5379" y="1374"/>
                    <a:pt x="5297" y="1002"/>
                  </a:cubicBezTo>
                  <a:cubicBezTo>
                    <a:pt x="5207" y="604"/>
                    <a:pt x="5081" y="1"/>
                    <a:pt x="4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891;p43"/>
            <p:cNvSpPr/>
            <p:nvPr/>
          </p:nvSpPr>
          <p:spPr>
            <a:xfrm>
              <a:off x="4495725" y="2007750"/>
              <a:ext cx="372125" cy="164025"/>
            </a:xfrm>
            <a:custGeom>
              <a:avLst/>
              <a:gdLst/>
              <a:ahLst/>
              <a:cxnLst/>
              <a:rect l="l" t="t" r="r" b="b"/>
              <a:pathLst>
                <a:path w="14885" h="6561" extrusionOk="0">
                  <a:moveTo>
                    <a:pt x="14195" y="1"/>
                  </a:moveTo>
                  <a:lnTo>
                    <a:pt x="9751" y="4599"/>
                  </a:lnTo>
                  <a:cubicBezTo>
                    <a:pt x="9751" y="4599"/>
                    <a:pt x="5854" y="3899"/>
                    <a:pt x="4519" y="3520"/>
                  </a:cubicBezTo>
                  <a:cubicBezTo>
                    <a:pt x="4099" y="3397"/>
                    <a:pt x="3806" y="2773"/>
                    <a:pt x="3714" y="2288"/>
                  </a:cubicBezTo>
                  <a:cubicBezTo>
                    <a:pt x="3622" y="1803"/>
                    <a:pt x="3379" y="1656"/>
                    <a:pt x="3379" y="1656"/>
                  </a:cubicBezTo>
                  <a:cubicBezTo>
                    <a:pt x="3379" y="1656"/>
                    <a:pt x="3369" y="1998"/>
                    <a:pt x="3291" y="2565"/>
                  </a:cubicBezTo>
                  <a:cubicBezTo>
                    <a:pt x="3256" y="2810"/>
                    <a:pt x="2870" y="2841"/>
                    <a:pt x="2530" y="2913"/>
                  </a:cubicBezTo>
                  <a:cubicBezTo>
                    <a:pt x="1304" y="3175"/>
                    <a:pt x="895" y="2905"/>
                    <a:pt x="393" y="3264"/>
                  </a:cubicBezTo>
                  <a:cubicBezTo>
                    <a:pt x="0" y="3544"/>
                    <a:pt x="488" y="4264"/>
                    <a:pt x="1380" y="4510"/>
                  </a:cubicBezTo>
                  <a:cubicBezTo>
                    <a:pt x="2632" y="4851"/>
                    <a:pt x="3321" y="4680"/>
                    <a:pt x="4083" y="4868"/>
                  </a:cubicBezTo>
                  <a:cubicBezTo>
                    <a:pt x="4669" y="5015"/>
                    <a:pt x="8895" y="6342"/>
                    <a:pt x="9700" y="6517"/>
                  </a:cubicBezTo>
                  <a:cubicBezTo>
                    <a:pt x="9821" y="6544"/>
                    <a:pt x="9933" y="6561"/>
                    <a:pt x="10043" y="6561"/>
                  </a:cubicBezTo>
                  <a:cubicBezTo>
                    <a:pt x="10321" y="6561"/>
                    <a:pt x="10581" y="6452"/>
                    <a:pt x="10912" y="6124"/>
                  </a:cubicBezTo>
                  <a:cubicBezTo>
                    <a:pt x="11373" y="5667"/>
                    <a:pt x="14884" y="2609"/>
                    <a:pt x="14884" y="2609"/>
                  </a:cubicBezTo>
                  <a:lnTo>
                    <a:pt x="14195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892;p43"/>
            <p:cNvSpPr/>
            <p:nvPr/>
          </p:nvSpPr>
          <p:spPr>
            <a:xfrm>
              <a:off x="4768925" y="2003700"/>
              <a:ext cx="123425" cy="120050"/>
            </a:xfrm>
            <a:custGeom>
              <a:avLst/>
              <a:gdLst/>
              <a:ahLst/>
              <a:cxnLst/>
              <a:rect l="l" t="t" r="r" b="b"/>
              <a:pathLst>
                <a:path w="4937" h="4802" extrusionOk="0">
                  <a:moveTo>
                    <a:pt x="3434" y="0"/>
                  </a:moveTo>
                  <a:cubicBezTo>
                    <a:pt x="2870" y="0"/>
                    <a:pt x="1" y="3426"/>
                    <a:pt x="1" y="3426"/>
                  </a:cubicBezTo>
                  <a:lnTo>
                    <a:pt x="1639" y="4802"/>
                  </a:lnTo>
                  <a:cubicBezTo>
                    <a:pt x="1639" y="4802"/>
                    <a:pt x="3758" y="3412"/>
                    <a:pt x="4134" y="2856"/>
                  </a:cubicBezTo>
                  <a:cubicBezTo>
                    <a:pt x="4509" y="2300"/>
                    <a:pt x="4936" y="372"/>
                    <a:pt x="3462" y="3"/>
                  </a:cubicBezTo>
                  <a:cubicBezTo>
                    <a:pt x="3453" y="1"/>
                    <a:pt x="3444" y="0"/>
                    <a:pt x="3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893;p43"/>
            <p:cNvSpPr/>
            <p:nvPr/>
          </p:nvSpPr>
          <p:spPr>
            <a:xfrm>
              <a:off x="4805875" y="2040200"/>
              <a:ext cx="75025" cy="93200"/>
            </a:xfrm>
            <a:custGeom>
              <a:avLst/>
              <a:gdLst/>
              <a:ahLst/>
              <a:cxnLst/>
              <a:rect l="l" t="t" r="r" b="b"/>
              <a:pathLst>
                <a:path w="3001" h="3728" extrusionOk="0">
                  <a:moveTo>
                    <a:pt x="2755" y="0"/>
                  </a:moveTo>
                  <a:cubicBezTo>
                    <a:pt x="2755" y="1"/>
                    <a:pt x="2809" y="779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3001" y="679"/>
                    <a:pt x="2755" y="1"/>
                    <a:pt x="27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894;p43"/>
            <p:cNvSpPr/>
            <p:nvPr/>
          </p:nvSpPr>
          <p:spPr>
            <a:xfrm>
              <a:off x="4805875" y="2040200"/>
              <a:ext cx="71700" cy="93200"/>
            </a:xfrm>
            <a:custGeom>
              <a:avLst/>
              <a:gdLst/>
              <a:ahLst/>
              <a:cxnLst/>
              <a:rect l="l" t="t" r="r" b="b"/>
              <a:pathLst>
                <a:path w="2868" h="3728" extrusionOk="0">
                  <a:moveTo>
                    <a:pt x="2755" y="0"/>
                  </a:moveTo>
                  <a:cubicBezTo>
                    <a:pt x="2755" y="0"/>
                    <a:pt x="2762" y="95"/>
                    <a:pt x="2762" y="243"/>
                  </a:cubicBezTo>
                  <a:cubicBezTo>
                    <a:pt x="2762" y="505"/>
                    <a:pt x="2738" y="928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38" y="3447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2840" y="1031"/>
                    <a:pt x="2864" y="843"/>
                    <a:pt x="2867" y="669"/>
                  </a:cubicBezTo>
                  <a:cubicBezTo>
                    <a:pt x="2867" y="308"/>
                    <a:pt x="2755" y="1"/>
                    <a:pt x="2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895;p43"/>
            <p:cNvSpPr/>
            <p:nvPr/>
          </p:nvSpPr>
          <p:spPr>
            <a:xfrm>
              <a:off x="4494925" y="1869425"/>
              <a:ext cx="62325" cy="79075"/>
            </a:xfrm>
            <a:custGeom>
              <a:avLst/>
              <a:gdLst/>
              <a:ahLst/>
              <a:cxnLst/>
              <a:rect l="l" t="t" r="r" b="b"/>
              <a:pathLst>
                <a:path w="2493" h="3163" extrusionOk="0">
                  <a:moveTo>
                    <a:pt x="2334" y="1"/>
                  </a:moveTo>
                  <a:cubicBezTo>
                    <a:pt x="2193" y="1"/>
                    <a:pt x="1891" y="285"/>
                    <a:pt x="1462" y="332"/>
                  </a:cubicBezTo>
                  <a:cubicBezTo>
                    <a:pt x="950" y="387"/>
                    <a:pt x="81" y="647"/>
                    <a:pt x="32" y="1657"/>
                  </a:cubicBezTo>
                  <a:cubicBezTo>
                    <a:pt x="0" y="2288"/>
                    <a:pt x="142" y="3162"/>
                    <a:pt x="653" y="3162"/>
                  </a:cubicBezTo>
                  <a:cubicBezTo>
                    <a:pt x="800" y="3162"/>
                    <a:pt x="977" y="3090"/>
                    <a:pt x="1190" y="2920"/>
                  </a:cubicBezTo>
                  <a:cubicBezTo>
                    <a:pt x="1510" y="2664"/>
                    <a:pt x="1497" y="1920"/>
                    <a:pt x="1538" y="1548"/>
                  </a:cubicBezTo>
                  <a:cubicBezTo>
                    <a:pt x="1585" y="1104"/>
                    <a:pt x="1667" y="794"/>
                    <a:pt x="1667" y="794"/>
                  </a:cubicBezTo>
                  <a:cubicBezTo>
                    <a:pt x="1667" y="794"/>
                    <a:pt x="2261" y="531"/>
                    <a:pt x="2398" y="373"/>
                  </a:cubicBezTo>
                  <a:cubicBezTo>
                    <a:pt x="2463" y="296"/>
                    <a:pt x="2493" y="121"/>
                    <a:pt x="2384" y="19"/>
                  </a:cubicBezTo>
                  <a:cubicBezTo>
                    <a:pt x="2370" y="6"/>
                    <a:pt x="2354" y="1"/>
                    <a:pt x="2334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20496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856196" y="1666525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System architecture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178;p32"/>
          <p:cNvSpPr txBox="1">
            <a:spLocks/>
          </p:cNvSpPr>
          <p:nvPr/>
        </p:nvSpPr>
        <p:spPr>
          <a:xfrm>
            <a:off x="4917241" y="2963740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taatliches"/>
                <a:ea typeface="Staatliches"/>
                <a:cs typeface="Staatliches"/>
                <a:sym typeface="Staatliches"/>
              </a:rPr>
              <a:t>E-Commerce System</a:t>
            </a:r>
            <a:endParaRPr lang="zh-TW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78" name="Google Shape;1182;p32"/>
          <p:cNvSpPr txBox="1">
            <a:spLocks/>
          </p:cNvSpPr>
          <p:nvPr/>
        </p:nvSpPr>
        <p:spPr>
          <a:xfrm>
            <a:off x="5020642" y="3228873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電子商務</a:t>
            </a:r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主</a:t>
            </a:r>
            <a:r>
              <a:rPr lang="zh-TW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系統</a:t>
            </a:r>
          </a:p>
        </p:txBody>
      </p:sp>
      <p:grpSp>
        <p:nvGrpSpPr>
          <p:cNvPr id="179" name="Google Shape;5597;p41"/>
          <p:cNvGrpSpPr/>
          <p:nvPr/>
        </p:nvGrpSpPr>
        <p:grpSpPr>
          <a:xfrm>
            <a:off x="5390154" y="1567543"/>
            <a:ext cx="1165784" cy="1178814"/>
            <a:chOff x="7470525" y="1611725"/>
            <a:chExt cx="372900" cy="365250"/>
          </a:xfrm>
        </p:grpSpPr>
        <p:sp>
          <p:nvSpPr>
            <p:cNvPr id="180" name="Google Shape;5598;p41"/>
            <p:cNvSpPr/>
            <p:nvPr/>
          </p:nvSpPr>
          <p:spPr>
            <a:xfrm>
              <a:off x="7473100" y="1611725"/>
              <a:ext cx="360875" cy="365250"/>
            </a:xfrm>
            <a:custGeom>
              <a:avLst/>
              <a:gdLst/>
              <a:ahLst/>
              <a:cxnLst/>
              <a:rect l="l" t="t" r="r" b="b"/>
              <a:pathLst>
                <a:path w="14435" h="14610" extrusionOk="0">
                  <a:moveTo>
                    <a:pt x="8768" y="0"/>
                  </a:moveTo>
                  <a:cubicBezTo>
                    <a:pt x="8524" y="0"/>
                    <a:pt x="8279" y="62"/>
                    <a:pt x="8060" y="187"/>
                  </a:cubicBezTo>
                  <a:lnTo>
                    <a:pt x="302" y="4672"/>
                  </a:lnTo>
                  <a:cubicBezTo>
                    <a:pt x="113" y="4775"/>
                    <a:pt x="1" y="4981"/>
                    <a:pt x="1" y="5196"/>
                  </a:cubicBezTo>
                  <a:lnTo>
                    <a:pt x="1" y="11218"/>
                  </a:lnTo>
                  <a:cubicBezTo>
                    <a:pt x="1" y="11442"/>
                    <a:pt x="113" y="11639"/>
                    <a:pt x="302" y="11751"/>
                  </a:cubicBezTo>
                  <a:lnTo>
                    <a:pt x="4932" y="14423"/>
                  </a:lnTo>
                  <a:cubicBezTo>
                    <a:pt x="5152" y="14547"/>
                    <a:pt x="5396" y="14610"/>
                    <a:pt x="5641" y="14610"/>
                  </a:cubicBezTo>
                  <a:cubicBezTo>
                    <a:pt x="5886" y="14610"/>
                    <a:pt x="6131" y="14547"/>
                    <a:pt x="6350" y="14423"/>
                  </a:cubicBezTo>
                  <a:lnTo>
                    <a:pt x="14108" y="9947"/>
                  </a:lnTo>
                  <a:cubicBezTo>
                    <a:pt x="14323" y="9827"/>
                    <a:pt x="14435" y="9595"/>
                    <a:pt x="14409" y="9354"/>
                  </a:cubicBezTo>
                  <a:lnTo>
                    <a:pt x="14409" y="3331"/>
                  </a:lnTo>
                  <a:lnTo>
                    <a:pt x="14409" y="3323"/>
                  </a:lnTo>
                  <a:cubicBezTo>
                    <a:pt x="14392" y="3134"/>
                    <a:pt x="14280" y="2962"/>
                    <a:pt x="14108" y="2867"/>
                  </a:cubicBezTo>
                  <a:lnTo>
                    <a:pt x="9477" y="187"/>
                  </a:lnTo>
                  <a:cubicBezTo>
                    <a:pt x="9258" y="62"/>
                    <a:pt x="9013" y="0"/>
                    <a:pt x="8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599;p41"/>
            <p:cNvSpPr/>
            <p:nvPr/>
          </p:nvSpPr>
          <p:spPr>
            <a:xfrm>
              <a:off x="7470525" y="1611725"/>
              <a:ext cx="365375" cy="214650"/>
            </a:xfrm>
            <a:custGeom>
              <a:avLst/>
              <a:gdLst/>
              <a:ahLst/>
              <a:cxnLst/>
              <a:rect l="l" t="t" r="r" b="b"/>
              <a:pathLst>
                <a:path w="14615" h="8586" extrusionOk="0">
                  <a:moveTo>
                    <a:pt x="8871" y="0"/>
                  </a:moveTo>
                  <a:cubicBezTo>
                    <a:pt x="8627" y="0"/>
                    <a:pt x="8382" y="62"/>
                    <a:pt x="8163" y="187"/>
                  </a:cubicBezTo>
                  <a:lnTo>
                    <a:pt x="413" y="4672"/>
                  </a:lnTo>
                  <a:cubicBezTo>
                    <a:pt x="1" y="4904"/>
                    <a:pt x="1" y="5488"/>
                    <a:pt x="413" y="5720"/>
                  </a:cubicBezTo>
                  <a:lnTo>
                    <a:pt x="5044" y="8392"/>
                  </a:lnTo>
                  <a:cubicBezTo>
                    <a:pt x="5263" y="8521"/>
                    <a:pt x="5508" y="8585"/>
                    <a:pt x="5753" y="8585"/>
                  </a:cubicBezTo>
                  <a:cubicBezTo>
                    <a:pt x="5998" y="8585"/>
                    <a:pt x="6243" y="8521"/>
                    <a:pt x="6462" y="8392"/>
                  </a:cubicBezTo>
                  <a:lnTo>
                    <a:pt x="14211" y="3916"/>
                  </a:lnTo>
                  <a:cubicBezTo>
                    <a:pt x="14615" y="3684"/>
                    <a:pt x="14615" y="3091"/>
                    <a:pt x="14211" y="2859"/>
                  </a:cubicBezTo>
                  <a:lnTo>
                    <a:pt x="9580" y="187"/>
                  </a:lnTo>
                  <a:cubicBezTo>
                    <a:pt x="9361" y="62"/>
                    <a:pt x="9116" y="0"/>
                    <a:pt x="8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600;p41"/>
            <p:cNvSpPr/>
            <p:nvPr/>
          </p:nvSpPr>
          <p:spPr>
            <a:xfrm>
              <a:off x="7473100" y="1741600"/>
              <a:ext cx="123325" cy="230700"/>
            </a:xfrm>
            <a:custGeom>
              <a:avLst/>
              <a:gdLst/>
              <a:ahLst/>
              <a:cxnLst/>
              <a:rect l="l" t="t" r="r" b="b"/>
              <a:pathLst>
                <a:path w="4933" h="9228" extrusionOk="0">
                  <a:moveTo>
                    <a:pt x="1" y="1"/>
                  </a:moveTo>
                  <a:lnTo>
                    <a:pt x="1" y="6023"/>
                  </a:lnTo>
                  <a:cubicBezTo>
                    <a:pt x="1" y="6238"/>
                    <a:pt x="113" y="6444"/>
                    <a:pt x="302" y="6547"/>
                  </a:cubicBezTo>
                  <a:lnTo>
                    <a:pt x="4932" y="9228"/>
                  </a:lnTo>
                  <a:lnTo>
                    <a:pt x="4932" y="3197"/>
                  </a:lnTo>
                  <a:lnTo>
                    <a:pt x="302" y="525"/>
                  </a:lnTo>
                  <a:cubicBezTo>
                    <a:pt x="113" y="413"/>
                    <a:pt x="1" y="2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601;p41"/>
            <p:cNvSpPr/>
            <p:nvPr/>
          </p:nvSpPr>
          <p:spPr>
            <a:xfrm>
              <a:off x="7650525" y="1830550"/>
              <a:ext cx="46850" cy="131025"/>
            </a:xfrm>
            <a:custGeom>
              <a:avLst/>
              <a:gdLst/>
              <a:ahLst/>
              <a:cxnLst/>
              <a:rect l="l" t="t" r="r" b="b"/>
              <a:pathLst>
                <a:path w="1874" h="5241" extrusionOk="0">
                  <a:moveTo>
                    <a:pt x="1726" y="1"/>
                  </a:moveTo>
                  <a:cubicBezTo>
                    <a:pt x="1695" y="1"/>
                    <a:pt x="1661" y="11"/>
                    <a:pt x="1624" y="34"/>
                  </a:cubicBezTo>
                  <a:lnTo>
                    <a:pt x="250" y="816"/>
                  </a:lnTo>
                  <a:cubicBezTo>
                    <a:pt x="95" y="927"/>
                    <a:pt x="0" y="1108"/>
                    <a:pt x="0" y="1297"/>
                  </a:cubicBezTo>
                  <a:lnTo>
                    <a:pt x="0" y="5240"/>
                  </a:lnTo>
                  <a:lnTo>
                    <a:pt x="1873" y="4158"/>
                  </a:lnTo>
                  <a:lnTo>
                    <a:pt x="1873" y="223"/>
                  </a:lnTo>
                  <a:cubicBezTo>
                    <a:pt x="1873" y="84"/>
                    <a:pt x="1813" y="1"/>
                    <a:pt x="1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602;p41"/>
            <p:cNvSpPr/>
            <p:nvPr/>
          </p:nvSpPr>
          <p:spPr>
            <a:xfrm>
              <a:off x="7717750" y="1767550"/>
              <a:ext cx="89600" cy="121050"/>
            </a:xfrm>
            <a:custGeom>
              <a:avLst/>
              <a:gdLst/>
              <a:ahLst/>
              <a:cxnLst/>
              <a:rect l="l" t="t" r="r" b="b"/>
              <a:pathLst>
                <a:path w="3584" h="4842" extrusionOk="0">
                  <a:moveTo>
                    <a:pt x="3414" y="0"/>
                  </a:moveTo>
                  <a:cubicBezTo>
                    <a:pt x="3379" y="0"/>
                    <a:pt x="3340" y="12"/>
                    <a:pt x="3300" y="37"/>
                  </a:cubicBezTo>
                  <a:lnTo>
                    <a:pt x="284" y="1781"/>
                  </a:lnTo>
                  <a:cubicBezTo>
                    <a:pt x="104" y="1901"/>
                    <a:pt x="1" y="2099"/>
                    <a:pt x="1" y="2313"/>
                  </a:cubicBezTo>
                  <a:lnTo>
                    <a:pt x="1" y="4590"/>
                  </a:lnTo>
                  <a:cubicBezTo>
                    <a:pt x="1" y="4749"/>
                    <a:pt x="71" y="4841"/>
                    <a:pt x="169" y="4841"/>
                  </a:cubicBezTo>
                  <a:cubicBezTo>
                    <a:pt x="205" y="4841"/>
                    <a:pt x="243" y="4830"/>
                    <a:pt x="284" y="4805"/>
                  </a:cubicBezTo>
                  <a:lnTo>
                    <a:pt x="3300" y="3069"/>
                  </a:lnTo>
                  <a:cubicBezTo>
                    <a:pt x="3472" y="2941"/>
                    <a:pt x="3583" y="2734"/>
                    <a:pt x="3583" y="2520"/>
                  </a:cubicBezTo>
                  <a:lnTo>
                    <a:pt x="3583" y="251"/>
                  </a:lnTo>
                  <a:cubicBezTo>
                    <a:pt x="3583" y="93"/>
                    <a:pt x="3513" y="0"/>
                    <a:pt x="34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603;p41"/>
            <p:cNvSpPr/>
            <p:nvPr/>
          </p:nvSpPr>
          <p:spPr>
            <a:xfrm>
              <a:off x="7490075" y="1790000"/>
              <a:ext cx="89600" cy="120825"/>
            </a:xfrm>
            <a:custGeom>
              <a:avLst/>
              <a:gdLst/>
              <a:ahLst/>
              <a:cxnLst/>
              <a:rect l="l" t="t" r="r" b="b"/>
              <a:pathLst>
                <a:path w="3584" h="4833" extrusionOk="0">
                  <a:moveTo>
                    <a:pt x="167" y="0"/>
                  </a:moveTo>
                  <a:cubicBezTo>
                    <a:pt x="68" y="0"/>
                    <a:pt x="1" y="92"/>
                    <a:pt x="1" y="247"/>
                  </a:cubicBezTo>
                  <a:lnTo>
                    <a:pt x="1" y="2515"/>
                  </a:lnTo>
                  <a:cubicBezTo>
                    <a:pt x="1" y="2730"/>
                    <a:pt x="104" y="2927"/>
                    <a:pt x="276" y="3056"/>
                  </a:cubicBezTo>
                  <a:lnTo>
                    <a:pt x="3300" y="4800"/>
                  </a:lnTo>
                  <a:cubicBezTo>
                    <a:pt x="3338" y="4822"/>
                    <a:pt x="3375" y="4832"/>
                    <a:pt x="3409" y="4832"/>
                  </a:cubicBezTo>
                  <a:cubicBezTo>
                    <a:pt x="3511" y="4832"/>
                    <a:pt x="3583" y="4740"/>
                    <a:pt x="3583" y="4586"/>
                  </a:cubicBezTo>
                  <a:lnTo>
                    <a:pt x="3583" y="2309"/>
                  </a:lnTo>
                  <a:cubicBezTo>
                    <a:pt x="3575" y="2094"/>
                    <a:pt x="3472" y="1897"/>
                    <a:pt x="3300" y="1776"/>
                  </a:cubicBezTo>
                  <a:lnTo>
                    <a:pt x="276" y="32"/>
                  </a:lnTo>
                  <a:cubicBezTo>
                    <a:pt x="237" y="11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604;p41"/>
            <p:cNvSpPr/>
            <p:nvPr/>
          </p:nvSpPr>
          <p:spPr>
            <a:xfrm>
              <a:off x="7510700" y="1637875"/>
              <a:ext cx="285250" cy="162225"/>
            </a:xfrm>
            <a:custGeom>
              <a:avLst/>
              <a:gdLst/>
              <a:ahLst/>
              <a:cxnLst/>
              <a:rect l="l" t="t" r="r" b="b"/>
              <a:pathLst>
                <a:path w="11410" h="6489" extrusionOk="0">
                  <a:moveTo>
                    <a:pt x="7269" y="0"/>
                  </a:moveTo>
                  <a:lnTo>
                    <a:pt x="7269" y="9"/>
                  </a:lnTo>
                  <a:cubicBezTo>
                    <a:pt x="7200" y="9"/>
                    <a:pt x="7140" y="26"/>
                    <a:pt x="7088" y="60"/>
                  </a:cubicBezTo>
                  <a:lnTo>
                    <a:pt x="0" y="4150"/>
                  </a:lnTo>
                  <a:lnTo>
                    <a:pt x="3961" y="6444"/>
                  </a:lnTo>
                  <a:cubicBezTo>
                    <a:pt x="4017" y="6474"/>
                    <a:pt x="4079" y="6489"/>
                    <a:pt x="4142" y="6489"/>
                  </a:cubicBezTo>
                  <a:cubicBezTo>
                    <a:pt x="4204" y="6489"/>
                    <a:pt x="4266" y="6474"/>
                    <a:pt x="4322" y="6444"/>
                  </a:cubicBezTo>
                  <a:lnTo>
                    <a:pt x="11410" y="2346"/>
                  </a:lnTo>
                  <a:lnTo>
                    <a:pt x="7449" y="52"/>
                  </a:lnTo>
                  <a:cubicBezTo>
                    <a:pt x="7398" y="17"/>
                    <a:pt x="7329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605;p41"/>
            <p:cNvSpPr/>
            <p:nvPr/>
          </p:nvSpPr>
          <p:spPr>
            <a:xfrm>
              <a:off x="7526800" y="1656775"/>
              <a:ext cx="253050" cy="143275"/>
            </a:xfrm>
            <a:custGeom>
              <a:avLst/>
              <a:gdLst/>
              <a:ahLst/>
              <a:cxnLst/>
              <a:rect l="l" t="t" r="r" b="b"/>
              <a:pathLst>
                <a:path w="10122" h="5731" extrusionOk="0">
                  <a:moveTo>
                    <a:pt x="6625" y="0"/>
                  </a:moveTo>
                  <a:cubicBezTo>
                    <a:pt x="6556" y="0"/>
                    <a:pt x="6496" y="17"/>
                    <a:pt x="6444" y="43"/>
                  </a:cubicBezTo>
                  <a:lnTo>
                    <a:pt x="1" y="3763"/>
                  </a:lnTo>
                  <a:lnTo>
                    <a:pt x="3317" y="5679"/>
                  </a:lnTo>
                  <a:cubicBezTo>
                    <a:pt x="3373" y="5713"/>
                    <a:pt x="3435" y="5731"/>
                    <a:pt x="3498" y="5731"/>
                  </a:cubicBezTo>
                  <a:cubicBezTo>
                    <a:pt x="3560" y="5731"/>
                    <a:pt x="3622" y="5713"/>
                    <a:pt x="3678" y="5679"/>
                  </a:cubicBezTo>
                  <a:lnTo>
                    <a:pt x="10121" y="1959"/>
                  </a:lnTo>
                  <a:lnTo>
                    <a:pt x="6805" y="43"/>
                  </a:lnTo>
                  <a:cubicBezTo>
                    <a:pt x="6754" y="17"/>
                    <a:pt x="6685" y="0"/>
                    <a:pt x="6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606;p41"/>
            <p:cNvSpPr/>
            <p:nvPr/>
          </p:nvSpPr>
          <p:spPr>
            <a:xfrm>
              <a:off x="7658475" y="1666250"/>
              <a:ext cx="128900" cy="128975"/>
            </a:xfrm>
            <a:custGeom>
              <a:avLst/>
              <a:gdLst/>
              <a:ahLst/>
              <a:cxnLst/>
              <a:rect l="l" t="t" r="r" b="b"/>
              <a:pathLst>
                <a:path w="5156" h="5159" extrusionOk="0">
                  <a:moveTo>
                    <a:pt x="4461" y="0"/>
                  </a:moveTo>
                  <a:cubicBezTo>
                    <a:pt x="4424" y="0"/>
                    <a:pt x="4388" y="11"/>
                    <a:pt x="4356" y="34"/>
                  </a:cubicBezTo>
                  <a:lnTo>
                    <a:pt x="310" y="2370"/>
                  </a:lnTo>
                  <a:cubicBezTo>
                    <a:pt x="129" y="2499"/>
                    <a:pt x="18" y="2714"/>
                    <a:pt x="18" y="2937"/>
                  </a:cubicBezTo>
                  <a:lnTo>
                    <a:pt x="18" y="4613"/>
                  </a:lnTo>
                  <a:cubicBezTo>
                    <a:pt x="0" y="4707"/>
                    <a:pt x="43" y="4802"/>
                    <a:pt x="121" y="4853"/>
                  </a:cubicBezTo>
                  <a:lnTo>
                    <a:pt x="619" y="5137"/>
                  </a:lnTo>
                  <a:cubicBezTo>
                    <a:pt x="645" y="5152"/>
                    <a:pt x="673" y="5159"/>
                    <a:pt x="702" y="5159"/>
                  </a:cubicBezTo>
                  <a:cubicBezTo>
                    <a:pt x="738" y="5159"/>
                    <a:pt x="774" y="5148"/>
                    <a:pt x="808" y="5128"/>
                  </a:cubicBezTo>
                  <a:lnTo>
                    <a:pt x="4846" y="2791"/>
                  </a:lnTo>
                  <a:cubicBezTo>
                    <a:pt x="5026" y="2654"/>
                    <a:pt x="5138" y="2448"/>
                    <a:pt x="5147" y="2224"/>
                  </a:cubicBezTo>
                  <a:lnTo>
                    <a:pt x="5147" y="540"/>
                  </a:lnTo>
                  <a:cubicBezTo>
                    <a:pt x="5155" y="446"/>
                    <a:pt x="5112" y="360"/>
                    <a:pt x="5035" y="300"/>
                  </a:cubicBezTo>
                  <a:lnTo>
                    <a:pt x="4554" y="25"/>
                  </a:lnTo>
                  <a:cubicBezTo>
                    <a:pt x="4525" y="9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607;p41"/>
            <p:cNvSpPr/>
            <p:nvPr/>
          </p:nvSpPr>
          <p:spPr>
            <a:xfrm>
              <a:off x="7671150" y="1673275"/>
              <a:ext cx="116000" cy="121900"/>
            </a:xfrm>
            <a:custGeom>
              <a:avLst/>
              <a:gdLst/>
              <a:ahLst/>
              <a:cxnLst/>
              <a:rect l="l" t="t" r="r" b="b"/>
              <a:pathLst>
                <a:path w="4640" h="4876" extrusionOk="0">
                  <a:moveTo>
                    <a:pt x="4456" y="1"/>
                  </a:moveTo>
                  <a:cubicBezTo>
                    <a:pt x="4420" y="1"/>
                    <a:pt x="4380" y="12"/>
                    <a:pt x="4339" y="36"/>
                  </a:cubicBezTo>
                  <a:lnTo>
                    <a:pt x="301" y="2373"/>
                  </a:lnTo>
                  <a:cubicBezTo>
                    <a:pt x="112" y="2502"/>
                    <a:pt x="0" y="2717"/>
                    <a:pt x="0" y="2940"/>
                  </a:cubicBezTo>
                  <a:lnTo>
                    <a:pt x="0" y="4615"/>
                  </a:lnTo>
                  <a:cubicBezTo>
                    <a:pt x="0" y="4780"/>
                    <a:pt x="71" y="4875"/>
                    <a:pt x="177" y="4875"/>
                  </a:cubicBezTo>
                  <a:cubicBezTo>
                    <a:pt x="214" y="4875"/>
                    <a:pt x="256" y="4863"/>
                    <a:pt x="301" y="4839"/>
                  </a:cubicBezTo>
                  <a:lnTo>
                    <a:pt x="4339" y="2510"/>
                  </a:lnTo>
                  <a:cubicBezTo>
                    <a:pt x="4519" y="2373"/>
                    <a:pt x="4631" y="2167"/>
                    <a:pt x="4640" y="1943"/>
                  </a:cubicBezTo>
                  <a:lnTo>
                    <a:pt x="4640" y="259"/>
                  </a:lnTo>
                  <a:cubicBezTo>
                    <a:pt x="4640" y="99"/>
                    <a:pt x="4563" y="1"/>
                    <a:pt x="4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608;p41"/>
            <p:cNvSpPr/>
            <p:nvPr/>
          </p:nvSpPr>
          <p:spPr>
            <a:xfrm>
              <a:off x="7682750" y="1737650"/>
              <a:ext cx="18925" cy="35750"/>
            </a:xfrm>
            <a:custGeom>
              <a:avLst/>
              <a:gdLst/>
              <a:ahLst/>
              <a:cxnLst/>
              <a:rect l="l" t="t" r="r" b="b"/>
              <a:pathLst>
                <a:path w="757" h="1430" extrusionOk="0">
                  <a:moveTo>
                    <a:pt x="562" y="1"/>
                  </a:moveTo>
                  <a:cubicBezTo>
                    <a:pt x="499" y="1"/>
                    <a:pt x="438" y="16"/>
                    <a:pt x="387" y="47"/>
                  </a:cubicBezTo>
                  <a:cubicBezTo>
                    <a:pt x="284" y="107"/>
                    <a:pt x="206" y="185"/>
                    <a:pt x="146" y="288"/>
                  </a:cubicBezTo>
                  <a:cubicBezTo>
                    <a:pt x="77" y="382"/>
                    <a:pt x="43" y="494"/>
                    <a:pt x="35" y="614"/>
                  </a:cubicBezTo>
                  <a:cubicBezTo>
                    <a:pt x="35" y="666"/>
                    <a:pt x="43" y="709"/>
                    <a:pt x="69" y="752"/>
                  </a:cubicBezTo>
                  <a:cubicBezTo>
                    <a:pt x="95" y="795"/>
                    <a:pt x="146" y="820"/>
                    <a:pt x="198" y="820"/>
                  </a:cubicBezTo>
                  <a:cubicBezTo>
                    <a:pt x="258" y="820"/>
                    <a:pt x="318" y="812"/>
                    <a:pt x="378" y="786"/>
                  </a:cubicBezTo>
                  <a:cubicBezTo>
                    <a:pt x="411" y="769"/>
                    <a:pt x="452" y="760"/>
                    <a:pt x="495" y="760"/>
                  </a:cubicBezTo>
                  <a:cubicBezTo>
                    <a:pt x="519" y="760"/>
                    <a:pt x="543" y="763"/>
                    <a:pt x="567" y="769"/>
                  </a:cubicBezTo>
                  <a:cubicBezTo>
                    <a:pt x="584" y="769"/>
                    <a:pt x="593" y="777"/>
                    <a:pt x="602" y="795"/>
                  </a:cubicBezTo>
                  <a:cubicBezTo>
                    <a:pt x="610" y="812"/>
                    <a:pt x="619" y="829"/>
                    <a:pt x="619" y="846"/>
                  </a:cubicBezTo>
                  <a:cubicBezTo>
                    <a:pt x="610" y="906"/>
                    <a:pt x="593" y="966"/>
                    <a:pt x="559" y="1018"/>
                  </a:cubicBezTo>
                  <a:cubicBezTo>
                    <a:pt x="516" y="1078"/>
                    <a:pt x="456" y="1138"/>
                    <a:pt x="387" y="1181"/>
                  </a:cubicBezTo>
                  <a:cubicBezTo>
                    <a:pt x="346" y="1208"/>
                    <a:pt x="299" y="1221"/>
                    <a:pt x="251" y="1221"/>
                  </a:cubicBezTo>
                  <a:cubicBezTo>
                    <a:pt x="206" y="1221"/>
                    <a:pt x="161" y="1210"/>
                    <a:pt x="120" y="1190"/>
                  </a:cubicBezTo>
                  <a:cubicBezTo>
                    <a:pt x="116" y="1187"/>
                    <a:pt x="111" y="1185"/>
                    <a:pt x="106" y="1185"/>
                  </a:cubicBezTo>
                  <a:cubicBezTo>
                    <a:pt x="80" y="1185"/>
                    <a:pt x="47" y="1217"/>
                    <a:pt x="26" y="1267"/>
                  </a:cubicBezTo>
                  <a:cubicBezTo>
                    <a:pt x="0" y="1319"/>
                    <a:pt x="0" y="1379"/>
                    <a:pt x="35" y="1396"/>
                  </a:cubicBezTo>
                  <a:cubicBezTo>
                    <a:pt x="82" y="1418"/>
                    <a:pt x="133" y="1429"/>
                    <a:pt x="185" y="1429"/>
                  </a:cubicBezTo>
                  <a:cubicBezTo>
                    <a:pt x="254" y="1429"/>
                    <a:pt x="323" y="1409"/>
                    <a:pt x="387" y="1370"/>
                  </a:cubicBezTo>
                  <a:cubicBezTo>
                    <a:pt x="490" y="1310"/>
                    <a:pt x="576" y="1224"/>
                    <a:pt x="636" y="1121"/>
                  </a:cubicBezTo>
                  <a:cubicBezTo>
                    <a:pt x="705" y="1018"/>
                    <a:pt x="748" y="889"/>
                    <a:pt x="756" y="769"/>
                  </a:cubicBezTo>
                  <a:cubicBezTo>
                    <a:pt x="756" y="717"/>
                    <a:pt x="748" y="674"/>
                    <a:pt x="722" y="631"/>
                  </a:cubicBezTo>
                  <a:cubicBezTo>
                    <a:pt x="687" y="580"/>
                    <a:pt x="636" y="554"/>
                    <a:pt x="584" y="554"/>
                  </a:cubicBezTo>
                  <a:cubicBezTo>
                    <a:pt x="516" y="554"/>
                    <a:pt x="456" y="563"/>
                    <a:pt x="395" y="588"/>
                  </a:cubicBezTo>
                  <a:cubicBezTo>
                    <a:pt x="363" y="605"/>
                    <a:pt x="327" y="611"/>
                    <a:pt x="289" y="611"/>
                  </a:cubicBezTo>
                  <a:cubicBezTo>
                    <a:pt x="268" y="611"/>
                    <a:pt x="246" y="609"/>
                    <a:pt x="224" y="606"/>
                  </a:cubicBezTo>
                  <a:cubicBezTo>
                    <a:pt x="206" y="606"/>
                    <a:pt x="198" y="597"/>
                    <a:pt x="189" y="580"/>
                  </a:cubicBezTo>
                  <a:cubicBezTo>
                    <a:pt x="181" y="563"/>
                    <a:pt x="172" y="545"/>
                    <a:pt x="172" y="537"/>
                  </a:cubicBezTo>
                  <a:cubicBezTo>
                    <a:pt x="181" y="477"/>
                    <a:pt x="198" y="434"/>
                    <a:pt x="232" y="391"/>
                  </a:cubicBezTo>
                  <a:cubicBezTo>
                    <a:pt x="267" y="322"/>
                    <a:pt x="318" y="270"/>
                    <a:pt x="387" y="236"/>
                  </a:cubicBezTo>
                  <a:cubicBezTo>
                    <a:pt x="421" y="217"/>
                    <a:pt x="462" y="206"/>
                    <a:pt x="505" y="206"/>
                  </a:cubicBezTo>
                  <a:cubicBezTo>
                    <a:pt x="538" y="206"/>
                    <a:pt x="571" y="212"/>
                    <a:pt x="602" y="227"/>
                  </a:cubicBezTo>
                  <a:cubicBezTo>
                    <a:pt x="605" y="228"/>
                    <a:pt x="608" y="229"/>
                    <a:pt x="611" y="229"/>
                  </a:cubicBezTo>
                  <a:cubicBezTo>
                    <a:pt x="643" y="229"/>
                    <a:pt x="681" y="189"/>
                    <a:pt x="705" y="142"/>
                  </a:cubicBezTo>
                  <a:cubicBezTo>
                    <a:pt x="722" y="90"/>
                    <a:pt x="713" y="30"/>
                    <a:pt x="687" y="21"/>
                  </a:cubicBezTo>
                  <a:cubicBezTo>
                    <a:pt x="646" y="8"/>
                    <a:pt x="604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609;p41"/>
            <p:cNvSpPr/>
            <p:nvPr/>
          </p:nvSpPr>
          <p:spPr>
            <a:xfrm>
              <a:off x="7707225" y="1722675"/>
              <a:ext cx="16575" cy="40050"/>
            </a:xfrm>
            <a:custGeom>
              <a:avLst/>
              <a:gdLst/>
              <a:ahLst/>
              <a:cxnLst/>
              <a:rect l="l" t="t" r="r" b="b"/>
              <a:pathLst>
                <a:path w="663" h="1602" extrusionOk="0">
                  <a:moveTo>
                    <a:pt x="616" y="0"/>
                  </a:moveTo>
                  <a:cubicBezTo>
                    <a:pt x="607" y="0"/>
                    <a:pt x="596" y="4"/>
                    <a:pt x="585" y="10"/>
                  </a:cubicBezTo>
                  <a:cubicBezTo>
                    <a:pt x="533" y="45"/>
                    <a:pt x="507" y="96"/>
                    <a:pt x="507" y="156"/>
                  </a:cubicBezTo>
                  <a:lnTo>
                    <a:pt x="507" y="595"/>
                  </a:lnTo>
                  <a:lnTo>
                    <a:pt x="147" y="801"/>
                  </a:lnTo>
                  <a:lnTo>
                    <a:pt x="147" y="363"/>
                  </a:lnTo>
                  <a:cubicBezTo>
                    <a:pt x="147" y="318"/>
                    <a:pt x="128" y="292"/>
                    <a:pt x="101" y="292"/>
                  </a:cubicBezTo>
                  <a:cubicBezTo>
                    <a:pt x="91" y="292"/>
                    <a:pt x="81" y="296"/>
                    <a:pt x="69" y="302"/>
                  </a:cubicBezTo>
                  <a:cubicBezTo>
                    <a:pt x="26" y="337"/>
                    <a:pt x="1" y="388"/>
                    <a:pt x="1" y="448"/>
                  </a:cubicBezTo>
                  <a:lnTo>
                    <a:pt x="1" y="1531"/>
                  </a:lnTo>
                  <a:cubicBezTo>
                    <a:pt x="1" y="1575"/>
                    <a:pt x="15" y="1601"/>
                    <a:pt x="39" y="1601"/>
                  </a:cubicBezTo>
                  <a:cubicBezTo>
                    <a:pt x="48" y="1601"/>
                    <a:pt x="58" y="1598"/>
                    <a:pt x="69" y="1591"/>
                  </a:cubicBezTo>
                  <a:cubicBezTo>
                    <a:pt x="121" y="1557"/>
                    <a:pt x="147" y="1505"/>
                    <a:pt x="147" y="1445"/>
                  </a:cubicBezTo>
                  <a:lnTo>
                    <a:pt x="147" y="1007"/>
                  </a:lnTo>
                  <a:lnTo>
                    <a:pt x="507" y="801"/>
                  </a:lnTo>
                  <a:lnTo>
                    <a:pt x="507" y="1239"/>
                  </a:lnTo>
                  <a:cubicBezTo>
                    <a:pt x="507" y="1283"/>
                    <a:pt x="526" y="1309"/>
                    <a:pt x="553" y="1309"/>
                  </a:cubicBezTo>
                  <a:cubicBezTo>
                    <a:pt x="563" y="1309"/>
                    <a:pt x="574" y="1306"/>
                    <a:pt x="585" y="1299"/>
                  </a:cubicBezTo>
                  <a:cubicBezTo>
                    <a:pt x="628" y="1265"/>
                    <a:pt x="662" y="1205"/>
                    <a:pt x="662" y="1153"/>
                  </a:cubicBezTo>
                  <a:lnTo>
                    <a:pt x="662" y="70"/>
                  </a:lnTo>
                  <a:cubicBezTo>
                    <a:pt x="662" y="26"/>
                    <a:pt x="643" y="0"/>
                    <a:pt x="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610;p41"/>
            <p:cNvSpPr/>
            <p:nvPr/>
          </p:nvSpPr>
          <p:spPr>
            <a:xfrm>
              <a:off x="7728925" y="1709425"/>
              <a:ext cx="24300" cy="35800"/>
            </a:xfrm>
            <a:custGeom>
              <a:avLst/>
              <a:gdLst/>
              <a:ahLst/>
              <a:cxnLst/>
              <a:rect l="l" t="t" r="r" b="b"/>
              <a:pathLst>
                <a:path w="972" h="1432" extrusionOk="0">
                  <a:moveTo>
                    <a:pt x="603" y="227"/>
                  </a:moveTo>
                  <a:cubicBezTo>
                    <a:pt x="640" y="227"/>
                    <a:pt x="679" y="240"/>
                    <a:pt x="713" y="265"/>
                  </a:cubicBezTo>
                  <a:cubicBezTo>
                    <a:pt x="774" y="334"/>
                    <a:pt x="808" y="437"/>
                    <a:pt x="799" y="532"/>
                  </a:cubicBezTo>
                  <a:lnTo>
                    <a:pt x="808" y="532"/>
                  </a:lnTo>
                  <a:cubicBezTo>
                    <a:pt x="799" y="661"/>
                    <a:pt x="765" y="789"/>
                    <a:pt x="713" y="910"/>
                  </a:cubicBezTo>
                  <a:cubicBezTo>
                    <a:pt x="662" y="1013"/>
                    <a:pt x="585" y="1099"/>
                    <a:pt x="499" y="1167"/>
                  </a:cubicBezTo>
                  <a:cubicBezTo>
                    <a:pt x="464" y="1193"/>
                    <a:pt x="423" y="1206"/>
                    <a:pt x="384" y="1206"/>
                  </a:cubicBezTo>
                  <a:cubicBezTo>
                    <a:pt x="344" y="1206"/>
                    <a:pt x="305" y="1193"/>
                    <a:pt x="275" y="1167"/>
                  </a:cubicBezTo>
                  <a:cubicBezTo>
                    <a:pt x="207" y="1099"/>
                    <a:pt x="172" y="996"/>
                    <a:pt x="181" y="901"/>
                  </a:cubicBezTo>
                  <a:cubicBezTo>
                    <a:pt x="181" y="772"/>
                    <a:pt x="215" y="643"/>
                    <a:pt x="275" y="523"/>
                  </a:cubicBezTo>
                  <a:cubicBezTo>
                    <a:pt x="318" y="420"/>
                    <a:pt x="396" y="326"/>
                    <a:pt x="499" y="265"/>
                  </a:cubicBezTo>
                  <a:cubicBezTo>
                    <a:pt x="529" y="240"/>
                    <a:pt x="565" y="227"/>
                    <a:pt x="603" y="227"/>
                  </a:cubicBezTo>
                  <a:close/>
                  <a:moveTo>
                    <a:pt x="652" y="0"/>
                  </a:moveTo>
                  <a:cubicBezTo>
                    <a:pt x="596" y="0"/>
                    <a:pt x="540" y="17"/>
                    <a:pt x="490" y="51"/>
                  </a:cubicBezTo>
                  <a:cubicBezTo>
                    <a:pt x="344" y="154"/>
                    <a:pt x="224" y="283"/>
                    <a:pt x="155" y="446"/>
                  </a:cubicBezTo>
                  <a:cubicBezTo>
                    <a:pt x="69" y="618"/>
                    <a:pt x="18" y="798"/>
                    <a:pt x="18" y="987"/>
                  </a:cubicBezTo>
                  <a:cubicBezTo>
                    <a:pt x="0" y="1133"/>
                    <a:pt x="52" y="1271"/>
                    <a:pt x="155" y="1374"/>
                  </a:cubicBezTo>
                  <a:cubicBezTo>
                    <a:pt x="207" y="1412"/>
                    <a:pt x="265" y="1432"/>
                    <a:pt x="323" y="1432"/>
                  </a:cubicBezTo>
                  <a:cubicBezTo>
                    <a:pt x="380" y="1432"/>
                    <a:pt x="438" y="1412"/>
                    <a:pt x="490" y="1374"/>
                  </a:cubicBezTo>
                  <a:cubicBezTo>
                    <a:pt x="636" y="1279"/>
                    <a:pt x="748" y="1142"/>
                    <a:pt x="825" y="987"/>
                  </a:cubicBezTo>
                  <a:cubicBezTo>
                    <a:pt x="911" y="815"/>
                    <a:pt x="954" y="635"/>
                    <a:pt x="963" y="446"/>
                  </a:cubicBezTo>
                  <a:cubicBezTo>
                    <a:pt x="971" y="300"/>
                    <a:pt x="920" y="162"/>
                    <a:pt x="825" y="59"/>
                  </a:cubicBezTo>
                  <a:cubicBezTo>
                    <a:pt x="772" y="19"/>
                    <a:pt x="712" y="0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611;p41"/>
            <p:cNvSpPr/>
            <p:nvPr/>
          </p:nvSpPr>
          <p:spPr>
            <a:xfrm>
              <a:off x="7759625" y="1695375"/>
              <a:ext cx="15500" cy="36850"/>
            </a:xfrm>
            <a:custGeom>
              <a:avLst/>
              <a:gdLst/>
              <a:ahLst/>
              <a:cxnLst/>
              <a:rect l="l" t="t" r="r" b="b"/>
              <a:pathLst>
                <a:path w="620" h="1474" extrusionOk="0">
                  <a:moveTo>
                    <a:pt x="387" y="223"/>
                  </a:moveTo>
                  <a:cubicBezTo>
                    <a:pt x="437" y="223"/>
                    <a:pt x="473" y="271"/>
                    <a:pt x="473" y="346"/>
                  </a:cubicBezTo>
                  <a:cubicBezTo>
                    <a:pt x="465" y="458"/>
                    <a:pt x="413" y="552"/>
                    <a:pt x="327" y="621"/>
                  </a:cubicBezTo>
                  <a:lnTo>
                    <a:pt x="156" y="716"/>
                  </a:lnTo>
                  <a:lnTo>
                    <a:pt x="156" y="338"/>
                  </a:lnTo>
                  <a:lnTo>
                    <a:pt x="327" y="243"/>
                  </a:lnTo>
                  <a:cubicBezTo>
                    <a:pt x="348" y="229"/>
                    <a:pt x="368" y="223"/>
                    <a:pt x="387" y="223"/>
                  </a:cubicBezTo>
                  <a:close/>
                  <a:moveTo>
                    <a:pt x="446" y="1"/>
                  </a:moveTo>
                  <a:cubicBezTo>
                    <a:pt x="410" y="1"/>
                    <a:pt x="370" y="12"/>
                    <a:pt x="327" y="37"/>
                  </a:cubicBezTo>
                  <a:lnTo>
                    <a:pt x="78" y="183"/>
                  </a:lnTo>
                  <a:cubicBezTo>
                    <a:pt x="35" y="217"/>
                    <a:pt x="1" y="269"/>
                    <a:pt x="1" y="329"/>
                  </a:cubicBezTo>
                  <a:lnTo>
                    <a:pt x="1" y="1412"/>
                  </a:lnTo>
                  <a:cubicBezTo>
                    <a:pt x="1" y="1449"/>
                    <a:pt x="19" y="1473"/>
                    <a:pt x="46" y="1473"/>
                  </a:cubicBezTo>
                  <a:cubicBezTo>
                    <a:pt x="56" y="1473"/>
                    <a:pt x="67" y="1470"/>
                    <a:pt x="78" y="1463"/>
                  </a:cubicBezTo>
                  <a:cubicBezTo>
                    <a:pt x="130" y="1429"/>
                    <a:pt x="156" y="1377"/>
                    <a:pt x="156" y="1317"/>
                  </a:cubicBezTo>
                  <a:lnTo>
                    <a:pt x="156" y="922"/>
                  </a:lnTo>
                  <a:lnTo>
                    <a:pt x="327" y="827"/>
                  </a:lnTo>
                  <a:cubicBezTo>
                    <a:pt x="508" y="690"/>
                    <a:pt x="619" y="484"/>
                    <a:pt x="619" y="260"/>
                  </a:cubicBezTo>
                  <a:cubicBezTo>
                    <a:pt x="619" y="95"/>
                    <a:pt x="549" y="1"/>
                    <a:pt x="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612;p41"/>
            <p:cNvSpPr/>
            <p:nvPr/>
          </p:nvSpPr>
          <p:spPr>
            <a:xfrm>
              <a:off x="7637850" y="1730425"/>
              <a:ext cx="205575" cy="164400"/>
            </a:xfrm>
            <a:custGeom>
              <a:avLst/>
              <a:gdLst/>
              <a:ahLst/>
              <a:cxnLst/>
              <a:rect l="l" t="t" r="r" b="b"/>
              <a:pathLst>
                <a:path w="8223" h="6576" extrusionOk="0">
                  <a:moveTo>
                    <a:pt x="7174" y="1"/>
                  </a:moveTo>
                  <a:lnTo>
                    <a:pt x="1" y="4142"/>
                  </a:lnTo>
                  <a:lnTo>
                    <a:pt x="1" y="5319"/>
                  </a:lnTo>
                  <a:lnTo>
                    <a:pt x="1049" y="5920"/>
                  </a:lnTo>
                  <a:lnTo>
                    <a:pt x="1049" y="6161"/>
                  </a:lnTo>
                  <a:cubicBezTo>
                    <a:pt x="1049" y="6419"/>
                    <a:pt x="1170" y="6575"/>
                    <a:pt x="1339" y="6575"/>
                  </a:cubicBezTo>
                  <a:cubicBezTo>
                    <a:pt x="1396" y="6575"/>
                    <a:pt x="1457" y="6558"/>
                    <a:pt x="1521" y="6522"/>
                  </a:cubicBezTo>
                  <a:lnTo>
                    <a:pt x="1599" y="6470"/>
                  </a:lnTo>
                  <a:cubicBezTo>
                    <a:pt x="1865" y="6316"/>
                    <a:pt x="2071" y="5912"/>
                    <a:pt x="2071" y="5568"/>
                  </a:cubicBezTo>
                  <a:lnTo>
                    <a:pt x="2071" y="5577"/>
                  </a:lnTo>
                  <a:cubicBezTo>
                    <a:pt x="2071" y="5840"/>
                    <a:pt x="2191" y="5992"/>
                    <a:pt x="2358" y="5992"/>
                  </a:cubicBezTo>
                  <a:cubicBezTo>
                    <a:pt x="2416" y="5992"/>
                    <a:pt x="2478" y="5975"/>
                    <a:pt x="2544" y="5938"/>
                  </a:cubicBezTo>
                  <a:lnTo>
                    <a:pt x="2630" y="5886"/>
                  </a:lnTo>
                  <a:cubicBezTo>
                    <a:pt x="2887" y="5740"/>
                    <a:pt x="3093" y="5345"/>
                    <a:pt x="3102" y="5010"/>
                  </a:cubicBezTo>
                  <a:cubicBezTo>
                    <a:pt x="3108" y="5246"/>
                    <a:pt x="3224" y="5392"/>
                    <a:pt x="3384" y="5392"/>
                  </a:cubicBezTo>
                  <a:cubicBezTo>
                    <a:pt x="3440" y="5392"/>
                    <a:pt x="3502" y="5374"/>
                    <a:pt x="3566" y="5336"/>
                  </a:cubicBezTo>
                  <a:lnTo>
                    <a:pt x="3652" y="5285"/>
                  </a:lnTo>
                  <a:cubicBezTo>
                    <a:pt x="3910" y="5139"/>
                    <a:pt x="4124" y="4735"/>
                    <a:pt x="4124" y="4383"/>
                  </a:cubicBezTo>
                  <a:lnTo>
                    <a:pt x="4124" y="4391"/>
                  </a:lnTo>
                  <a:cubicBezTo>
                    <a:pt x="4124" y="4654"/>
                    <a:pt x="4244" y="4807"/>
                    <a:pt x="4412" y="4807"/>
                  </a:cubicBezTo>
                  <a:cubicBezTo>
                    <a:pt x="4469" y="4807"/>
                    <a:pt x="4532" y="4789"/>
                    <a:pt x="4597" y="4752"/>
                  </a:cubicBezTo>
                  <a:lnTo>
                    <a:pt x="4674" y="4700"/>
                  </a:lnTo>
                  <a:cubicBezTo>
                    <a:pt x="4932" y="4554"/>
                    <a:pt x="5138" y="4168"/>
                    <a:pt x="5147" y="3824"/>
                  </a:cubicBezTo>
                  <a:cubicBezTo>
                    <a:pt x="5153" y="4060"/>
                    <a:pt x="5268" y="4206"/>
                    <a:pt x="5433" y="4206"/>
                  </a:cubicBezTo>
                  <a:cubicBezTo>
                    <a:pt x="5490" y="4206"/>
                    <a:pt x="5553" y="4188"/>
                    <a:pt x="5619" y="4151"/>
                  </a:cubicBezTo>
                  <a:lnTo>
                    <a:pt x="5697" y="4099"/>
                  </a:lnTo>
                  <a:cubicBezTo>
                    <a:pt x="5963" y="3953"/>
                    <a:pt x="6169" y="3549"/>
                    <a:pt x="6169" y="3206"/>
                  </a:cubicBezTo>
                  <a:lnTo>
                    <a:pt x="6169" y="3214"/>
                  </a:lnTo>
                  <a:cubicBezTo>
                    <a:pt x="6169" y="3469"/>
                    <a:pt x="6288" y="3625"/>
                    <a:pt x="6454" y="3625"/>
                  </a:cubicBezTo>
                  <a:cubicBezTo>
                    <a:pt x="6512" y="3625"/>
                    <a:pt x="6575" y="3606"/>
                    <a:pt x="6642" y="3566"/>
                  </a:cubicBezTo>
                  <a:lnTo>
                    <a:pt x="6728" y="3523"/>
                  </a:lnTo>
                  <a:cubicBezTo>
                    <a:pt x="6985" y="3369"/>
                    <a:pt x="7200" y="2965"/>
                    <a:pt x="7200" y="2621"/>
                  </a:cubicBezTo>
                  <a:cubicBezTo>
                    <a:pt x="7200" y="2877"/>
                    <a:pt x="7319" y="3032"/>
                    <a:pt x="7485" y="3032"/>
                  </a:cubicBezTo>
                  <a:cubicBezTo>
                    <a:pt x="7543" y="3032"/>
                    <a:pt x="7606" y="3013"/>
                    <a:pt x="7673" y="2974"/>
                  </a:cubicBezTo>
                  <a:lnTo>
                    <a:pt x="7750" y="2931"/>
                  </a:lnTo>
                  <a:cubicBezTo>
                    <a:pt x="8008" y="2776"/>
                    <a:pt x="8223" y="2372"/>
                    <a:pt x="8223" y="2029"/>
                  </a:cubicBezTo>
                  <a:lnTo>
                    <a:pt x="8223" y="1779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613;p41"/>
            <p:cNvSpPr/>
            <p:nvPr/>
          </p:nvSpPr>
          <p:spPr>
            <a:xfrm>
              <a:off x="7664050" y="1863400"/>
              <a:ext cx="25600" cy="31325"/>
            </a:xfrm>
            <a:custGeom>
              <a:avLst/>
              <a:gdLst/>
              <a:ahLst/>
              <a:cxnLst/>
              <a:rect l="l" t="t" r="r" b="b"/>
              <a:pathLst>
                <a:path w="1024" h="1253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7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4"/>
                  </a:cubicBezTo>
                  <a:lnTo>
                    <a:pt x="559" y="1151"/>
                  </a:lnTo>
                  <a:cubicBezTo>
                    <a:pt x="817" y="997"/>
                    <a:pt x="1023" y="593"/>
                    <a:pt x="1023" y="249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614;p41"/>
            <p:cNvSpPr/>
            <p:nvPr/>
          </p:nvSpPr>
          <p:spPr>
            <a:xfrm>
              <a:off x="7689175" y="1848775"/>
              <a:ext cx="25800" cy="31350"/>
            </a:xfrm>
            <a:custGeom>
              <a:avLst/>
              <a:gdLst/>
              <a:ahLst/>
              <a:cxnLst/>
              <a:rect l="l" t="t" r="r" b="b"/>
              <a:pathLst>
                <a:path w="1032" h="1254" extrusionOk="0">
                  <a:moveTo>
                    <a:pt x="1031" y="1"/>
                  </a:moveTo>
                  <a:lnTo>
                    <a:pt x="0" y="594"/>
                  </a:lnTo>
                  <a:lnTo>
                    <a:pt x="0" y="843"/>
                  </a:lnTo>
                  <a:cubicBezTo>
                    <a:pt x="0" y="1098"/>
                    <a:pt x="118" y="1254"/>
                    <a:pt x="285" y="1254"/>
                  </a:cubicBezTo>
                  <a:cubicBezTo>
                    <a:pt x="343" y="1254"/>
                    <a:pt x="406" y="1235"/>
                    <a:pt x="473" y="1195"/>
                  </a:cubicBezTo>
                  <a:lnTo>
                    <a:pt x="559" y="1152"/>
                  </a:lnTo>
                  <a:cubicBezTo>
                    <a:pt x="816" y="997"/>
                    <a:pt x="1031" y="594"/>
                    <a:pt x="1031" y="250"/>
                  </a:cubicBezTo>
                  <a:lnTo>
                    <a:pt x="10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615;p41"/>
            <p:cNvSpPr/>
            <p:nvPr/>
          </p:nvSpPr>
          <p:spPr>
            <a:xfrm>
              <a:off x="7715400" y="1833750"/>
              <a:ext cx="25575" cy="31475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1022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105"/>
                    <a:pt x="115" y="1258"/>
                    <a:pt x="280" y="1258"/>
                  </a:cubicBezTo>
                  <a:cubicBezTo>
                    <a:pt x="336" y="1258"/>
                    <a:pt x="399" y="1240"/>
                    <a:pt x="464" y="1203"/>
                  </a:cubicBezTo>
                  <a:lnTo>
                    <a:pt x="550" y="1152"/>
                  </a:lnTo>
                  <a:cubicBezTo>
                    <a:pt x="808" y="1006"/>
                    <a:pt x="1022" y="602"/>
                    <a:pt x="1022" y="250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616;p41"/>
            <p:cNvSpPr/>
            <p:nvPr/>
          </p:nvSpPr>
          <p:spPr>
            <a:xfrm>
              <a:off x="7740500" y="1819350"/>
              <a:ext cx="25575" cy="31250"/>
            </a:xfrm>
            <a:custGeom>
              <a:avLst/>
              <a:gdLst/>
              <a:ahLst/>
              <a:cxnLst/>
              <a:rect l="l" t="t" r="r" b="b"/>
              <a:pathLst>
                <a:path w="1023" h="1250" extrusionOk="0">
                  <a:moveTo>
                    <a:pt x="1023" y="1"/>
                  </a:moveTo>
                  <a:lnTo>
                    <a:pt x="0" y="585"/>
                  </a:lnTo>
                  <a:lnTo>
                    <a:pt x="0" y="834"/>
                  </a:lnTo>
                  <a:cubicBezTo>
                    <a:pt x="0" y="1097"/>
                    <a:pt x="120" y="1250"/>
                    <a:pt x="288" y="1250"/>
                  </a:cubicBezTo>
                  <a:cubicBezTo>
                    <a:pt x="345" y="1250"/>
                    <a:pt x="408" y="1232"/>
                    <a:pt x="473" y="1195"/>
                  </a:cubicBezTo>
                  <a:lnTo>
                    <a:pt x="550" y="1143"/>
                  </a:lnTo>
                  <a:cubicBezTo>
                    <a:pt x="817" y="997"/>
                    <a:pt x="1023" y="594"/>
                    <a:pt x="1023" y="241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617;p41"/>
            <p:cNvSpPr/>
            <p:nvPr/>
          </p:nvSpPr>
          <p:spPr>
            <a:xfrm>
              <a:off x="7766500" y="1804325"/>
              <a:ext cx="25600" cy="31350"/>
            </a:xfrm>
            <a:custGeom>
              <a:avLst/>
              <a:gdLst/>
              <a:ahLst/>
              <a:cxnLst/>
              <a:rect l="l" t="t" r="r" b="b"/>
              <a:pathLst>
                <a:path w="1024" h="1254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8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5"/>
                  </a:cubicBezTo>
                  <a:lnTo>
                    <a:pt x="559" y="1143"/>
                  </a:lnTo>
                  <a:cubicBezTo>
                    <a:pt x="817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18;p41"/>
            <p:cNvSpPr/>
            <p:nvPr/>
          </p:nvSpPr>
          <p:spPr>
            <a:xfrm>
              <a:off x="7791625" y="1789725"/>
              <a:ext cx="25800" cy="31325"/>
            </a:xfrm>
            <a:custGeom>
              <a:avLst/>
              <a:gdLst/>
              <a:ahLst/>
              <a:cxnLst/>
              <a:rect l="l" t="t" r="r" b="b"/>
              <a:pathLst>
                <a:path w="1032" h="1253" extrusionOk="0">
                  <a:moveTo>
                    <a:pt x="1031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7"/>
                    <a:pt x="119" y="1253"/>
                    <a:pt x="285" y="1253"/>
                  </a:cubicBezTo>
                  <a:cubicBezTo>
                    <a:pt x="343" y="1253"/>
                    <a:pt x="406" y="1234"/>
                    <a:pt x="473" y="1194"/>
                  </a:cubicBezTo>
                  <a:lnTo>
                    <a:pt x="559" y="1143"/>
                  </a:lnTo>
                  <a:cubicBezTo>
                    <a:pt x="816" y="997"/>
                    <a:pt x="1031" y="593"/>
                    <a:pt x="1031" y="249"/>
                  </a:cubicBez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619;p41"/>
            <p:cNvSpPr/>
            <p:nvPr/>
          </p:nvSpPr>
          <p:spPr>
            <a:xfrm>
              <a:off x="7817850" y="1774900"/>
              <a:ext cx="25575" cy="31350"/>
            </a:xfrm>
            <a:custGeom>
              <a:avLst/>
              <a:gdLst/>
              <a:ahLst/>
              <a:cxnLst/>
              <a:rect l="l" t="t" r="r" b="b"/>
              <a:pathLst>
                <a:path w="1023" h="1254" extrusionOk="0">
                  <a:moveTo>
                    <a:pt x="1023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8"/>
                    <a:pt x="114" y="1253"/>
                    <a:pt x="281" y="1253"/>
                  </a:cubicBezTo>
                  <a:cubicBezTo>
                    <a:pt x="339" y="1253"/>
                    <a:pt x="404" y="1234"/>
                    <a:pt x="473" y="1195"/>
                  </a:cubicBezTo>
                  <a:lnTo>
                    <a:pt x="550" y="1143"/>
                  </a:lnTo>
                  <a:cubicBezTo>
                    <a:pt x="816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620;p41"/>
            <p:cNvSpPr/>
            <p:nvPr/>
          </p:nvSpPr>
          <p:spPr>
            <a:xfrm>
              <a:off x="7638075" y="1819150"/>
              <a:ext cx="51575" cy="59300"/>
            </a:xfrm>
            <a:custGeom>
              <a:avLst/>
              <a:gdLst/>
              <a:ahLst/>
              <a:cxnLst/>
              <a:rect l="l" t="t" r="r" b="b"/>
              <a:pathLst>
                <a:path w="2063" h="2372" extrusionOk="0">
                  <a:moveTo>
                    <a:pt x="1023" y="0"/>
                  </a:moveTo>
                  <a:lnTo>
                    <a:pt x="0" y="593"/>
                  </a:lnTo>
                  <a:lnTo>
                    <a:pt x="1048" y="2371"/>
                  </a:lnTo>
                  <a:lnTo>
                    <a:pt x="2062" y="1779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621;p41"/>
            <p:cNvSpPr/>
            <p:nvPr/>
          </p:nvSpPr>
          <p:spPr>
            <a:xfrm>
              <a:off x="7689175" y="1789500"/>
              <a:ext cx="51800" cy="59300"/>
            </a:xfrm>
            <a:custGeom>
              <a:avLst/>
              <a:gdLst/>
              <a:ahLst/>
              <a:cxnLst/>
              <a:rect l="l" t="t" r="r" b="b"/>
              <a:pathLst>
                <a:path w="2072" h="2372" extrusionOk="0">
                  <a:moveTo>
                    <a:pt x="1023" y="1"/>
                  </a:moveTo>
                  <a:lnTo>
                    <a:pt x="1" y="593"/>
                  </a:lnTo>
                  <a:lnTo>
                    <a:pt x="1049" y="2372"/>
                  </a:lnTo>
                  <a:lnTo>
                    <a:pt x="2071" y="1779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622;p41"/>
            <p:cNvSpPr/>
            <p:nvPr/>
          </p:nvSpPr>
          <p:spPr>
            <a:xfrm>
              <a:off x="7740300" y="1760075"/>
              <a:ext cx="51800" cy="59100"/>
            </a:xfrm>
            <a:custGeom>
              <a:avLst/>
              <a:gdLst/>
              <a:ahLst/>
              <a:cxnLst/>
              <a:rect l="l" t="t" r="r" b="b"/>
              <a:pathLst>
                <a:path w="2072" h="2364" extrusionOk="0">
                  <a:moveTo>
                    <a:pt x="1032" y="1"/>
                  </a:moveTo>
                  <a:lnTo>
                    <a:pt x="1" y="593"/>
                  </a:lnTo>
                  <a:lnTo>
                    <a:pt x="1049" y="2363"/>
                  </a:lnTo>
                  <a:lnTo>
                    <a:pt x="2071" y="177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623;p41"/>
            <p:cNvSpPr/>
            <p:nvPr/>
          </p:nvSpPr>
          <p:spPr>
            <a:xfrm>
              <a:off x="7791650" y="1730425"/>
              <a:ext cx="51775" cy="59325"/>
            </a:xfrm>
            <a:custGeom>
              <a:avLst/>
              <a:gdLst/>
              <a:ahLst/>
              <a:cxnLst/>
              <a:rect l="l" t="t" r="r" b="b"/>
              <a:pathLst>
                <a:path w="2071" h="2373" extrusionOk="0">
                  <a:moveTo>
                    <a:pt x="1022" y="1"/>
                  </a:moveTo>
                  <a:lnTo>
                    <a:pt x="0" y="594"/>
                  </a:lnTo>
                  <a:lnTo>
                    <a:pt x="1048" y="2372"/>
                  </a:lnTo>
                  <a:lnTo>
                    <a:pt x="2071" y="1779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624;p41"/>
            <p:cNvSpPr/>
            <p:nvPr/>
          </p:nvSpPr>
          <p:spPr>
            <a:xfrm>
              <a:off x="7638075" y="1833975"/>
              <a:ext cx="26225" cy="44475"/>
            </a:xfrm>
            <a:custGeom>
              <a:avLst/>
              <a:gdLst/>
              <a:ahLst/>
              <a:cxnLst/>
              <a:rect l="l" t="t" r="r" b="b"/>
              <a:pathLst>
                <a:path w="1049" h="1779" extrusionOk="0">
                  <a:moveTo>
                    <a:pt x="0" y="0"/>
                  </a:moveTo>
                  <a:lnTo>
                    <a:pt x="0" y="1177"/>
                  </a:lnTo>
                  <a:lnTo>
                    <a:pt x="1048" y="17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32"/>
          <p:cNvSpPr txBox="1">
            <a:spLocks noGrp="1"/>
          </p:cNvSpPr>
          <p:nvPr>
            <p:ph type="subTitle" idx="8"/>
          </p:nvPr>
        </p:nvSpPr>
        <p:spPr>
          <a:xfrm>
            <a:off x="587856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報表統計</a:t>
            </a:r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子系統</a:t>
            </a:r>
          </a:p>
        </p:txBody>
      </p:sp>
      <p:sp>
        <p:nvSpPr>
          <p:cNvPr id="1173" name="Google Shape;1173;p32"/>
          <p:cNvSpPr txBox="1">
            <a:spLocks noGrp="1"/>
          </p:cNvSpPr>
          <p:nvPr>
            <p:ph type="subTitle" idx="9"/>
          </p:nvPr>
        </p:nvSpPr>
        <p:spPr>
          <a:xfrm>
            <a:off x="3277969" y="2688016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購物車管理子系統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4" name="Google Shape;1174;p32"/>
          <p:cNvSpPr txBox="1">
            <a:spLocks noGrp="1"/>
          </p:cNvSpPr>
          <p:nvPr>
            <p:ph type="subTitle" idx="13"/>
          </p:nvPr>
        </p:nvSpPr>
        <p:spPr>
          <a:xfrm>
            <a:off x="6193903" y="3766190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Product Rating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5" name="Google Shape;1175;p32"/>
          <p:cNvSpPr txBox="1">
            <a:spLocks noGrp="1"/>
          </p:cNvSpPr>
          <p:nvPr>
            <p:ph type="subTitle" idx="14"/>
          </p:nvPr>
        </p:nvSpPr>
        <p:spPr>
          <a:xfrm>
            <a:off x="587856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Report statistics Subsystem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6" name="Google Shape;1176;p32"/>
          <p:cNvSpPr txBox="1">
            <a:spLocks noGrp="1"/>
          </p:cNvSpPr>
          <p:nvPr>
            <p:ph type="subTitle" idx="15"/>
          </p:nvPr>
        </p:nvSpPr>
        <p:spPr>
          <a:xfrm>
            <a:off x="3277969" y="2372263"/>
            <a:ext cx="2752932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Shopping Cart Management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7" name="Google Shape;1177;p32"/>
          <p:cNvSpPr txBox="1">
            <a:spLocks noGrp="1"/>
          </p:cNvSpPr>
          <p:nvPr>
            <p:ph type="subTitle" idx="4"/>
          </p:nvPr>
        </p:nvSpPr>
        <p:spPr>
          <a:xfrm>
            <a:off x="6193578" y="2339915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altLang="zh-TW" dirty="0"/>
              <a:t>Product Management Subsystem</a:t>
            </a:r>
            <a:endParaRPr dirty="0"/>
          </a:p>
        </p:txBody>
      </p:sp>
      <p:sp>
        <p:nvSpPr>
          <p:cNvPr id="1179" name="Google Shape;1179;p32"/>
          <p:cNvSpPr txBox="1">
            <a:spLocks noGrp="1"/>
          </p:cNvSpPr>
          <p:nvPr>
            <p:ph type="subTitle" idx="6"/>
          </p:nvPr>
        </p:nvSpPr>
        <p:spPr>
          <a:xfrm>
            <a:off x="601311" y="884359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Account Management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0" name="Google Shape;1180;p32"/>
          <p:cNvSpPr txBox="1">
            <a:spLocks noGrp="1"/>
          </p:cNvSpPr>
          <p:nvPr>
            <p:ph type="subTitle" idx="3"/>
          </p:nvPr>
        </p:nvSpPr>
        <p:spPr>
          <a:xfrm>
            <a:off x="615148" y="116683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帳戶管理子系統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1" name="Google Shape;1181;p32"/>
          <p:cNvSpPr txBox="1">
            <a:spLocks noGrp="1"/>
          </p:cNvSpPr>
          <p:nvPr>
            <p:ph type="subTitle" idx="1"/>
          </p:nvPr>
        </p:nvSpPr>
        <p:spPr>
          <a:xfrm>
            <a:off x="6193578" y="2655669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3" name="Google Shape;1183;p32"/>
          <p:cNvSpPr txBox="1">
            <a:spLocks noGrp="1"/>
          </p:cNvSpPr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</a:t>
            </a:r>
            <a:endParaRPr dirty="0"/>
          </a:p>
        </p:txBody>
      </p:sp>
      <p:grpSp>
        <p:nvGrpSpPr>
          <p:cNvPr id="1194" name="Google Shape;1194;p32"/>
          <p:cNvGrpSpPr/>
          <p:nvPr/>
        </p:nvGrpSpPr>
        <p:grpSpPr>
          <a:xfrm>
            <a:off x="7271266" y="3289767"/>
            <a:ext cx="271075" cy="370550"/>
            <a:chOff x="3804800" y="2745500"/>
            <a:chExt cx="271075" cy="370550"/>
          </a:xfrm>
        </p:grpSpPr>
        <p:sp>
          <p:nvSpPr>
            <p:cNvPr id="1195" name="Google Shape;1195;p32"/>
            <p:cNvSpPr/>
            <p:nvPr/>
          </p:nvSpPr>
          <p:spPr>
            <a:xfrm>
              <a:off x="3804800" y="2882150"/>
              <a:ext cx="223625" cy="233900"/>
            </a:xfrm>
            <a:custGeom>
              <a:avLst/>
              <a:gdLst/>
              <a:ahLst/>
              <a:cxnLst/>
              <a:rect l="l" t="t" r="r" b="b"/>
              <a:pathLst>
                <a:path w="8945" h="9356" extrusionOk="0">
                  <a:moveTo>
                    <a:pt x="7201" y="0"/>
                  </a:moveTo>
                  <a:cubicBezTo>
                    <a:pt x="7108" y="0"/>
                    <a:pt x="7015" y="29"/>
                    <a:pt x="6934" y="85"/>
                  </a:cubicBezTo>
                  <a:lnTo>
                    <a:pt x="714" y="3676"/>
                  </a:lnTo>
                  <a:cubicBezTo>
                    <a:pt x="318" y="3908"/>
                    <a:pt x="0" y="4518"/>
                    <a:pt x="0" y="5042"/>
                  </a:cubicBezTo>
                  <a:lnTo>
                    <a:pt x="0" y="6907"/>
                  </a:lnTo>
                  <a:cubicBezTo>
                    <a:pt x="0" y="7216"/>
                    <a:pt x="104" y="7422"/>
                    <a:pt x="275" y="7499"/>
                  </a:cubicBezTo>
                  <a:lnTo>
                    <a:pt x="645" y="7714"/>
                  </a:lnTo>
                  <a:lnTo>
                    <a:pt x="413" y="8599"/>
                  </a:lnTo>
                  <a:lnTo>
                    <a:pt x="1710" y="9355"/>
                  </a:lnTo>
                  <a:lnTo>
                    <a:pt x="3153" y="7542"/>
                  </a:lnTo>
                  <a:lnTo>
                    <a:pt x="8231" y="4613"/>
                  </a:lnTo>
                  <a:cubicBezTo>
                    <a:pt x="8626" y="4389"/>
                    <a:pt x="8944" y="3779"/>
                    <a:pt x="8944" y="3247"/>
                  </a:cubicBezTo>
                  <a:lnTo>
                    <a:pt x="8944" y="1374"/>
                  </a:lnTo>
                  <a:cubicBezTo>
                    <a:pt x="8944" y="1082"/>
                    <a:pt x="8841" y="867"/>
                    <a:pt x="8678" y="798"/>
                  </a:cubicBezTo>
                  <a:lnTo>
                    <a:pt x="7389" y="42"/>
                  </a:lnTo>
                  <a:cubicBezTo>
                    <a:pt x="7329" y="14"/>
                    <a:pt x="7265" y="0"/>
                    <a:pt x="7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6" name="Google Shape;1196;p32"/>
            <p:cNvSpPr/>
            <p:nvPr/>
          </p:nvSpPr>
          <p:spPr>
            <a:xfrm>
              <a:off x="3852275" y="2745500"/>
              <a:ext cx="223600" cy="207025"/>
            </a:xfrm>
            <a:custGeom>
              <a:avLst/>
              <a:gdLst/>
              <a:ahLst/>
              <a:cxnLst/>
              <a:rect l="l" t="t" r="r" b="b"/>
              <a:pathLst>
                <a:path w="8944" h="8281" extrusionOk="0">
                  <a:moveTo>
                    <a:pt x="7201" y="0"/>
                  </a:moveTo>
                  <a:cubicBezTo>
                    <a:pt x="7105" y="0"/>
                    <a:pt x="7012" y="31"/>
                    <a:pt x="6933" y="87"/>
                  </a:cubicBezTo>
                  <a:lnTo>
                    <a:pt x="713" y="3669"/>
                  </a:lnTo>
                  <a:cubicBezTo>
                    <a:pt x="318" y="3901"/>
                    <a:pt x="0" y="4511"/>
                    <a:pt x="0" y="5035"/>
                  </a:cubicBezTo>
                  <a:lnTo>
                    <a:pt x="0" y="6900"/>
                  </a:lnTo>
                  <a:cubicBezTo>
                    <a:pt x="0" y="7200"/>
                    <a:pt x="103" y="7407"/>
                    <a:pt x="266" y="7484"/>
                  </a:cubicBezTo>
                  <a:lnTo>
                    <a:pt x="1538" y="8231"/>
                  </a:lnTo>
                  <a:cubicBezTo>
                    <a:pt x="1600" y="8264"/>
                    <a:pt x="1669" y="8280"/>
                    <a:pt x="1738" y="8280"/>
                  </a:cubicBezTo>
                  <a:cubicBezTo>
                    <a:pt x="1831" y="8280"/>
                    <a:pt x="1927" y="8251"/>
                    <a:pt x="2011" y="8197"/>
                  </a:cubicBezTo>
                  <a:lnTo>
                    <a:pt x="7088" y="5267"/>
                  </a:lnTo>
                  <a:lnTo>
                    <a:pt x="8531" y="5405"/>
                  </a:lnTo>
                  <a:lnTo>
                    <a:pt x="8231" y="4606"/>
                  </a:lnTo>
                  <a:cubicBezTo>
                    <a:pt x="8626" y="4374"/>
                    <a:pt x="8944" y="3764"/>
                    <a:pt x="8944" y="3240"/>
                  </a:cubicBezTo>
                  <a:lnTo>
                    <a:pt x="8944" y="1376"/>
                  </a:lnTo>
                  <a:cubicBezTo>
                    <a:pt x="8944" y="1083"/>
                    <a:pt x="8849" y="886"/>
                    <a:pt x="8695" y="800"/>
                  </a:cubicBezTo>
                  <a:lnTo>
                    <a:pt x="7440" y="70"/>
                  </a:lnTo>
                  <a:cubicBezTo>
                    <a:pt x="7414" y="52"/>
                    <a:pt x="7389" y="35"/>
                    <a:pt x="7363" y="27"/>
                  </a:cubicBezTo>
                  <a:lnTo>
                    <a:pt x="7354" y="27"/>
                  </a:lnTo>
                  <a:cubicBezTo>
                    <a:pt x="7304" y="9"/>
                    <a:pt x="7252" y="0"/>
                    <a:pt x="72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7" name="Google Shape;1197;p32"/>
            <p:cNvSpPr/>
            <p:nvPr/>
          </p:nvSpPr>
          <p:spPr>
            <a:xfrm>
              <a:off x="3884700" y="2764250"/>
              <a:ext cx="191175" cy="188275"/>
            </a:xfrm>
            <a:custGeom>
              <a:avLst/>
              <a:gdLst/>
              <a:ahLst/>
              <a:cxnLst/>
              <a:rect l="l" t="t" r="r" b="b"/>
              <a:pathLst>
                <a:path w="7647" h="7531" extrusionOk="0">
                  <a:moveTo>
                    <a:pt x="7215" y="1"/>
                  </a:moveTo>
                  <a:cubicBezTo>
                    <a:pt x="7129" y="1"/>
                    <a:pt x="7034" y="28"/>
                    <a:pt x="6934" y="84"/>
                  </a:cubicBezTo>
                  <a:lnTo>
                    <a:pt x="714" y="3684"/>
                  </a:lnTo>
                  <a:cubicBezTo>
                    <a:pt x="318" y="3916"/>
                    <a:pt x="0" y="4526"/>
                    <a:pt x="0" y="5050"/>
                  </a:cubicBezTo>
                  <a:lnTo>
                    <a:pt x="0" y="6906"/>
                  </a:lnTo>
                  <a:cubicBezTo>
                    <a:pt x="0" y="7297"/>
                    <a:pt x="178" y="7530"/>
                    <a:pt x="432" y="7530"/>
                  </a:cubicBezTo>
                  <a:cubicBezTo>
                    <a:pt x="518" y="7530"/>
                    <a:pt x="613" y="7504"/>
                    <a:pt x="714" y="7447"/>
                  </a:cubicBezTo>
                  <a:lnTo>
                    <a:pt x="5791" y="4509"/>
                  </a:lnTo>
                  <a:lnTo>
                    <a:pt x="7234" y="4655"/>
                  </a:lnTo>
                  <a:lnTo>
                    <a:pt x="6934" y="3856"/>
                  </a:lnTo>
                  <a:cubicBezTo>
                    <a:pt x="7329" y="3624"/>
                    <a:pt x="7647" y="3014"/>
                    <a:pt x="7647" y="2490"/>
                  </a:cubicBezTo>
                  <a:lnTo>
                    <a:pt x="7647" y="626"/>
                  </a:lnTo>
                  <a:cubicBezTo>
                    <a:pt x="7647" y="234"/>
                    <a:pt x="7469" y="1"/>
                    <a:pt x="72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8" name="Google Shape;1198;p32"/>
            <p:cNvSpPr/>
            <p:nvPr/>
          </p:nvSpPr>
          <p:spPr>
            <a:xfrm>
              <a:off x="3919275" y="2878050"/>
              <a:ext cx="13550" cy="19525"/>
            </a:xfrm>
            <a:custGeom>
              <a:avLst/>
              <a:gdLst/>
              <a:ahLst/>
              <a:cxnLst/>
              <a:rect l="l" t="t" r="r" b="b"/>
              <a:pathLst>
                <a:path w="542" h="781" extrusionOk="0">
                  <a:moveTo>
                    <a:pt x="383" y="1"/>
                  </a:moveTo>
                  <a:cubicBezTo>
                    <a:pt x="350" y="1"/>
                    <a:pt x="314" y="12"/>
                    <a:pt x="276" y="34"/>
                  </a:cubicBezTo>
                  <a:cubicBezTo>
                    <a:pt x="104" y="146"/>
                    <a:pt x="9" y="343"/>
                    <a:pt x="1" y="550"/>
                  </a:cubicBezTo>
                  <a:cubicBezTo>
                    <a:pt x="1" y="695"/>
                    <a:pt x="66" y="780"/>
                    <a:pt x="163" y="780"/>
                  </a:cubicBezTo>
                  <a:cubicBezTo>
                    <a:pt x="197" y="780"/>
                    <a:pt x="235" y="770"/>
                    <a:pt x="276" y="747"/>
                  </a:cubicBezTo>
                  <a:cubicBezTo>
                    <a:pt x="439" y="636"/>
                    <a:pt x="542" y="438"/>
                    <a:pt x="542" y="232"/>
                  </a:cubicBezTo>
                  <a:cubicBezTo>
                    <a:pt x="542" y="86"/>
                    <a:pt x="476" y="1"/>
                    <a:pt x="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9" name="Google Shape;1199;p32"/>
            <p:cNvSpPr/>
            <p:nvPr/>
          </p:nvSpPr>
          <p:spPr>
            <a:xfrm>
              <a:off x="3955350" y="2857225"/>
              <a:ext cx="13575" cy="19525"/>
            </a:xfrm>
            <a:custGeom>
              <a:avLst/>
              <a:gdLst/>
              <a:ahLst/>
              <a:cxnLst/>
              <a:rect l="l" t="t" r="r" b="b"/>
              <a:pathLst>
                <a:path w="543" h="781" extrusionOk="0">
                  <a:moveTo>
                    <a:pt x="384" y="1"/>
                  </a:moveTo>
                  <a:cubicBezTo>
                    <a:pt x="351" y="1"/>
                    <a:pt x="314" y="11"/>
                    <a:pt x="276" y="34"/>
                  </a:cubicBezTo>
                  <a:cubicBezTo>
                    <a:pt x="104" y="145"/>
                    <a:pt x="10" y="343"/>
                    <a:pt x="1" y="549"/>
                  </a:cubicBezTo>
                  <a:cubicBezTo>
                    <a:pt x="1" y="695"/>
                    <a:pt x="66" y="780"/>
                    <a:pt x="163" y="780"/>
                  </a:cubicBezTo>
                  <a:cubicBezTo>
                    <a:pt x="197" y="780"/>
                    <a:pt x="235" y="769"/>
                    <a:pt x="276" y="747"/>
                  </a:cubicBezTo>
                  <a:cubicBezTo>
                    <a:pt x="439" y="627"/>
                    <a:pt x="542" y="438"/>
                    <a:pt x="542" y="231"/>
                  </a:cubicBezTo>
                  <a:cubicBezTo>
                    <a:pt x="542" y="8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0" name="Google Shape;1200;p32"/>
            <p:cNvSpPr/>
            <p:nvPr/>
          </p:nvSpPr>
          <p:spPr>
            <a:xfrm>
              <a:off x="3991650" y="2836300"/>
              <a:ext cx="13350" cy="19600"/>
            </a:xfrm>
            <a:custGeom>
              <a:avLst/>
              <a:gdLst/>
              <a:ahLst/>
              <a:cxnLst/>
              <a:rect l="l" t="t" r="r" b="b"/>
              <a:pathLst>
                <a:path w="534" h="784" extrusionOk="0">
                  <a:moveTo>
                    <a:pt x="380" y="1"/>
                  </a:moveTo>
                  <a:cubicBezTo>
                    <a:pt x="347" y="1"/>
                    <a:pt x="308" y="12"/>
                    <a:pt x="267" y="37"/>
                  </a:cubicBezTo>
                  <a:cubicBezTo>
                    <a:pt x="95" y="149"/>
                    <a:pt x="1" y="347"/>
                    <a:pt x="1" y="553"/>
                  </a:cubicBezTo>
                  <a:cubicBezTo>
                    <a:pt x="1" y="699"/>
                    <a:pt x="66" y="784"/>
                    <a:pt x="159" y="784"/>
                  </a:cubicBezTo>
                  <a:cubicBezTo>
                    <a:pt x="193" y="784"/>
                    <a:pt x="229" y="773"/>
                    <a:pt x="267" y="751"/>
                  </a:cubicBezTo>
                  <a:cubicBezTo>
                    <a:pt x="431" y="630"/>
                    <a:pt x="534" y="441"/>
                    <a:pt x="534" y="235"/>
                  </a:cubicBezTo>
                  <a:cubicBezTo>
                    <a:pt x="534" y="90"/>
                    <a:pt x="473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1" name="Google Shape;1201;p32"/>
            <p:cNvSpPr/>
            <p:nvPr/>
          </p:nvSpPr>
          <p:spPr>
            <a:xfrm>
              <a:off x="4027750" y="2815475"/>
              <a:ext cx="13325" cy="19800"/>
            </a:xfrm>
            <a:custGeom>
              <a:avLst/>
              <a:gdLst/>
              <a:ahLst/>
              <a:cxnLst/>
              <a:rect l="l" t="t" r="r" b="b"/>
              <a:pathLst>
                <a:path w="533" h="792" extrusionOk="0">
                  <a:moveTo>
                    <a:pt x="375" y="0"/>
                  </a:moveTo>
                  <a:cubicBezTo>
                    <a:pt x="342" y="0"/>
                    <a:pt x="305" y="12"/>
                    <a:pt x="267" y="37"/>
                  </a:cubicBezTo>
                  <a:cubicBezTo>
                    <a:pt x="103" y="157"/>
                    <a:pt x="0" y="346"/>
                    <a:pt x="0" y="553"/>
                  </a:cubicBezTo>
                  <a:cubicBezTo>
                    <a:pt x="0" y="705"/>
                    <a:pt x="66" y="792"/>
                    <a:pt x="160" y="792"/>
                  </a:cubicBezTo>
                  <a:cubicBezTo>
                    <a:pt x="192" y="792"/>
                    <a:pt x="229" y="781"/>
                    <a:pt x="267" y="759"/>
                  </a:cubicBezTo>
                  <a:cubicBezTo>
                    <a:pt x="430" y="638"/>
                    <a:pt x="533" y="441"/>
                    <a:pt x="533" y="243"/>
                  </a:cubicBezTo>
                  <a:cubicBezTo>
                    <a:pt x="533" y="92"/>
                    <a:pt x="468" y="0"/>
                    <a:pt x="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2" name="Google Shape;1202;p32"/>
            <p:cNvSpPr/>
            <p:nvPr/>
          </p:nvSpPr>
          <p:spPr>
            <a:xfrm>
              <a:off x="3836275" y="2901400"/>
              <a:ext cx="191200" cy="214650"/>
            </a:xfrm>
            <a:custGeom>
              <a:avLst/>
              <a:gdLst/>
              <a:ahLst/>
              <a:cxnLst/>
              <a:rect l="l" t="t" r="r" b="b"/>
              <a:pathLst>
                <a:path w="7648" h="8586" extrusionOk="0">
                  <a:moveTo>
                    <a:pt x="7221" y="1"/>
                  </a:moveTo>
                  <a:cubicBezTo>
                    <a:pt x="7133" y="1"/>
                    <a:pt x="7036" y="29"/>
                    <a:pt x="6934" y="89"/>
                  </a:cubicBezTo>
                  <a:lnTo>
                    <a:pt x="714" y="3680"/>
                  </a:lnTo>
                  <a:cubicBezTo>
                    <a:pt x="319" y="3912"/>
                    <a:pt x="1" y="4514"/>
                    <a:pt x="1" y="5038"/>
                  </a:cubicBezTo>
                  <a:lnTo>
                    <a:pt x="1" y="6902"/>
                  </a:lnTo>
                  <a:cubicBezTo>
                    <a:pt x="1" y="7293"/>
                    <a:pt x="178" y="7527"/>
                    <a:pt x="432" y="7527"/>
                  </a:cubicBezTo>
                  <a:cubicBezTo>
                    <a:pt x="519" y="7527"/>
                    <a:pt x="614" y="7500"/>
                    <a:pt x="714" y="7443"/>
                  </a:cubicBezTo>
                  <a:lnTo>
                    <a:pt x="714" y="7443"/>
                  </a:lnTo>
                  <a:lnTo>
                    <a:pt x="413" y="8586"/>
                  </a:lnTo>
                  <a:lnTo>
                    <a:pt x="413" y="8586"/>
                  </a:lnTo>
                  <a:lnTo>
                    <a:pt x="1856" y="6782"/>
                  </a:lnTo>
                  <a:lnTo>
                    <a:pt x="6934" y="3852"/>
                  </a:lnTo>
                  <a:cubicBezTo>
                    <a:pt x="7329" y="3620"/>
                    <a:pt x="7647" y="3010"/>
                    <a:pt x="7647" y="2486"/>
                  </a:cubicBezTo>
                  <a:lnTo>
                    <a:pt x="7647" y="622"/>
                  </a:lnTo>
                  <a:cubicBezTo>
                    <a:pt x="7647" y="233"/>
                    <a:pt x="7472" y="1"/>
                    <a:pt x="7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3" name="Google Shape;1203;p32"/>
            <p:cNvSpPr/>
            <p:nvPr/>
          </p:nvSpPr>
          <p:spPr>
            <a:xfrm>
              <a:off x="3980275" y="2952150"/>
              <a:ext cx="13550" cy="19525"/>
            </a:xfrm>
            <a:custGeom>
              <a:avLst/>
              <a:gdLst/>
              <a:ahLst/>
              <a:cxnLst/>
              <a:rect l="l" t="t" r="r" b="b"/>
              <a:pathLst>
                <a:path w="542" h="781" extrusionOk="0">
                  <a:moveTo>
                    <a:pt x="376" y="1"/>
                  </a:moveTo>
                  <a:cubicBezTo>
                    <a:pt x="342" y="1"/>
                    <a:pt x="305" y="12"/>
                    <a:pt x="267" y="34"/>
                  </a:cubicBezTo>
                  <a:cubicBezTo>
                    <a:pt x="104" y="146"/>
                    <a:pt x="1" y="343"/>
                    <a:pt x="1" y="550"/>
                  </a:cubicBezTo>
                  <a:cubicBezTo>
                    <a:pt x="1" y="696"/>
                    <a:pt x="66" y="781"/>
                    <a:pt x="159" y="781"/>
                  </a:cubicBezTo>
                  <a:cubicBezTo>
                    <a:pt x="192" y="781"/>
                    <a:pt x="229" y="770"/>
                    <a:pt x="267" y="747"/>
                  </a:cubicBezTo>
                  <a:cubicBezTo>
                    <a:pt x="439" y="636"/>
                    <a:pt x="533" y="438"/>
                    <a:pt x="542" y="232"/>
                  </a:cubicBezTo>
                  <a:cubicBezTo>
                    <a:pt x="542" y="86"/>
                    <a:pt x="472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4" name="Google Shape;1204;p32"/>
            <p:cNvSpPr/>
            <p:nvPr/>
          </p:nvSpPr>
          <p:spPr>
            <a:xfrm>
              <a:off x="3944200" y="2973000"/>
              <a:ext cx="13325" cy="19500"/>
            </a:xfrm>
            <a:custGeom>
              <a:avLst/>
              <a:gdLst/>
              <a:ahLst/>
              <a:cxnLst/>
              <a:rect l="l" t="t" r="r" b="b"/>
              <a:pathLst>
                <a:path w="533" h="780" extrusionOk="0">
                  <a:moveTo>
                    <a:pt x="374" y="0"/>
                  </a:moveTo>
                  <a:cubicBezTo>
                    <a:pt x="341" y="0"/>
                    <a:pt x="305" y="11"/>
                    <a:pt x="267" y="34"/>
                  </a:cubicBezTo>
                  <a:cubicBezTo>
                    <a:pt x="103" y="145"/>
                    <a:pt x="0" y="343"/>
                    <a:pt x="0" y="549"/>
                  </a:cubicBezTo>
                  <a:cubicBezTo>
                    <a:pt x="0" y="695"/>
                    <a:pt x="66" y="780"/>
                    <a:pt x="159" y="780"/>
                  </a:cubicBezTo>
                  <a:cubicBezTo>
                    <a:pt x="192" y="780"/>
                    <a:pt x="228" y="769"/>
                    <a:pt x="267" y="747"/>
                  </a:cubicBezTo>
                  <a:cubicBezTo>
                    <a:pt x="430" y="635"/>
                    <a:pt x="533" y="437"/>
                    <a:pt x="533" y="231"/>
                  </a:cubicBezTo>
                  <a:cubicBezTo>
                    <a:pt x="533" y="85"/>
                    <a:pt x="467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5" name="Google Shape;1205;p32"/>
            <p:cNvSpPr/>
            <p:nvPr/>
          </p:nvSpPr>
          <p:spPr>
            <a:xfrm>
              <a:off x="3908100" y="2993825"/>
              <a:ext cx="13575" cy="19600"/>
            </a:xfrm>
            <a:custGeom>
              <a:avLst/>
              <a:gdLst/>
              <a:ahLst/>
              <a:cxnLst/>
              <a:rect l="l" t="t" r="r" b="b"/>
              <a:pathLst>
                <a:path w="543" h="784" extrusionOk="0">
                  <a:moveTo>
                    <a:pt x="379" y="1"/>
                  </a:moveTo>
                  <a:cubicBezTo>
                    <a:pt x="345" y="1"/>
                    <a:pt x="307" y="12"/>
                    <a:pt x="267" y="34"/>
                  </a:cubicBezTo>
                  <a:cubicBezTo>
                    <a:pt x="104" y="154"/>
                    <a:pt x="1" y="343"/>
                    <a:pt x="1" y="549"/>
                  </a:cubicBezTo>
                  <a:cubicBezTo>
                    <a:pt x="1" y="694"/>
                    <a:pt x="66" y="784"/>
                    <a:pt x="158" y="784"/>
                  </a:cubicBezTo>
                  <a:cubicBezTo>
                    <a:pt x="191" y="784"/>
                    <a:pt x="228" y="772"/>
                    <a:pt x="267" y="747"/>
                  </a:cubicBezTo>
                  <a:cubicBezTo>
                    <a:pt x="439" y="635"/>
                    <a:pt x="534" y="438"/>
                    <a:pt x="542" y="240"/>
                  </a:cubicBezTo>
                  <a:cubicBezTo>
                    <a:pt x="542" y="88"/>
                    <a:pt x="476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6" name="Google Shape;1206;p32"/>
            <p:cNvSpPr/>
            <p:nvPr/>
          </p:nvSpPr>
          <p:spPr>
            <a:xfrm>
              <a:off x="3871800" y="3014675"/>
              <a:ext cx="13575" cy="19600"/>
            </a:xfrm>
            <a:custGeom>
              <a:avLst/>
              <a:gdLst/>
              <a:ahLst/>
              <a:cxnLst/>
              <a:rect l="l" t="t" r="r" b="b"/>
              <a:pathLst>
                <a:path w="543" h="784" extrusionOk="0">
                  <a:moveTo>
                    <a:pt x="383" y="0"/>
                  </a:moveTo>
                  <a:cubicBezTo>
                    <a:pt x="350" y="0"/>
                    <a:pt x="314" y="11"/>
                    <a:pt x="276" y="33"/>
                  </a:cubicBezTo>
                  <a:cubicBezTo>
                    <a:pt x="104" y="154"/>
                    <a:pt x="10" y="343"/>
                    <a:pt x="1" y="549"/>
                  </a:cubicBezTo>
                  <a:cubicBezTo>
                    <a:pt x="1" y="694"/>
                    <a:pt x="70" y="783"/>
                    <a:pt x="165" y="783"/>
                  </a:cubicBezTo>
                  <a:cubicBezTo>
                    <a:pt x="199" y="783"/>
                    <a:pt x="237" y="772"/>
                    <a:pt x="276" y="746"/>
                  </a:cubicBezTo>
                  <a:cubicBezTo>
                    <a:pt x="439" y="635"/>
                    <a:pt x="542" y="437"/>
                    <a:pt x="542" y="239"/>
                  </a:cubicBezTo>
                  <a:cubicBezTo>
                    <a:pt x="542" y="87"/>
                    <a:pt x="476" y="0"/>
                    <a:pt x="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16" name="Google Shape;1216;p32"/>
          <p:cNvGrpSpPr/>
          <p:nvPr/>
        </p:nvGrpSpPr>
        <p:grpSpPr>
          <a:xfrm>
            <a:off x="7302403" y="1845966"/>
            <a:ext cx="208150" cy="370500"/>
            <a:chOff x="8172675" y="2744650"/>
            <a:chExt cx="208150" cy="370500"/>
          </a:xfrm>
        </p:grpSpPr>
        <p:sp>
          <p:nvSpPr>
            <p:cNvPr id="1217" name="Google Shape;1217;p32"/>
            <p:cNvSpPr/>
            <p:nvPr/>
          </p:nvSpPr>
          <p:spPr>
            <a:xfrm>
              <a:off x="8172675" y="2846675"/>
              <a:ext cx="200850" cy="268325"/>
            </a:xfrm>
            <a:custGeom>
              <a:avLst/>
              <a:gdLst/>
              <a:ahLst/>
              <a:cxnLst/>
              <a:rect l="l" t="t" r="r" b="b"/>
              <a:pathLst>
                <a:path w="8034" h="10733" extrusionOk="0">
                  <a:moveTo>
                    <a:pt x="5310" y="0"/>
                  </a:moveTo>
                  <a:cubicBezTo>
                    <a:pt x="5277" y="0"/>
                    <a:pt x="5245" y="9"/>
                    <a:pt x="5215" y="26"/>
                  </a:cubicBezTo>
                  <a:lnTo>
                    <a:pt x="3514" y="1023"/>
                  </a:lnTo>
                  <a:cubicBezTo>
                    <a:pt x="3351" y="1135"/>
                    <a:pt x="3256" y="1324"/>
                    <a:pt x="3248" y="1521"/>
                  </a:cubicBezTo>
                  <a:lnTo>
                    <a:pt x="3248" y="3343"/>
                  </a:lnTo>
                  <a:lnTo>
                    <a:pt x="1890" y="4133"/>
                  </a:lnTo>
                  <a:cubicBezTo>
                    <a:pt x="1727" y="4245"/>
                    <a:pt x="1633" y="4434"/>
                    <a:pt x="1633" y="4631"/>
                  </a:cubicBezTo>
                  <a:lnTo>
                    <a:pt x="1633" y="6453"/>
                  </a:lnTo>
                  <a:lnTo>
                    <a:pt x="266" y="7243"/>
                  </a:lnTo>
                  <a:cubicBezTo>
                    <a:pt x="103" y="7355"/>
                    <a:pt x="0" y="7544"/>
                    <a:pt x="0" y="7741"/>
                  </a:cubicBezTo>
                  <a:lnTo>
                    <a:pt x="0" y="9219"/>
                  </a:lnTo>
                  <a:cubicBezTo>
                    <a:pt x="0" y="9279"/>
                    <a:pt x="17" y="9348"/>
                    <a:pt x="60" y="9399"/>
                  </a:cubicBezTo>
                  <a:lnTo>
                    <a:pt x="2638" y="10714"/>
                  </a:lnTo>
                  <a:cubicBezTo>
                    <a:pt x="2662" y="10726"/>
                    <a:pt x="2689" y="10732"/>
                    <a:pt x="2717" y="10732"/>
                  </a:cubicBezTo>
                  <a:cubicBezTo>
                    <a:pt x="2749" y="10732"/>
                    <a:pt x="2782" y="10724"/>
                    <a:pt x="2810" y="10705"/>
                  </a:cubicBezTo>
                  <a:lnTo>
                    <a:pt x="7595" y="7930"/>
                  </a:lnTo>
                  <a:cubicBezTo>
                    <a:pt x="7836" y="7793"/>
                    <a:pt x="8025" y="7423"/>
                    <a:pt x="8025" y="7106"/>
                  </a:cubicBezTo>
                  <a:lnTo>
                    <a:pt x="8025" y="1513"/>
                  </a:lnTo>
                  <a:cubicBezTo>
                    <a:pt x="8033" y="1435"/>
                    <a:pt x="7999" y="1349"/>
                    <a:pt x="7930" y="1298"/>
                  </a:cubicBezTo>
                  <a:lnTo>
                    <a:pt x="5404" y="26"/>
                  </a:lnTo>
                  <a:cubicBezTo>
                    <a:pt x="5374" y="9"/>
                    <a:pt x="5342" y="0"/>
                    <a:pt x="5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8236450" y="2878825"/>
              <a:ext cx="136850" cy="236325"/>
            </a:xfrm>
            <a:custGeom>
              <a:avLst/>
              <a:gdLst/>
              <a:ahLst/>
              <a:cxnLst/>
              <a:rect l="l" t="t" r="r" b="b"/>
              <a:pathLst>
                <a:path w="5474" h="9453" extrusionOk="0">
                  <a:moveTo>
                    <a:pt x="5310" y="1"/>
                  </a:moveTo>
                  <a:cubicBezTo>
                    <a:pt x="5278" y="1"/>
                    <a:pt x="5243" y="10"/>
                    <a:pt x="5207" y="29"/>
                  </a:cubicBezTo>
                  <a:lnTo>
                    <a:pt x="3506" y="1026"/>
                  </a:lnTo>
                  <a:cubicBezTo>
                    <a:pt x="3343" y="1137"/>
                    <a:pt x="3248" y="1326"/>
                    <a:pt x="3248" y="1524"/>
                  </a:cubicBezTo>
                  <a:lnTo>
                    <a:pt x="3248" y="3354"/>
                  </a:lnTo>
                  <a:lnTo>
                    <a:pt x="1891" y="4136"/>
                  </a:lnTo>
                  <a:cubicBezTo>
                    <a:pt x="1728" y="4247"/>
                    <a:pt x="1633" y="4436"/>
                    <a:pt x="1625" y="4634"/>
                  </a:cubicBezTo>
                  <a:lnTo>
                    <a:pt x="1625" y="6464"/>
                  </a:lnTo>
                  <a:lnTo>
                    <a:pt x="259" y="7246"/>
                  </a:lnTo>
                  <a:cubicBezTo>
                    <a:pt x="95" y="7366"/>
                    <a:pt x="1" y="7546"/>
                    <a:pt x="1" y="7753"/>
                  </a:cubicBezTo>
                  <a:lnTo>
                    <a:pt x="1" y="9222"/>
                  </a:lnTo>
                  <a:cubicBezTo>
                    <a:pt x="1" y="9368"/>
                    <a:pt x="62" y="9453"/>
                    <a:pt x="152" y="9453"/>
                  </a:cubicBezTo>
                  <a:cubicBezTo>
                    <a:pt x="184" y="9453"/>
                    <a:pt x="220" y="9442"/>
                    <a:pt x="259" y="9419"/>
                  </a:cubicBezTo>
                  <a:lnTo>
                    <a:pt x="5044" y="6653"/>
                  </a:lnTo>
                  <a:cubicBezTo>
                    <a:pt x="5276" y="6515"/>
                    <a:pt x="5474" y="6146"/>
                    <a:pt x="5474" y="5828"/>
                  </a:cubicBezTo>
                  <a:lnTo>
                    <a:pt x="5474" y="227"/>
                  </a:lnTo>
                  <a:cubicBezTo>
                    <a:pt x="5474" y="84"/>
                    <a:pt x="5406" y="1"/>
                    <a:pt x="5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8172675" y="3007975"/>
              <a:ext cx="104400" cy="64450"/>
            </a:xfrm>
            <a:custGeom>
              <a:avLst/>
              <a:gdLst/>
              <a:ahLst/>
              <a:cxnLst/>
              <a:rect l="l" t="t" r="r" b="b"/>
              <a:pathLst>
                <a:path w="4176" h="2578" extrusionOk="0">
                  <a:moveTo>
                    <a:pt x="1633" y="1"/>
                  </a:moveTo>
                  <a:lnTo>
                    <a:pt x="266" y="791"/>
                  </a:lnTo>
                  <a:cubicBezTo>
                    <a:pt x="103" y="903"/>
                    <a:pt x="9" y="1092"/>
                    <a:pt x="0" y="1289"/>
                  </a:cubicBezTo>
                  <a:lnTo>
                    <a:pt x="2552" y="2578"/>
                  </a:lnTo>
                  <a:cubicBezTo>
                    <a:pt x="2552" y="2380"/>
                    <a:pt x="2655" y="2191"/>
                    <a:pt x="2810" y="2080"/>
                  </a:cubicBezTo>
                  <a:lnTo>
                    <a:pt x="4176" y="1289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8213475" y="2930225"/>
              <a:ext cx="104200" cy="64450"/>
            </a:xfrm>
            <a:custGeom>
              <a:avLst/>
              <a:gdLst/>
              <a:ahLst/>
              <a:cxnLst/>
              <a:rect l="l" t="t" r="r" b="b"/>
              <a:pathLst>
                <a:path w="4168" h="2578" extrusionOk="0">
                  <a:moveTo>
                    <a:pt x="1616" y="1"/>
                  </a:moveTo>
                  <a:lnTo>
                    <a:pt x="258" y="791"/>
                  </a:lnTo>
                  <a:cubicBezTo>
                    <a:pt x="95" y="903"/>
                    <a:pt x="1" y="1092"/>
                    <a:pt x="1" y="1289"/>
                  </a:cubicBezTo>
                  <a:lnTo>
                    <a:pt x="2544" y="2578"/>
                  </a:lnTo>
                  <a:cubicBezTo>
                    <a:pt x="2552" y="2380"/>
                    <a:pt x="2647" y="2191"/>
                    <a:pt x="2810" y="2080"/>
                  </a:cubicBezTo>
                  <a:lnTo>
                    <a:pt x="4167" y="1289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8254075" y="2846675"/>
              <a:ext cx="116850" cy="70250"/>
            </a:xfrm>
            <a:custGeom>
              <a:avLst/>
              <a:gdLst/>
              <a:ahLst/>
              <a:cxnLst/>
              <a:rect l="l" t="t" r="r" b="b"/>
              <a:pathLst>
                <a:path w="4674" h="2810" extrusionOk="0">
                  <a:moveTo>
                    <a:pt x="2054" y="0"/>
                  </a:moveTo>
                  <a:cubicBezTo>
                    <a:pt x="2021" y="0"/>
                    <a:pt x="1989" y="9"/>
                    <a:pt x="1959" y="26"/>
                  </a:cubicBezTo>
                  <a:lnTo>
                    <a:pt x="258" y="1023"/>
                  </a:lnTo>
                  <a:cubicBezTo>
                    <a:pt x="95" y="1135"/>
                    <a:pt x="0" y="1324"/>
                    <a:pt x="0" y="1521"/>
                  </a:cubicBezTo>
                  <a:lnTo>
                    <a:pt x="2543" y="2810"/>
                  </a:lnTo>
                  <a:cubicBezTo>
                    <a:pt x="2552" y="2612"/>
                    <a:pt x="2646" y="2423"/>
                    <a:pt x="2810" y="2312"/>
                  </a:cubicBezTo>
                  <a:lnTo>
                    <a:pt x="4511" y="1324"/>
                  </a:lnTo>
                  <a:cubicBezTo>
                    <a:pt x="4537" y="1303"/>
                    <a:pt x="4572" y="1291"/>
                    <a:pt x="4608" y="1291"/>
                  </a:cubicBezTo>
                  <a:cubicBezTo>
                    <a:pt x="4631" y="1291"/>
                    <a:pt x="4654" y="1296"/>
                    <a:pt x="4674" y="1306"/>
                  </a:cubicBezTo>
                  <a:lnTo>
                    <a:pt x="2148" y="26"/>
                  </a:lnTo>
                  <a:cubicBezTo>
                    <a:pt x="2118" y="9"/>
                    <a:pt x="2086" y="0"/>
                    <a:pt x="20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8312500" y="2744650"/>
              <a:ext cx="68325" cy="98825"/>
            </a:xfrm>
            <a:custGeom>
              <a:avLst/>
              <a:gdLst/>
              <a:ahLst/>
              <a:cxnLst/>
              <a:rect l="l" t="t" r="r" b="b"/>
              <a:pathLst>
                <a:path w="2733" h="3953" extrusionOk="0">
                  <a:moveTo>
                    <a:pt x="2732" y="1"/>
                  </a:moveTo>
                  <a:lnTo>
                    <a:pt x="0" y="1581"/>
                  </a:lnTo>
                  <a:lnTo>
                    <a:pt x="0" y="3953"/>
                  </a:lnTo>
                  <a:lnTo>
                    <a:pt x="2732" y="2372"/>
                  </a:lnTo>
                  <a:lnTo>
                    <a:pt x="2182" y="150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8308200" y="2779550"/>
              <a:ext cx="8400" cy="106450"/>
            </a:xfrm>
            <a:custGeom>
              <a:avLst/>
              <a:gdLst/>
              <a:ahLst/>
              <a:cxnLst/>
              <a:rect l="l" t="t" r="r" b="b"/>
              <a:pathLst>
                <a:path w="336" h="4258" extrusionOk="0">
                  <a:moveTo>
                    <a:pt x="168" y="1"/>
                  </a:moveTo>
                  <a:cubicBezTo>
                    <a:pt x="84" y="1"/>
                    <a:pt x="0" y="56"/>
                    <a:pt x="0" y="168"/>
                  </a:cubicBezTo>
                  <a:lnTo>
                    <a:pt x="0" y="4094"/>
                  </a:lnTo>
                  <a:cubicBezTo>
                    <a:pt x="0" y="4180"/>
                    <a:pt x="78" y="4258"/>
                    <a:pt x="172" y="4258"/>
                  </a:cubicBezTo>
                  <a:cubicBezTo>
                    <a:pt x="258" y="4258"/>
                    <a:pt x="335" y="4180"/>
                    <a:pt x="335" y="4094"/>
                  </a:cubicBezTo>
                  <a:lnTo>
                    <a:pt x="335" y="168"/>
                  </a:lnTo>
                  <a:cubicBezTo>
                    <a:pt x="335" y="56"/>
                    <a:pt x="252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30" name="Google Shape;1230;p32"/>
          <p:cNvGrpSpPr/>
          <p:nvPr/>
        </p:nvGrpSpPr>
        <p:grpSpPr>
          <a:xfrm>
            <a:off x="4330844" y="1895340"/>
            <a:ext cx="320050" cy="371050"/>
            <a:chOff x="5022850" y="3944550"/>
            <a:chExt cx="320050" cy="371050"/>
          </a:xfrm>
        </p:grpSpPr>
        <p:sp>
          <p:nvSpPr>
            <p:cNvPr id="1231" name="Google Shape;1231;p32"/>
            <p:cNvSpPr/>
            <p:nvPr/>
          </p:nvSpPr>
          <p:spPr>
            <a:xfrm>
              <a:off x="5054025" y="4036050"/>
              <a:ext cx="60350" cy="55975"/>
            </a:xfrm>
            <a:custGeom>
              <a:avLst/>
              <a:gdLst/>
              <a:ahLst/>
              <a:cxnLst/>
              <a:rect l="l" t="t" r="r" b="b"/>
              <a:pathLst>
                <a:path w="2414" h="2239" extrusionOk="0">
                  <a:moveTo>
                    <a:pt x="721" y="1"/>
                  </a:moveTo>
                  <a:cubicBezTo>
                    <a:pt x="326" y="1"/>
                    <a:pt x="1" y="472"/>
                    <a:pt x="291" y="864"/>
                  </a:cubicBezTo>
                  <a:lnTo>
                    <a:pt x="1657" y="2238"/>
                  </a:lnTo>
                  <a:lnTo>
                    <a:pt x="2413" y="1482"/>
                  </a:lnTo>
                  <a:lnTo>
                    <a:pt x="1047" y="116"/>
                  </a:lnTo>
                  <a:cubicBezTo>
                    <a:pt x="941" y="35"/>
                    <a:pt x="828" y="1"/>
                    <a:pt x="7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5139675" y="4257375"/>
              <a:ext cx="50500" cy="58225"/>
            </a:xfrm>
            <a:custGeom>
              <a:avLst/>
              <a:gdLst/>
              <a:ahLst/>
              <a:cxnLst/>
              <a:rect l="l" t="t" r="r" b="b"/>
              <a:pathLst>
                <a:path w="2020" h="2329" extrusionOk="0">
                  <a:moveTo>
                    <a:pt x="1" y="1"/>
                  </a:moveTo>
                  <a:lnTo>
                    <a:pt x="1" y="1315"/>
                  </a:lnTo>
                  <a:cubicBezTo>
                    <a:pt x="1" y="1874"/>
                    <a:pt x="456" y="2329"/>
                    <a:pt x="1015" y="2329"/>
                  </a:cubicBezTo>
                  <a:cubicBezTo>
                    <a:pt x="1573" y="2329"/>
                    <a:pt x="2020" y="1874"/>
                    <a:pt x="2020" y="1315"/>
                  </a:cubicBezTo>
                  <a:lnTo>
                    <a:pt x="20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5249025" y="4218925"/>
              <a:ext cx="50475" cy="58250"/>
            </a:xfrm>
            <a:custGeom>
              <a:avLst/>
              <a:gdLst/>
              <a:ahLst/>
              <a:cxnLst/>
              <a:rect l="l" t="t" r="r" b="b"/>
              <a:pathLst>
                <a:path w="2019" h="2330" extrusionOk="0">
                  <a:moveTo>
                    <a:pt x="0" y="1"/>
                  </a:moveTo>
                  <a:lnTo>
                    <a:pt x="0" y="1324"/>
                  </a:lnTo>
                  <a:cubicBezTo>
                    <a:pt x="0" y="1882"/>
                    <a:pt x="455" y="2329"/>
                    <a:pt x="1014" y="2329"/>
                  </a:cubicBezTo>
                  <a:cubicBezTo>
                    <a:pt x="1572" y="2329"/>
                    <a:pt x="2019" y="1874"/>
                    <a:pt x="2019" y="1324"/>
                  </a:cubicBezTo>
                  <a:lnTo>
                    <a:pt x="20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5057425" y="4189950"/>
              <a:ext cx="50500" cy="77125"/>
            </a:xfrm>
            <a:custGeom>
              <a:avLst/>
              <a:gdLst/>
              <a:ahLst/>
              <a:cxnLst/>
              <a:rect l="l" t="t" r="r" b="b"/>
              <a:pathLst>
                <a:path w="2020" h="3085" extrusionOk="0">
                  <a:moveTo>
                    <a:pt x="0" y="0"/>
                  </a:moveTo>
                  <a:lnTo>
                    <a:pt x="0" y="2071"/>
                  </a:lnTo>
                  <a:cubicBezTo>
                    <a:pt x="0" y="2629"/>
                    <a:pt x="447" y="3084"/>
                    <a:pt x="1006" y="3084"/>
                  </a:cubicBezTo>
                  <a:cubicBezTo>
                    <a:pt x="1564" y="3076"/>
                    <a:pt x="2019" y="2629"/>
                    <a:pt x="2019" y="2071"/>
                  </a:cubicBezTo>
                  <a:lnTo>
                    <a:pt x="2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5022850" y="4026375"/>
              <a:ext cx="320050" cy="260125"/>
            </a:xfrm>
            <a:custGeom>
              <a:avLst/>
              <a:gdLst/>
              <a:ahLst/>
              <a:cxnLst/>
              <a:rect l="l" t="t" r="r" b="b"/>
              <a:pathLst>
                <a:path w="12802" h="10405" extrusionOk="0">
                  <a:moveTo>
                    <a:pt x="5683" y="0"/>
                  </a:moveTo>
                  <a:cubicBezTo>
                    <a:pt x="3891" y="0"/>
                    <a:pt x="2245" y="807"/>
                    <a:pt x="1383" y="2299"/>
                  </a:cubicBezTo>
                  <a:cubicBezTo>
                    <a:pt x="0" y="4687"/>
                    <a:pt x="1134" y="7918"/>
                    <a:pt x="3909" y="9524"/>
                  </a:cubicBezTo>
                  <a:cubicBezTo>
                    <a:pt x="4943" y="10120"/>
                    <a:pt x="6059" y="10405"/>
                    <a:pt x="7123" y="10405"/>
                  </a:cubicBezTo>
                  <a:cubicBezTo>
                    <a:pt x="8914" y="10405"/>
                    <a:pt x="10559" y="9596"/>
                    <a:pt x="11427" y="8098"/>
                  </a:cubicBezTo>
                  <a:cubicBezTo>
                    <a:pt x="12801" y="5718"/>
                    <a:pt x="11667" y="2488"/>
                    <a:pt x="8901" y="881"/>
                  </a:cubicBezTo>
                  <a:cubicBezTo>
                    <a:pt x="7866" y="285"/>
                    <a:pt x="6749" y="0"/>
                    <a:pt x="5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5149775" y="4093075"/>
              <a:ext cx="50725" cy="47925"/>
            </a:xfrm>
            <a:custGeom>
              <a:avLst/>
              <a:gdLst/>
              <a:ahLst/>
              <a:cxnLst/>
              <a:rect l="l" t="t" r="r" b="b"/>
              <a:pathLst>
                <a:path w="2029" h="1917" extrusionOk="0">
                  <a:moveTo>
                    <a:pt x="1171" y="0"/>
                  </a:moveTo>
                  <a:cubicBezTo>
                    <a:pt x="957" y="0"/>
                    <a:pt x="730" y="80"/>
                    <a:pt x="533" y="241"/>
                  </a:cubicBezTo>
                  <a:cubicBezTo>
                    <a:pt x="112" y="593"/>
                    <a:pt x="1" y="1186"/>
                    <a:pt x="267" y="1573"/>
                  </a:cubicBezTo>
                  <a:lnTo>
                    <a:pt x="516" y="1916"/>
                  </a:lnTo>
                  <a:cubicBezTo>
                    <a:pt x="860" y="1521"/>
                    <a:pt x="1247" y="1169"/>
                    <a:pt x="1676" y="868"/>
                  </a:cubicBezTo>
                  <a:cubicBezTo>
                    <a:pt x="1796" y="791"/>
                    <a:pt x="1908" y="713"/>
                    <a:pt x="2028" y="645"/>
                  </a:cubicBezTo>
                  <a:lnTo>
                    <a:pt x="1788" y="310"/>
                  </a:lnTo>
                  <a:cubicBezTo>
                    <a:pt x="1641" y="104"/>
                    <a:pt x="1415" y="0"/>
                    <a:pt x="11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5255450" y="4063450"/>
              <a:ext cx="40300" cy="29425"/>
            </a:xfrm>
            <a:custGeom>
              <a:avLst/>
              <a:gdLst/>
              <a:ahLst/>
              <a:cxnLst/>
              <a:rect l="l" t="t" r="r" b="b"/>
              <a:pathLst>
                <a:path w="1612" h="1177" extrusionOk="0">
                  <a:moveTo>
                    <a:pt x="988" y="1"/>
                  </a:moveTo>
                  <a:cubicBezTo>
                    <a:pt x="955" y="1"/>
                    <a:pt x="921" y="3"/>
                    <a:pt x="886" y="8"/>
                  </a:cubicBezTo>
                  <a:cubicBezTo>
                    <a:pt x="439" y="86"/>
                    <a:pt x="87" y="446"/>
                    <a:pt x="18" y="902"/>
                  </a:cubicBezTo>
                  <a:lnTo>
                    <a:pt x="1" y="1048"/>
                  </a:lnTo>
                  <a:cubicBezTo>
                    <a:pt x="149" y="1030"/>
                    <a:pt x="296" y="1022"/>
                    <a:pt x="444" y="1022"/>
                  </a:cubicBezTo>
                  <a:cubicBezTo>
                    <a:pt x="802" y="1022"/>
                    <a:pt x="1157" y="1073"/>
                    <a:pt x="1504" y="1177"/>
                  </a:cubicBezTo>
                  <a:lnTo>
                    <a:pt x="1564" y="704"/>
                  </a:lnTo>
                  <a:cubicBezTo>
                    <a:pt x="1612" y="302"/>
                    <a:pt x="1362" y="1"/>
                    <a:pt x="9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5262750" y="4073600"/>
              <a:ext cx="25250" cy="17350"/>
            </a:xfrm>
            <a:custGeom>
              <a:avLst/>
              <a:gdLst/>
              <a:ahLst/>
              <a:cxnLst/>
              <a:rect l="l" t="t" r="r" b="b"/>
              <a:pathLst>
                <a:path w="1010" h="694" extrusionOk="0">
                  <a:moveTo>
                    <a:pt x="606" y="1"/>
                  </a:moveTo>
                  <a:cubicBezTo>
                    <a:pt x="585" y="1"/>
                    <a:pt x="564" y="2"/>
                    <a:pt x="542" y="6"/>
                  </a:cubicBezTo>
                  <a:cubicBezTo>
                    <a:pt x="267" y="58"/>
                    <a:pt x="52" y="272"/>
                    <a:pt x="9" y="556"/>
                  </a:cubicBezTo>
                  <a:lnTo>
                    <a:pt x="1" y="625"/>
                  </a:lnTo>
                  <a:cubicBezTo>
                    <a:pt x="64" y="621"/>
                    <a:pt x="127" y="619"/>
                    <a:pt x="190" y="619"/>
                  </a:cubicBezTo>
                  <a:cubicBezTo>
                    <a:pt x="436" y="619"/>
                    <a:pt x="683" y="646"/>
                    <a:pt x="929" y="693"/>
                  </a:cubicBezTo>
                  <a:lnTo>
                    <a:pt x="954" y="436"/>
                  </a:lnTo>
                  <a:cubicBezTo>
                    <a:pt x="1010" y="207"/>
                    <a:pt x="834" y="1"/>
                    <a:pt x="6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5161175" y="4104300"/>
              <a:ext cx="31375" cy="29400"/>
            </a:xfrm>
            <a:custGeom>
              <a:avLst/>
              <a:gdLst/>
              <a:ahLst/>
              <a:cxnLst/>
              <a:rect l="l" t="t" r="r" b="b"/>
              <a:pathLst>
                <a:path w="1255" h="1176" extrusionOk="0">
                  <a:moveTo>
                    <a:pt x="721" y="0"/>
                  </a:moveTo>
                  <a:cubicBezTo>
                    <a:pt x="590" y="0"/>
                    <a:pt x="451" y="48"/>
                    <a:pt x="335" y="144"/>
                  </a:cubicBezTo>
                  <a:cubicBezTo>
                    <a:pt x="77" y="359"/>
                    <a:pt x="0" y="728"/>
                    <a:pt x="172" y="960"/>
                  </a:cubicBezTo>
                  <a:lnTo>
                    <a:pt x="327" y="1175"/>
                  </a:lnTo>
                  <a:cubicBezTo>
                    <a:pt x="602" y="900"/>
                    <a:pt x="894" y="642"/>
                    <a:pt x="1220" y="419"/>
                  </a:cubicBezTo>
                  <a:lnTo>
                    <a:pt x="1254" y="402"/>
                  </a:lnTo>
                  <a:lnTo>
                    <a:pt x="1100" y="187"/>
                  </a:lnTo>
                  <a:cubicBezTo>
                    <a:pt x="1013" y="63"/>
                    <a:pt x="871" y="0"/>
                    <a:pt x="7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5253300" y="4167275"/>
              <a:ext cx="71350" cy="80775"/>
            </a:xfrm>
            <a:custGeom>
              <a:avLst/>
              <a:gdLst/>
              <a:ahLst/>
              <a:cxnLst/>
              <a:rect l="l" t="t" r="r" b="b"/>
              <a:pathLst>
                <a:path w="2854" h="3231" extrusionOk="0">
                  <a:moveTo>
                    <a:pt x="2154" y="1"/>
                  </a:moveTo>
                  <a:cubicBezTo>
                    <a:pt x="1941" y="1"/>
                    <a:pt x="1692" y="74"/>
                    <a:pt x="1427" y="228"/>
                  </a:cubicBezTo>
                  <a:cubicBezTo>
                    <a:pt x="645" y="684"/>
                    <a:pt x="1" y="1672"/>
                    <a:pt x="1" y="2445"/>
                  </a:cubicBezTo>
                  <a:cubicBezTo>
                    <a:pt x="1" y="2951"/>
                    <a:pt x="283" y="3231"/>
                    <a:pt x="700" y="3231"/>
                  </a:cubicBezTo>
                  <a:cubicBezTo>
                    <a:pt x="913" y="3231"/>
                    <a:pt x="1162" y="3157"/>
                    <a:pt x="1427" y="3003"/>
                  </a:cubicBezTo>
                  <a:cubicBezTo>
                    <a:pt x="2209" y="2548"/>
                    <a:pt x="2853" y="1560"/>
                    <a:pt x="2853" y="787"/>
                  </a:cubicBezTo>
                  <a:cubicBezTo>
                    <a:pt x="2853" y="281"/>
                    <a:pt x="2571" y="1"/>
                    <a:pt x="2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1" name="Google Shape;1241;p32"/>
            <p:cNvSpPr/>
            <p:nvPr/>
          </p:nvSpPr>
          <p:spPr>
            <a:xfrm>
              <a:off x="5268125" y="4194225"/>
              <a:ext cx="12275" cy="43650"/>
            </a:xfrm>
            <a:custGeom>
              <a:avLst/>
              <a:gdLst/>
              <a:ahLst/>
              <a:cxnLst/>
              <a:rect l="l" t="t" r="r" b="b"/>
              <a:pathLst>
                <a:path w="491" h="1746" extrusionOk="0">
                  <a:moveTo>
                    <a:pt x="355" y="0"/>
                  </a:moveTo>
                  <a:cubicBezTo>
                    <a:pt x="327" y="0"/>
                    <a:pt x="298" y="9"/>
                    <a:pt x="267" y="27"/>
                  </a:cubicBezTo>
                  <a:lnTo>
                    <a:pt x="233" y="52"/>
                  </a:lnTo>
                  <a:cubicBezTo>
                    <a:pt x="87" y="155"/>
                    <a:pt x="1" y="319"/>
                    <a:pt x="1" y="491"/>
                  </a:cubicBezTo>
                  <a:lnTo>
                    <a:pt x="1" y="1547"/>
                  </a:lnTo>
                  <a:cubicBezTo>
                    <a:pt x="1" y="1675"/>
                    <a:pt x="57" y="1745"/>
                    <a:pt x="139" y="1745"/>
                  </a:cubicBezTo>
                  <a:cubicBezTo>
                    <a:pt x="168" y="1745"/>
                    <a:pt x="199" y="1737"/>
                    <a:pt x="233" y="1719"/>
                  </a:cubicBezTo>
                  <a:lnTo>
                    <a:pt x="267" y="1702"/>
                  </a:lnTo>
                  <a:cubicBezTo>
                    <a:pt x="404" y="1599"/>
                    <a:pt x="490" y="1427"/>
                    <a:pt x="490" y="1255"/>
                  </a:cubicBezTo>
                  <a:lnTo>
                    <a:pt x="490" y="207"/>
                  </a:lnTo>
                  <a:cubicBezTo>
                    <a:pt x="490" y="73"/>
                    <a:pt x="433" y="0"/>
                    <a:pt x="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5297550" y="4177375"/>
              <a:ext cx="12275" cy="43625"/>
            </a:xfrm>
            <a:custGeom>
              <a:avLst/>
              <a:gdLst/>
              <a:ahLst/>
              <a:cxnLst/>
              <a:rect l="l" t="t" r="r" b="b"/>
              <a:pathLst>
                <a:path w="491" h="1745" extrusionOk="0">
                  <a:moveTo>
                    <a:pt x="353" y="0"/>
                  </a:moveTo>
                  <a:cubicBezTo>
                    <a:pt x="325" y="0"/>
                    <a:pt x="292" y="10"/>
                    <a:pt x="258" y="30"/>
                  </a:cubicBezTo>
                  <a:lnTo>
                    <a:pt x="224" y="48"/>
                  </a:lnTo>
                  <a:cubicBezTo>
                    <a:pt x="87" y="151"/>
                    <a:pt x="1" y="314"/>
                    <a:pt x="1" y="486"/>
                  </a:cubicBezTo>
                  <a:lnTo>
                    <a:pt x="1" y="1543"/>
                  </a:lnTo>
                  <a:cubicBezTo>
                    <a:pt x="1" y="1669"/>
                    <a:pt x="57" y="1744"/>
                    <a:pt x="134" y="1744"/>
                  </a:cubicBezTo>
                  <a:cubicBezTo>
                    <a:pt x="162" y="1744"/>
                    <a:pt x="192" y="1735"/>
                    <a:pt x="224" y="1714"/>
                  </a:cubicBezTo>
                  <a:lnTo>
                    <a:pt x="258" y="1697"/>
                  </a:lnTo>
                  <a:cubicBezTo>
                    <a:pt x="404" y="1594"/>
                    <a:pt x="490" y="1431"/>
                    <a:pt x="490" y="1250"/>
                  </a:cubicBezTo>
                  <a:lnTo>
                    <a:pt x="490" y="202"/>
                  </a:lnTo>
                  <a:cubicBezTo>
                    <a:pt x="490" y="76"/>
                    <a:pt x="434" y="0"/>
                    <a:pt x="3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5220650" y="4160075"/>
              <a:ext cx="24525" cy="20975"/>
            </a:xfrm>
            <a:custGeom>
              <a:avLst/>
              <a:gdLst/>
              <a:ahLst/>
              <a:cxnLst/>
              <a:rect l="l" t="t" r="r" b="b"/>
              <a:pathLst>
                <a:path w="981" h="839" extrusionOk="0">
                  <a:moveTo>
                    <a:pt x="559" y="1"/>
                  </a:moveTo>
                  <a:cubicBezTo>
                    <a:pt x="190" y="1"/>
                    <a:pt x="1" y="456"/>
                    <a:pt x="267" y="714"/>
                  </a:cubicBezTo>
                  <a:cubicBezTo>
                    <a:pt x="351" y="800"/>
                    <a:pt x="455" y="839"/>
                    <a:pt x="558" y="839"/>
                  </a:cubicBezTo>
                  <a:cubicBezTo>
                    <a:pt x="772" y="839"/>
                    <a:pt x="980" y="671"/>
                    <a:pt x="980" y="422"/>
                  </a:cubicBezTo>
                  <a:cubicBezTo>
                    <a:pt x="980" y="190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5289600" y="4131725"/>
              <a:ext cx="24525" cy="20875"/>
            </a:xfrm>
            <a:custGeom>
              <a:avLst/>
              <a:gdLst/>
              <a:ahLst/>
              <a:cxnLst/>
              <a:rect l="l" t="t" r="r" b="b"/>
              <a:pathLst>
                <a:path w="981" h="835" extrusionOk="0">
                  <a:moveTo>
                    <a:pt x="559" y="1"/>
                  </a:moveTo>
                  <a:cubicBezTo>
                    <a:pt x="190" y="1"/>
                    <a:pt x="1" y="447"/>
                    <a:pt x="267" y="714"/>
                  </a:cubicBezTo>
                  <a:cubicBezTo>
                    <a:pt x="350" y="797"/>
                    <a:pt x="454" y="835"/>
                    <a:pt x="556" y="835"/>
                  </a:cubicBezTo>
                  <a:cubicBezTo>
                    <a:pt x="771" y="835"/>
                    <a:pt x="980" y="669"/>
                    <a:pt x="980" y="413"/>
                  </a:cubicBezTo>
                  <a:cubicBezTo>
                    <a:pt x="980" y="181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5" name="Google Shape;1245;p32"/>
            <p:cNvSpPr/>
            <p:nvPr/>
          </p:nvSpPr>
          <p:spPr>
            <a:xfrm>
              <a:off x="5143625" y="4038400"/>
              <a:ext cx="91225" cy="59000"/>
            </a:xfrm>
            <a:custGeom>
              <a:avLst/>
              <a:gdLst/>
              <a:ahLst/>
              <a:cxnLst/>
              <a:rect l="l" t="t" r="r" b="b"/>
              <a:pathLst>
                <a:path w="3649" h="2360" extrusionOk="0">
                  <a:moveTo>
                    <a:pt x="593" y="1"/>
                  </a:moveTo>
                  <a:cubicBezTo>
                    <a:pt x="184" y="1"/>
                    <a:pt x="1" y="617"/>
                    <a:pt x="444" y="804"/>
                  </a:cubicBezTo>
                  <a:cubicBezTo>
                    <a:pt x="1321" y="1113"/>
                    <a:pt x="2120" y="1594"/>
                    <a:pt x="2798" y="2230"/>
                  </a:cubicBezTo>
                  <a:cubicBezTo>
                    <a:pt x="2876" y="2308"/>
                    <a:pt x="2979" y="2359"/>
                    <a:pt x="3099" y="2359"/>
                  </a:cubicBezTo>
                  <a:cubicBezTo>
                    <a:pt x="3460" y="2359"/>
                    <a:pt x="3649" y="1921"/>
                    <a:pt x="3391" y="1663"/>
                  </a:cubicBezTo>
                  <a:cubicBezTo>
                    <a:pt x="3357" y="1620"/>
                    <a:pt x="2403" y="641"/>
                    <a:pt x="728" y="22"/>
                  </a:cubicBezTo>
                  <a:cubicBezTo>
                    <a:pt x="681" y="8"/>
                    <a:pt x="636" y="1"/>
                    <a:pt x="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5146775" y="3944550"/>
              <a:ext cx="91525" cy="119025"/>
            </a:xfrm>
            <a:custGeom>
              <a:avLst/>
              <a:gdLst/>
              <a:ahLst/>
              <a:cxnLst/>
              <a:rect l="l" t="t" r="r" b="b"/>
              <a:pathLst>
                <a:path w="3661" h="4761" extrusionOk="0">
                  <a:moveTo>
                    <a:pt x="1564" y="1"/>
                  </a:moveTo>
                  <a:cubicBezTo>
                    <a:pt x="1444" y="1"/>
                    <a:pt x="1332" y="26"/>
                    <a:pt x="1229" y="73"/>
                  </a:cubicBezTo>
                  <a:lnTo>
                    <a:pt x="559" y="460"/>
                  </a:lnTo>
                  <a:cubicBezTo>
                    <a:pt x="559" y="460"/>
                    <a:pt x="0" y="683"/>
                    <a:pt x="0" y="1697"/>
                  </a:cubicBezTo>
                  <a:cubicBezTo>
                    <a:pt x="0" y="2814"/>
                    <a:pt x="679" y="4103"/>
                    <a:pt x="1504" y="4575"/>
                  </a:cubicBezTo>
                  <a:cubicBezTo>
                    <a:pt x="1718" y="4700"/>
                    <a:pt x="1921" y="4760"/>
                    <a:pt x="2104" y="4760"/>
                  </a:cubicBezTo>
                  <a:cubicBezTo>
                    <a:pt x="2275" y="4760"/>
                    <a:pt x="2429" y="4709"/>
                    <a:pt x="2561" y="4610"/>
                  </a:cubicBezTo>
                  <a:lnTo>
                    <a:pt x="3136" y="4275"/>
                  </a:lnTo>
                  <a:cubicBezTo>
                    <a:pt x="3454" y="4094"/>
                    <a:pt x="3660" y="3665"/>
                    <a:pt x="3660" y="3055"/>
                  </a:cubicBezTo>
                  <a:cubicBezTo>
                    <a:pt x="3660" y="1946"/>
                    <a:pt x="2982" y="658"/>
                    <a:pt x="2157" y="176"/>
                  </a:cubicBezTo>
                  <a:cubicBezTo>
                    <a:pt x="1945" y="57"/>
                    <a:pt x="1745" y="1"/>
                    <a:pt x="1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5146775" y="3953900"/>
              <a:ext cx="75200" cy="109575"/>
            </a:xfrm>
            <a:custGeom>
              <a:avLst/>
              <a:gdLst/>
              <a:ahLst/>
              <a:cxnLst/>
              <a:rect l="l" t="t" r="r" b="b"/>
              <a:pathLst>
                <a:path w="3008" h="4383" extrusionOk="0">
                  <a:moveTo>
                    <a:pt x="911" y="0"/>
                  </a:moveTo>
                  <a:cubicBezTo>
                    <a:pt x="378" y="0"/>
                    <a:pt x="0" y="497"/>
                    <a:pt x="0" y="1323"/>
                  </a:cubicBezTo>
                  <a:cubicBezTo>
                    <a:pt x="0" y="2431"/>
                    <a:pt x="679" y="3720"/>
                    <a:pt x="1504" y="4201"/>
                  </a:cubicBezTo>
                  <a:cubicBezTo>
                    <a:pt x="1717" y="4324"/>
                    <a:pt x="1920" y="4383"/>
                    <a:pt x="2103" y="4383"/>
                  </a:cubicBezTo>
                  <a:cubicBezTo>
                    <a:pt x="2637" y="4383"/>
                    <a:pt x="3007" y="3890"/>
                    <a:pt x="3007" y="3059"/>
                  </a:cubicBezTo>
                  <a:cubicBezTo>
                    <a:pt x="3007" y="1959"/>
                    <a:pt x="2337" y="662"/>
                    <a:pt x="1504" y="180"/>
                  </a:cubicBezTo>
                  <a:cubicBezTo>
                    <a:pt x="1294" y="58"/>
                    <a:pt x="1094" y="0"/>
                    <a:pt x="9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5158600" y="3971125"/>
              <a:ext cx="51775" cy="75175"/>
            </a:xfrm>
            <a:custGeom>
              <a:avLst/>
              <a:gdLst/>
              <a:ahLst/>
              <a:cxnLst/>
              <a:rect l="l" t="t" r="r" b="b"/>
              <a:pathLst>
                <a:path w="2071" h="3007" extrusionOk="0">
                  <a:moveTo>
                    <a:pt x="620" y="0"/>
                  </a:moveTo>
                  <a:cubicBezTo>
                    <a:pt x="256" y="0"/>
                    <a:pt x="0" y="341"/>
                    <a:pt x="0" y="909"/>
                  </a:cubicBezTo>
                  <a:cubicBezTo>
                    <a:pt x="0" y="1665"/>
                    <a:pt x="464" y="2550"/>
                    <a:pt x="1031" y="2885"/>
                  </a:cubicBezTo>
                  <a:cubicBezTo>
                    <a:pt x="1177" y="2968"/>
                    <a:pt x="1316" y="3007"/>
                    <a:pt x="1442" y="3007"/>
                  </a:cubicBezTo>
                  <a:cubicBezTo>
                    <a:pt x="1812" y="3007"/>
                    <a:pt x="2071" y="2668"/>
                    <a:pt x="2071" y="2103"/>
                  </a:cubicBezTo>
                  <a:cubicBezTo>
                    <a:pt x="2071" y="1339"/>
                    <a:pt x="1607" y="454"/>
                    <a:pt x="1031" y="127"/>
                  </a:cubicBezTo>
                  <a:cubicBezTo>
                    <a:pt x="885" y="41"/>
                    <a:pt x="746" y="0"/>
                    <a:pt x="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5166525" y="3982600"/>
              <a:ext cx="35700" cy="51925"/>
            </a:xfrm>
            <a:custGeom>
              <a:avLst/>
              <a:gdLst/>
              <a:ahLst/>
              <a:cxnLst/>
              <a:rect l="l" t="t" r="r" b="b"/>
              <a:pathLst>
                <a:path w="1428" h="2077" extrusionOk="0">
                  <a:moveTo>
                    <a:pt x="427" y="1"/>
                  </a:moveTo>
                  <a:cubicBezTo>
                    <a:pt x="176" y="1"/>
                    <a:pt x="1" y="233"/>
                    <a:pt x="1" y="622"/>
                  </a:cubicBezTo>
                  <a:cubicBezTo>
                    <a:pt x="1" y="1155"/>
                    <a:pt x="319" y="1756"/>
                    <a:pt x="714" y="1988"/>
                  </a:cubicBezTo>
                  <a:cubicBezTo>
                    <a:pt x="816" y="2048"/>
                    <a:pt x="913" y="2076"/>
                    <a:pt x="1001" y="2076"/>
                  </a:cubicBezTo>
                  <a:cubicBezTo>
                    <a:pt x="1252" y="2076"/>
                    <a:pt x="1427" y="1844"/>
                    <a:pt x="1427" y="1455"/>
                  </a:cubicBezTo>
                  <a:cubicBezTo>
                    <a:pt x="1427" y="931"/>
                    <a:pt x="1109" y="321"/>
                    <a:pt x="714" y="89"/>
                  </a:cubicBezTo>
                  <a:cubicBezTo>
                    <a:pt x="612" y="29"/>
                    <a:pt x="515" y="1"/>
                    <a:pt x="4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81" name="Google Shape;1172;p32"/>
          <p:cNvSpPr txBox="1">
            <a:spLocks/>
          </p:cNvSpPr>
          <p:nvPr/>
        </p:nvSpPr>
        <p:spPr>
          <a:xfrm>
            <a:off x="590180" y="2676622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訂單管理子系統</a:t>
            </a:r>
            <a:endParaRPr lang="zh-TW" altLang="en-US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Google Shape;1175;p32"/>
          <p:cNvSpPr txBox="1">
            <a:spLocks/>
          </p:cNvSpPr>
          <p:nvPr/>
        </p:nvSpPr>
        <p:spPr>
          <a:xfrm>
            <a:off x="590180" y="2360869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/>
            <a:r>
              <a:rPr lang="en-US" altLang="zh-TW"/>
              <a:t>Order Management Subsystem</a:t>
            </a:r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3" name="Google Shape;1184;p32"/>
          <p:cNvGrpSpPr/>
          <p:nvPr/>
        </p:nvGrpSpPr>
        <p:grpSpPr>
          <a:xfrm>
            <a:off x="1658955" y="1883821"/>
            <a:ext cx="288250" cy="371175"/>
            <a:chOff x="6894700" y="2178275"/>
            <a:chExt cx="288250" cy="371175"/>
          </a:xfrm>
        </p:grpSpPr>
        <p:sp>
          <p:nvSpPr>
            <p:cNvPr id="84" name="Google Shape;1185;p32"/>
            <p:cNvSpPr/>
            <p:nvPr/>
          </p:nvSpPr>
          <p:spPr>
            <a:xfrm>
              <a:off x="6894700" y="2364625"/>
              <a:ext cx="288250" cy="184800"/>
            </a:xfrm>
            <a:custGeom>
              <a:avLst/>
              <a:gdLst/>
              <a:ahLst/>
              <a:cxnLst/>
              <a:rect l="l" t="t" r="r" b="b"/>
              <a:pathLst>
                <a:path w="11530" h="7392" extrusionOk="0">
                  <a:moveTo>
                    <a:pt x="9965" y="1"/>
                  </a:moveTo>
                  <a:cubicBezTo>
                    <a:pt x="9911" y="1"/>
                    <a:pt x="9858" y="18"/>
                    <a:pt x="9812" y="55"/>
                  </a:cubicBezTo>
                  <a:lnTo>
                    <a:pt x="430" y="5467"/>
                  </a:lnTo>
                  <a:cubicBezTo>
                    <a:pt x="198" y="5605"/>
                    <a:pt x="0" y="5966"/>
                    <a:pt x="0" y="6284"/>
                  </a:cubicBezTo>
                  <a:cubicBezTo>
                    <a:pt x="0" y="6481"/>
                    <a:pt x="78" y="6610"/>
                    <a:pt x="189" y="6645"/>
                  </a:cubicBezTo>
                  <a:lnTo>
                    <a:pt x="1418" y="7358"/>
                  </a:lnTo>
                  <a:cubicBezTo>
                    <a:pt x="1456" y="7380"/>
                    <a:pt x="1501" y="7391"/>
                    <a:pt x="1546" y="7391"/>
                  </a:cubicBezTo>
                  <a:cubicBezTo>
                    <a:pt x="1604" y="7391"/>
                    <a:pt x="1662" y="7374"/>
                    <a:pt x="1710" y="7340"/>
                  </a:cubicBezTo>
                  <a:lnTo>
                    <a:pt x="11092" y="1928"/>
                  </a:lnTo>
                  <a:cubicBezTo>
                    <a:pt x="11324" y="1790"/>
                    <a:pt x="11521" y="1421"/>
                    <a:pt x="11521" y="1112"/>
                  </a:cubicBezTo>
                  <a:cubicBezTo>
                    <a:pt x="11530" y="974"/>
                    <a:pt x="11478" y="854"/>
                    <a:pt x="11375" y="768"/>
                  </a:cubicBezTo>
                  <a:lnTo>
                    <a:pt x="11358" y="759"/>
                  </a:lnTo>
                  <a:lnTo>
                    <a:pt x="10104" y="38"/>
                  </a:lnTo>
                  <a:cubicBezTo>
                    <a:pt x="10060" y="14"/>
                    <a:pt x="10012" y="1"/>
                    <a:pt x="9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5" name="Google Shape;1186;p32"/>
            <p:cNvSpPr/>
            <p:nvPr/>
          </p:nvSpPr>
          <p:spPr>
            <a:xfrm>
              <a:off x="6926700" y="2382950"/>
              <a:ext cx="256050" cy="166500"/>
            </a:xfrm>
            <a:custGeom>
              <a:avLst/>
              <a:gdLst/>
              <a:ahLst/>
              <a:cxnLst/>
              <a:rect l="l" t="t" r="r" b="b"/>
              <a:pathLst>
                <a:path w="10242" h="6660" extrusionOk="0">
                  <a:moveTo>
                    <a:pt x="9981" y="0"/>
                  </a:moveTo>
                  <a:cubicBezTo>
                    <a:pt x="9928" y="0"/>
                    <a:pt x="9871" y="17"/>
                    <a:pt x="9812" y="52"/>
                  </a:cubicBezTo>
                  <a:lnTo>
                    <a:pt x="430" y="5465"/>
                  </a:lnTo>
                  <a:cubicBezTo>
                    <a:pt x="189" y="5602"/>
                    <a:pt x="0" y="5972"/>
                    <a:pt x="0" y="6290"/>
                  </a:cubicBezTo>
                  <a:cubicBezTo>
                    <a:pt x="0" y="6520"/>
                    <a:pt x="110" y="6659"/>
                    <a:pt x="261" y="6659"/>
                  </a:cubicBezTo>
                  <a:cubicBezTo>
                    <a:pt x="313" y="6659"/>
                    <a:pt x="371" y="6643"/>
                    <a:pt x="430" y="6607"/>
                  </a:cubicBezTo>
                  <a:lnTo>
                    <a:pt x="9812" y="1195"/>
                  </a:lnTo>
                  <a:cubicBezTo>
                    <a:pt x="10052" y="1057"/>
                    <a:pt x="10241" y="688"/>
                    <a:pt x="10241" y="370"/>
                  </a:cubicBezTo>
                  <a:cubicBezTo>
                    <a:pt x="10241" y="140"/>
                    <a:pt x="10132" y="0"/>
                    <a:pt x="9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6" name="Google Shape;1187;p32"/>
            <p:cNvSpPr/>
            <p:nvPr/>
          </p:nvSpPr>
          <p:spPr>
            <a:xfrm>
              <a:off x="7072100" y="2186000"/>
              <a:ext cx="87675" cy="237350"/>
            </a:xfrm>
            <a:custGeom>
              <a:avLst/>
              <a:gdLst/>
              <a:ahLst/>
              <a:cxnLst/>
              <a:rect l="l" t="t" r="r" b="b"/>
              <a:pathLst>
                <a:path w="3507" h="9494" extrusionOk="0">
                  <a:moveTo>
                    <a:pt x="1960" y="0"/>
                  </a:moveTo>
                  <a:cubicBezTo>
                    <a:pt x="1908" y="0"/>
                    <a:pt x="1857" y="18"/>
                    <a:pt x="1814" y="52"/>
                  </a:cubicBezTo>
                  <a:lnTo>
                    <a:pt x="396" y="868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8764"/>
                  </a:lnTo>
                  <a:lnTo>
                    <a:pt x="1272" y="9494"/>
                  </a:lnTo>
                  <a:lnTo>
                    <a:pt x="3498" y="8222"/>
                  </a:lnTo>
                  <a:lnTo>
                    <a:pt x="3498" y="1091"/>
                  </a:lnTo>
                  <a:cubicBezTo>
                    <a:pt x="3506" y="980"/>
                    <a:pt x="3463" y="868"/>
                    <a:pt x="3394" y="791"/>
                  </a:cubicBezTo>
                  <a:cubicBezTo>
                    <a:pt x="3369" y="774"/>
                    <a:pt x="2106" y="52"/>
                    <a:pt x="2106" y="52"/>
                  </a:cubicBezTo>
                  <a:cubicBezTo>
                    <a:pt x="2063" y="18"/>
                    <a:pt x="2011" y="0"/>
                    <a:pt x="19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7" name="Google Shape;1188;p32"/>
            <p:cNvSpPr/>
            <p:nvPr/>
          </p:nvSpPr>
          <p:spPr>
            <a:xfrm>
              <a:off x="7104100" y="2204425"/>
              <a:ext cx="55450" cy="219150"/>
            </a:xfrm>
            <a:custGeom>
              <a:avLst/>
              <a:gdLst/>
              <a:ahLst/>
              <a:cxnLst/>
              <a:rect l="l" t="t" r="r" b="b"/>
              <a:pathLst>
                <a:path w="2218" h="8766" extrusionOk="0">
                  <a:moveTo>
                    <a:pt x="1972" y="0"/>
                  </a:moveTo>
                  <a:cubicBezTo>
                    <a:pt x="1923" y="0"/>
                    <a:pt x="1870" y="15"/>
                    <a:pt x="1814" y="45"/>
                  </a:cubicBezTo>
                  <a:lnTo>
                    <a:pt x="396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8765"/>
                  </a:lnTo>
                  <a:lnTo>
                    <a:pt x="2218" y="7485"/>
                  </a:lnTo>
                  <a:lnTo>
                    <a:pt x="2218" y="354"/>
                  </a:lnTo>
                  <a:cubicBezTo>
                    <a:pt x="2218" y="129"/>
                    <a:pt x="2116" y="0"/>
                    <a:pt x="19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8" name="Google Shape;1189;p32"/>
            <p:cNvSpPr/>
            <p:nvPr/>
          </p:nvSpPr>
          <p:spPr>
            <a:xfrm>
              <a:off x="6995000" y="2289050"/>
              <a:ext cx="87875" cy="178975"/>
            </a:xfrm>
            <a:custGeom>
              <a:avLst/>
              <a:gdLst/>
              <a:ahLst/>
              <a:cxnLst/>
              <a:rect l="l" t="t" r="r" b="b"/>
              <a:pathLst>
                <a:path w="3515" h="7159" extrusionOk="0">
                  <a:moveTo>
                    <a:pt x="1964" y="0"/>
                  </a:moveTo>
                  <a:cubicBezTo>
                    <a:pt x="1914" y="0"/>
                    <a:pt x="1865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6420"/>
                  </a:lnTo>
                  <a:lnTo>
                    <a:pt x="1281" y="7159"/>
                  </a:lnTo>
                  <a:lnTo>
                    <a:pt x="3497" y="5879"/>
                  </a:lnTo>
                  <a:lnTo>
                    <a:pt x="3497" y="1085"/>
                  </a:lnTo>
                  <a:cubicBezTo>
                    <a:pt x="3514" y="964"/>
                    <a:pt x="3463" y="844"/>
                    <a:pt x="3368" y="767"/>
                  </a:cubicBezTo>
                  <a:lnTo>
                    <a:pt x="3351" y="758"/>
                  </a:lnTo>
                  <a:lnTo>
                    <a:pt x="2105" y="45"/>
                  </a:lnTo>
                  <a:cubicBezTo>
                    <a:pt x="2062" y="15"/>
                    <a:pt x="2013" y="0"/>
                    <a:pt x="19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9" name="Google Shape;1190;p32"/>
            <p:cNvSpPr/>
            <p:nvPr/>
          </p:nvSpPr>
          <p:spPr>
            <a:xfrm>
              <a:off x="7027000" y="2307425"/>
              <a:ext cx="55450" cy="160600"/>
            </a:xfrm>
            <a:custGeom>
              <a:avLst/>
              <a:gdLst/>
              <a:ahLst/>
              <a:cxnLst/>
              <a:rect l="l" t="t" r="r" b="b"/>
              <a:pathLst>
                <a:path w="2218" h="6424" extrusionOk="0">
                  <a:moveTo>
                    <a:pt x="1974" y="1"/>
                  </a:moveTo>
                  <a:cubicBezTo>
                    <a:pt x="1925" y="1"/>
                    <a:pt x="1871" y="16"/>
                    <a:pt x="1813" y="49"/>
                  </a:cubicBezTo>
                  <a:lnTo>
                    <a:pt x="404" y="865"/>
                  </a:lnTo>
                  <a:cubicBezTo>
                    <a:pt x="181" y="994"/>
                    <a:pt x="1" y="1338"/>
                    <a:pt x="1" y="1630"/>
                  </a:cubicBezTo>
                  <a:lnTo>
                    <a:pt x="1" y="6424"/>
                  </a:lnTo>
                  <a:lnTo>
                    <a:pt x="2217" y="5135"/>
                  </a:lnTo>
                  <a:lnTo>
                    <a:pt x="2217" y="350"/>
                  </a:lnTo>
                  <a:cubicBezTo>
                    <a:pt x="2217" y="132"/>
                    <a:pt x="2117" y="1"/>
                    <a:pt x="19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0" name="Google Shape;1191;p32"/>
            <p:cNvSpPr/>
            <p:nvPr/>
          </p:nvSpPr>
          <p:spPr>
            <a:xfrm>
              <a:off x="6918100" y="2369200"/>
              <a:ext cx="87450" cy="143300"/>
            </a:xfrm>
            <a:custGeom>
              <a:avLst/>
              <a:gdLst/>
              <a:ahLst/>
              <a:cxnLst/>
              <a:rect l="l" t="t" r="r" b="b"/>
              <a:pathLst>
                <a:path w="3498" h="5732" extrusionOk="0">
                  <a:moveTo>
                    <a:pt x="1960" y="1"/>
                  </a:moveTo>
                  <a:cubicBezTo>
                    <a:pt x="1908" y="1"/>
                    <a:pt x="1857" y="18"/>
                    <a:pt x="1814" y="52"/>
                  </a:cubicBezTo>
                  <a:lnTo>
                    <a:pt x="396" y="869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5001"/>
                  </a:lnTo>
                  <a:lnTo>
                    <a:pt x="1281" y="5731"/>
                  </a:lnTo>
                  <a:lnTo>
                    <a:pt x="3497" y="4451"/>
                  </a:lnTo>
                  <a:lnTo>
                    <a:pt x="3497" y="1083"/>
                  </a:lnTo>
                  <a:cubicBezTo>
                    <a:pt x="3497" y="894"/>
                    <a:pt x="3420" y="765"/>
                    <a:pt x="3308" y="740"/>
                  </a:cubicBezTo>
                  <a:lnTo>
                    <a:pt x="2106" y="52"/>
                  </a:lnTo>
                  <a:cubicBezTo>
                    <a:pt x="2063" y="18"/>
                    <a:pt x="2011" y="1"/>
                    <a:pt x="19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1" name="Google Shape;1192;p32"/>
            <p:cNvSpPr/>
            <p:nvPr/>
          </p:nvSpPr>
          <p:spPr>
            <a:xfrm>
              <a:off x="6949900" y="2387425"/>
              <a:ext cx="55650" cy="125075"/>
            </a:xfrm>
            <a:custGeom>
              <a:avLst/>
              <a:gdLst/>
              <a:ahLst/>
              <a:cxnLst/>
              <a:rect l="l" t="t" r="r" b="b"/>
              <a:pathLst>
                <a:path w="2226" h="5003" extrusionOk="0">
                  <a:moveTo>
                    <a:pt x="1980" y="0"/>
                  </a:moveTo>
                  <a:cubicBezTo>
                    <a:pt x="1931" y="0"/>
                    <a:pt x="1878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0" y="1334"/>
                    <a:pt x="0" y="1634"/>
                  </a:cubicBezTo>
                  <a:lnTo>
                    <a:pt x="0" y="5002"/>
                  </a:lnTo>
                  <a:lnTo>
                    <a:pt x="2225" y="3722"/>
                  </a:lnTo>
                  <a:lnTo>
                    <a:pt x="2225" y="354"/>
                  </a:lnTo>
                  <a:cubicBezTo>
                    <a:pt x="2225" y="129"/>
                    <a:pt x="2124" y="0"/>
                    <a:pt x="19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2" name="Google Shape;1193;p32"/>
            <p:cNvSpPr/>
            <p:nvPr/>
          </p:nvSpPr>
          <p:spPr>
            <a:xfrm>
              <a:off x="6909225" y="2178275"/>
              <a:ext cx="210600" cy="221025"/>
            </a:xfrm>
            <a:custGeom>
              <a:avLst/>
              <a:gdLst/>
              <a:ahLst/>
              <a:cxnLst/>
              <a:rect l="l" t="t" r="r" b="b"/>
              <a:pathLst>
                <a:path w="8424" h="8841" extrusionOk="0">
                  <a:moveTo>
                    <a:pt x="8062" y="0"/>
                  </a:moveTo>
                  <a:lnTo>
                    <a:pt x="6963" y="52"/>
                  </a:lnTo>
                  <a:cubicBezTo>
                    <a:pt x="6593" y="120"/>
                    <a:pt x="6619" y="653"/>
                    <a:pt x="6997" y="687"/>
                  </a:cubicBezTo>
                  <a:lnTo>
                    <a:pt x="7315" y="679"/>
                  </a:lnTo>
                  <a:lnTo>
                    <a:pt x="167" y="8334"/>
                  </a:lnTo>
                  <a:cubicBezTo>
                    <a:pt x="0" y="8567"/>
                    <a:pt x="200" y="8841"/>
                    <a:pt x="430" y="8841"/>
                  </a:cubicBezTo>
                  <a:cubicBezTo>
                    <a:pt x="497" y="8841"/>
                    <a:pt x="567" y="8818"/>
                    <a:pt x="631" y="8763"/>
                  </a:cubicBezTo>
                  <a:lnTo>
                    <a:pt x="7770" y="1117"/>
                  </a:lnTo>
                  <a:lnTo>
                    <a:pt x="7779" y="1426"/>
                  </a:lnTo>
                  <a:cubicBezTo>
                    <a:pt x="7787" y="1598"/>
                    <a:pt x="7925" y="1736"/>
                    <a:pt x="8105" y="1736"/>
                  </a:cubicBezTo>
                  <a:lnTo>
                    <a:pt x="8114" y="1736"/>
                  </a:lnTo>
                  <a:cubicBezTo>
                    <a:pt x="8286" y="1736"/>
                    <a:pt x="8423" y="1589"/>
                    <a:pt x="8423" y="1418"/>
                  </a:cubicBezTo>
                  <a:lnTo>
                    <a:pt x="8397" y="318"/>
                  </a:lnTo>
                  <a:cubicBezTo>
                    <a:pt x="8389" y="138"/>
                    <a:pt x="8243" y="0"/>
                    <a:pt x="8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5" name="Google Shape;5559;p41"/>
          <p:cNvGrpSpPr/>
          <p:nvPr/>
        </p:nvGrpSpPr>
        <p:grpSpPr>
          <a:xfrm>
            <a:off x="1711834" y="3315891"/>
            <a:ext cx="179150" cy="370975"/>
            <a:chOff x="4508225" y="3958500"/>
            <a:chExt cx="179150" cy="370975"/>
          </a:xfrm>
        </p:grpSpPr>
        <p:sp>
          <p:nvSpPr>
            <p:cNvPr id="126" name="Google Shape;5560;p41"/>
            <p:cNvSpPr/>
            <p:nvPr/>
          </p:nvSpPr>
          <p:spPr>
            <a:xfrm>
              <a:off x="4508225" y="3958500"/>
              <a:ext cx="179150" cy="370975"/>
            </a:xfrm>
            <a:custGeom>
              <a:avLst/>
              <a:gdLst/>
              <a:ahLst/>
              <a:cxnLst/>
              <a:rect l="l" t="t" r="r" b="b"/>
              <a:pathLst>
                <a:path w="7166" h="14839" extrusionOk="0">
                  <a:moveTo>
                    <a:pt x="6844" y="0"/>
                  </a:moveTo>
                  <a:cubicBezTo>
                    <a:pt x="6779" y="0"/>
                    <a:pt x="6708" y="21"/>
                    <a:pt x="6633" y="65"/>
                  </a:cubicBezTo>
                  <a:lnTo>
                    <a:pt x="533" y="3588"/>
                  </a:lnTo>
                  <a:cubicBezTo>
                    <a:pt x="232" y="3760"/>
                    <a:pt x="0" y="4215"/>
                    <a:pt x="0" y="4601"/>
                  </a:cubicBezTo>
                  <a:lnTo>
                    <a:pt x="0" y="14378"/>
                  </a:lnTo>
                  <a:cubicBezTo>
                    <a:pt x="0" y="14665"/>
                    <a:pt x="128" y="14839"/>
                    <a:pt x="317" y="14839"/>
                  </a:cubicBezTo>
                  <a:cubicBezTo>
                    <a:pt x="383" y="14839"/>
                    <a:pt x="455" y="14818"/>
                    <a:pt x="533" y="14774"/>
                  </a:cubicBezTo>
                  <a:lnTo>
                    <a:pt x="6633" y="11251"/>
                  </a:lnTo>
                  <a:cubicBezTo>
                    <a:pt x="6925" y="11088"/>
                    <a:pt x="7165" y="10633"/>
                    <a:pt x="7165" y="10237"/>
                  </a:cubicBezTo>
                  <a:lnTo>
                    <a:pt x="7165" y="469"/>
                  </a:lnTo>
                  <a:cubicBezTo>
                    <a:pt x="7165" y="175"/>
                    <a:pt x="7033" y="0"/>
                    <a:pt x="6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7" name="Google Shape;5561;p41"/>
            <p:cNvSpPr/>
            <p:nvPr/>
          </p:nvSpPr>
          <p:spPr>
            <a:xfrm>
              <a:off x="4527125" y="4012500"/>
              <a:ext cx="108700" cy="66875"/>
            </a:xfrm>
            <a:custGeom>
              <a:avLst/>
              <a:gdLst/>
              <a:ahLst/>
              <a:cxnLst/>
              <a:rect l="l" t="t" r="r" b="b"/>
              <a:pathLst>
                <a:path w="4348" h="2675" extrusionOk="0">
                  <a:moveTo>
                    <a:pt x="4298" y="0"/>
                  </a:moveTo>
                  <a:cubicBezTo>
                    <a:pt x="4287" y="0"/>
                    <a:pt x="4275" y="3"/>
                    <a:pt x="4262" y="10"/>
                  </a:cubicBezTo>
                  <a:lnTo>
                    <a:pt x="86" y="2441"/>
                  </a:lnTo>
                  <a:cubicBezTo>
                    <a:pt x="35" y="2476"/>
                    <a:pt x="0" y="2536"/>
                    <a:pt x="0" y="2605"/>
                  </a:cubicBezTo>
                  <a:cubicBezTo>
                    <a:pt x="0" y="2649"/>
                    <a:pt x="19" y="2675"/>
                    <a:pt x="50" y="2675"/>
                  </a:cubicBezTo>
                  <a:cubicBezTo>
                    <a:pt x="60" y="2675"/>
                    <a:pt x="73" y="2672"/>
                    <a:pt x="86" y="2665"/>
                  </a:cubicBezTo>
                  <a:lnTo>
                    <a:pt x="4262" y="233"/>
                  </a:lnTo>
                  <a:cubicBezTo>
                    <a:pt x="4313" y="199"/>
                    <a:pt x="4348" y="139"/>
                    <a:pt x="4348" y="70"/>
                  </a:cubicBezTo>
                  <a:cubicBezTo>
                    <a:pt x="4348" y="26"/>
                    <a:pt x="4329" y="0"/>
                    <a:pt x="4298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8" name="Google Shape;5562;p41"/>
            <p:cNvSpPr/>
            <p:nvPr/>
          </p:nvSpPr>
          <p:spPr>
            <a:xfrm>
              <a:off x="4528200" y="4087475"/>
              <a:ext cx="26875" cy="43425"/>
            </a:xfrm>
            <a:custGeom>
              <a:avLst/>
              <a:gdLst/>
              <a:ahLst/>
              <a:cxnLst/>
              <a:rect l="l" t="t" r="r" b="b"/>
              <a:pathLst>
                <a:path w="1075" h="1737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0"/>
                  </a:lnTo>
                  <a:cubicBezTo>
                    <a:pt x="920" y="1092"/>
                    <a:pt x="868" y="1195"/>
                    <a:pt x="782" y="1255"/>
                  </a:cubicBezTo>
                  <a:lnTo>
                    <a:pt x="215" y="1590"/>
                  </a:lnTo>
                  <a:cubicBezTo>
                    <a:pt x="206" y="1590"/>
                    <a:pt x="189" y="1599"/>
                    <a:pt x="181" y="1599"/>
                  </a:cubicBezTo>
                  <a:cubicBezTo>
                    <a:pt x="155" y="1599"/>
                    <a:pt x="138" y="1556"/>
                    <a:pt x="138" y="1513"/>
                  </a:cubicBezTo>
                  <a:lnTo>
                    <a:pt x="138" y="757"/>
                  </a:lnTo>
                  <a:cubicBezTo>
                    <a:pt x="146" y="645"/>
                    <a:pt x="198" y="542"/>
                    <a:pt x="284" y="473"/>
                  </a:cubicBezTo>
                  <a:lnTo>
                    <a:pt x="851" y="147"/>
                  </a:lnTo>
                  <a:cubicBezTo>
                    <a:pt x="859" y="138"/>
                    <a:pt x="877" y="138"/>
                    <a:pt x="885" y="138"/>
                  </a:cubicBezTo>
                  <a:close/>
                  <a:moveTo>
                    <a:pt x="894" y="1"/>
                  </a:moveTo>
                  <a:cubicBezTo>
                    <a:pt x="859" y="1"/>
                    <a:pt x="825" y="10"/>
                    <a:pt x="791" y="27"/>
                  </a:cubicBezTo>
                  <a:lnTo>
                    <a:pt x="215" y="362"/>
                  </a:lnTo>
                  <a:cubicBezTo>
                    <a:pt x="86" y="448"/>
                    <a:pt x="9" y="594"/>
                    <a:pt x="0" y="757"/>
                  </a:cubicBezTo>
                  <a:lnTo>
                    <a:pt x="0" y="1513"/>
                  </a:lnTo>
                  <a:cubicBezTo>
                    <a:pt x="0" y="1668"/>
                    <a:pt x="95" y="1736"/>
                    <a:pt x="181" y="1736"/>
                  </a:cubicBezTo>
                  <a:cubicBezTo>
                    <a:pt x="215" y="1736"/>
                    <a:pt x="249" y="1728"/>
                    <a:pt x="284" y="1702"/>
                  </a:cubicBezTo>
                  <a:lnTo>
                    <a:pt x="859" y="1376"/>
                  </a:lnTo>
                  <a:cubicBezTo>
                    <a:pt x="988" y="1290"/>
                    <a:pt x="1066" y="1144"/>
                    <a:pt x="1074" y="980"/>
                  </a:cubicBezTo>
                  <a:lnTo>
                    <a:pt x="1074" y="224"/>
                  </a:lnTo>
                  <a:cubicBezTo>
                    <a:pt x="1074" y="70"/>
                    <a:pt x="980" y="1"/>
                    <a:pt x="894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9" name="Google Shape;5563;p41"/>
            <p:cNvSpPr/>
            <p:nvPr/>
          </p:nvSpPr>
          <p:spPr>
            <a:xfrm>
              <a:off x="4528200" y="4141400"/>
              <a:ext cx="26875" cy="43400"/>
            </a:xfrm>
            <a:custGeom>
              <a:avLst/>
              <a:gdLst/>
              <a:ahLst/>
              <a:cxnLst/>
              <a:rect l="l" t="t" r="r" b="b"/>
              <a:pathLst>
                <a:path w="1075" h="1736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0"/>
                  </a:lnTo>
                  <a:cubicBezTo>
                    <a:pt x="920" y="1091"/>
                    <a:pt x="868" y="1186"/>
                    <a:pt x="782" y="1255"/>
                  </a:cubicBezTo>
                  <a:lnTo>
                    <a:pt x="215" y="1581"/>
                  </a:lnTo>
                  <a:cubicBezTo>
                    <a:pt x="206" y="1590"/>
                    <a:pt x="189" y="1598"/>
                    <a:pt x="181" y="1598"/>
                  </a:cubicBezTo>
                  <a:cubicBezTo>
                    <a:pt x="155" y="1598"/>
                    <a:pt x="138" y="1555"/>
                    <a:pt x="138" y="1512"/>
                  </a:cubicBezTo>
                  <a:lnTo>
                    <a:pt x="138" y="748"/>
                  </a:lnTo>
                  <a:cubicBezTo>
                    <a:pt x="146" y="645"/>
                    <a:pt x="198" y="542"/>
                    <a:pt x="284" y="473"/>
                  </a:cubicBezTo>
                  <a:lnTo>
                    <a:pt x="851" y="146"/>
                  </a:lnTo>
                  <a:cubicBezTo>
                    <a:pt x="859" y="138"/>
                    <a:pt x="877" y="138"/>
                    <a:pt x="885" y="138"/>
                  </a:cubicBezTo>
                  <a:close/>
                  <a:moveTo>
                    <a:pt x="894" y="0"/>
                  </a:moveTo>
                  <a:cubicBezTo>
                    <a:pt x="859" y="0"/>
                    <a:pt x="825" y="9"/>
                    <a:pt x="791" y="26"/>
                  </a:cubicBezTo>
                  <a:lnTo>
                    <a:pt x="215" y="353"/>
                  </a:lnTo>
                  <a:cubicBezTo>
                    <a:pt x="86" y="447"/>
                    <a:pt x="9" y="593"/>
                    <a:pt x="0" y="748"/>
                  </a:cubicBezTo>
                  <a:lnTo>
                    <a:pt x="0" y="1512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36"/>
                    <a:pt x="249" y="1727"/>
                    <a:pt x="284" y="1701"/>
                  </a:cubicBezTo>
                  <a:lnTo>
                    <a:pt x="859" y="1375"/>
                  </a:lnTo>
                  <a:cubicBezTo>
                    <a:pt x="988" y="1289"/>
                    <a:pt x="1066" y="1134"/>
                    <a:pt x="1074" y="980"/>
                  </a:cubicBezTo>
                  <a:lnTo>
                    <a:pt x="1074" y="224"/>
                  </a:lnTo>
                  <a:cubicBezTo>
                    <a:pt x="1074" y="69"/>
                    <a:pt x="980" y="0"/>
                    <a:pt x="894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0" name="Google Shape;5564;p41"/>
            <p:cNvSpPr/>
            <p:nvPr/>
          </p:nvSpPr>
          <p:spPr>
            <a:xfrm>
              <a:off x="4560850" y="4055950"/>
              <a:ext cx="97750" cy="59300"/>
            </a:xfrm>
            <a:custGeom>
              <a:avLst/>
              <a:gdLst/>
              <a:ahLst/>
              <a:cxnLst/>
              <a:rect l="l" t="t" r="r" b="b"/>
              <a:pathLst>
                <a:path w="3910" h="2372" extrusionOk="0">
                  <a:moveTo>
                    <a:pt x="3877" y="1"/>
                  </a:moveTo>
                  <a:cubicBezTo>
                    <a:pt x="3871" y="1"/>
                    <a:pt x="3864" y="3"/>
                    <a:pt x="3858" y="8"/>
                  </a:cubicBezTo>
                  <a:lnTo>
                    <a:pt x="60" y="2207"/>
                  </a:lnTo>
                  <a:cubicBezTo>
                    <a:pt x="26" y="2233"/>
                    <a:pt x="0" y="2276"/>
                    <a:pt x="0" y="2319"/>
                  </a:cubicBezTo>
                  <a:cubicBezTo>
                    <a:pt x="0" y="2350"/>
                    <a:pt x="14" y="2372"/>
                    <a:pt x="34" y="2372"/>
                  </a:cubicBezTo>
                  <a:cubicBezTo>
                    <a:pt x="42" y="2372"/>
                    <a:pt x="51" y="2369"/>
                    <a:pt x="60" y="2362"/>
                  </a:cubicBezTo>
                  <a:lnTo>
                    <a:pt x="3858" y="171"/>
                  </a:lnTo>
                  <a:cubicBezTo>
                    <a:pt x="3892" y="136"/>
                    <a:pt x="3909" y="102"/>
                    <a:pt x="3909" y="51"/>
                  </a:cubicBezTo>
                  <a:cubicBezTo>
                    <a:pt x="3909" y="19"/>
                    <a:pt x="3895" y="1"/>
                    <a:pt x="3877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1" name="Google Shape;5565;p41"/>
            <p:cNvSpPr/>
            <p:nvPr/>
          </p:nvSpPr>
          <p:spPr>
            <a:xfrm>
              <a:off x="4560850" y="4110100"/>
              <a:ext cx="97750" cy="59400"/>
            </a:xfrm>
            <a:custGeom>
              <a:avLst/>
              <a:gdLst/>
              <a:ahLst/>
              <a:cxnLst/>
              <a:rect l="l" t="t" r="r" b="b"/>
              <a:pathLst>
                <a:path w="3910" h="2376" extrusionOk="0">
                  <a:moveTo>
                    <a:pt x="3877" y="0"/>
                  </a:moveTo>
                  <a:cubicBezTo>
                    <a:pt x="3871" y="0"/>
                    <a:pt x="3864" y="2"/>
                    <a:pt x="3858" y="7"/>
                  </a:cubicBezTo>
                  <a:lnTo>
                    <a:pt x="60" y="2206"/>
                  </a:lnTo>
                  <a:cubicBezTo>
                    <a:pt x="17" y="2232"/>
                    <a:pt x="0" y="2275"/>
                    <a:pt x="0" y="2318"/>
                  </a:cubicBezTo>
                  <a:cubicBezTo>
                    <a:pt x="0" y="2356"/>
                    <a:pt x="15" y="2376"/>
                    <a:pt x="36" y="2376"/>
                  </a:cubicBezTo>
                  <a:cubicBezTo>
                    <a:pt x="44" y="2376"/>
                    <a:pt x="52" y="2374"/>
                    <a:pt x="60" y="2369"/>
                  </a:cubicBezTo>
                  <a:lnTo>
                    <a:pt x="3858" y="170"/>
                  </a:lnTo>
                  <a:cubicBezTo>
                    <a:pt x="3892" y="144"/>
                    <a:pt x="3909" y="101"/>
                    <a:pt x="3909" y="50"/>
                  </a:cubicBezTo>
                  <a:cubicBezTo>
                    <a:pt x="3909" y="18"/>
                    <a:pt x="3895" y="0"/>
                    <a:pt x="3877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2" name="Google Shape;5566;p41"/>
            <p:cNvSpPr/>
            <p:nvPr/>
          </p:nvSpPr>
          <p:spPr>
            <a:xfrm>
              <a:off x="4560850" y="4164325"/>
              <a:ext cx="97750" cy="59300"/>
            </a:xfrm>
            <a:custGeom>
              <a:avLst/>
              <a:gdLst/>
              <a:ahLst/>
              <a:cxnLst/>
              <a:rect l="l" t="t" r="r" b="b"/>
              <a:pathLst>
                <a:path w="3910" h="2372" extrusionOk="0">
                  <a:moveTo>
                    <a:pt x="3878" y="1"/>
                  </a:moveTo>
                  <a:cubicBezTo>
                    <a:pt x="3872" y="1"/>
                    <a:pt x="3865" y="4"/>
                    <a:pt x="3858" y="11"/>
                  </a:cubicBezTo>
                  <a:lnTo>
                    <a:pt x="60" y="2202"/>
                  </a:lnTo>
                  <a:cubicBezTo>
                    <a:pt x="26" y="2228"/>
                    <a:pt x="0" y="2271"/>
                    <a:pt x="0" y="2322"/>
                  </a:cubicBezTo>
                  <a:cubicBezTo>
                    <a:pt x="0" y="2354"/>
                    <a:pt x="14" y="2372"/>
                    <a:pt x="36" y="2372"/>
                  </a:cubicBezTo>
                  <a:cubicBezTo>
                    <a:pt x="43" y="2372"/>
                    <a:pt x="51" y="2370"/>
                    <a:pt x="60" y="2365"/>
                  </a:cubicBezTo>
                  <a:lnTo>
                    <a:pt x="3858" y="166"/>
                  </a:lnTo>
                  <a:cubicBezTo>
                    <a:pt x="3892" y="140"/>
                    <a:pt x="3909" y="97"/>
                    <a:pt x="3909" y="54"/>
                  </a:cubicBezTo>
                  <a:cubicBezTo>
                    <a:pt x="3909" y="23"/>
                    <a:pt x="3896" y="1"/>
                    <a:pt x="3878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3" name="Google Shape;5567;p41"/>
            <p:cNvSpPr/>
            <p:nvPr/>
          </p:nvSpPr>
          <p:spPr>
            <a:xfrm>
              <a:off x="4560850" y="4218550"/>
              <a:ext cx="97750" cy="59200"/>
            </a:xfrm>
            <a:custGeom>
              <a:avLst/>
              <a:gdLst/>
              <a:ahLst/>
              <a:cxnLst/>
              <a:rect l="l" t="t" r="r" b="b"/>
              <a:pathLst>
                <a:path w="3910" h="2368" extrusionOk="0">
                  <a:moveTo>
                    <a:pt x="3877" y="1"/>
                  </a:moveTo>
                  <a:cubicBezTo>
                    <a:pt x="3871" y="1"/>
                    <a:pt x="3864" y="3"/>
                    <a:pt x="3858" y="7"/>
                  </a:cubicBezTo>
                  <a:lnTo>
                    <a:pt x="60" y="2207"/>
                  </a:lnTo>
                  <a:cubicBezTo>
                    <a:pt x="26" y="2232"/>
                    <a:pt x="0" y="2275"/>
                    <a:pt x="0" y="2318"/>
                  </a:cubicBezTo>
                  <a:cubicBezTo>
                    <a:pt x="0" y="2350"/>
                    <a:pt x="14" y="2368"/>
                    <a:pt x="36" y="2368"/>
                  </a:cubicBezTo>
                  <a:cubicBezTo>
                    <a:pt x="43" y="2368"/>
                    <a:pt x="51" y="2366"/>
                    <a:pt x="60" y="2361"/>
                  </a:cubicBezTo>
                  <a:lnTo>
                    <a:pt x="3858" y="162"/>
                  </a:lnTo>
                  <a:cubicBezTo>
                    <a:pt x="3892" y="136"/>
                    <a:pt x="3909" y="93"/>
                    <a:pt x="3909" y="50"/>
                  </a:cubicBezTo>
                  <a:cubicBezTo>
                    <a:pt x="3909" y="18"/>
                    <a:pt x="3895" y="1"/>
                    <a:pt x="3877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4" name="Google Shape;5568;p41"/>
            <p:cNvSpPr/>
            <p:nvPr/>
          </p:nvSpPr>
          <p:spPr>
            <a:xfrm>
              <a:off x="4528200" y="4195950"/>
              <a:ext cx="26875" cy="43425"/>
            </a:xfrm>
            <a:custGeom>
              <a:avLst/>
              <a:gdLst/>
              <a:ahLst/>
              <a:cxnLst/>
              <a:rect l="l" t="t" r="r" b="b"/>
              <a:pathLst>
                <a:path w="1075" h="1737" extrusionOk="0">
                  <a:moveTo>
                    <a:pt x="885" y="129"/>
                  </a:moveTo>
                  <a:cubicBezTo>
                    <a:pt x="911" y="129"/>
                    <a:pt x="928" y="172"/>
                    <a:pt x="928" y="224"/>
                  </a:cubicBezTo>
                  <a:lnTo>
                    <a:pt x="928" y="980"/>
                  </a:lnTo>
                  <a:cubicBezTo>
                    <a:pt x="920" y="1083"/>
                    <a:pt x="868" y="1186"/>
                    <a:pt x="782" y="1255"/>
                  </a:cubicBezTo>
                  <a:lnTo>
                    <a:pt x="215" y="1581"/>
                  </a:lnTo>
                  <a:cubicBezTo>
                    <a:pt x="206" y="1590"/>
                    <a:pt x="189" y="1590"/>
                    <a:pt x="181" y="1599"/>
                  </a:cubicBezTo>
                  <a:cubicBezTo>
                    <a:pt x="155" y="1599"/>
                    <a:pt x="138" y="1547"/>
                    <a:pt x="138" y="1513"/>
                  </a:cubicBezTo>
                  <a:lnTo>
                    <a:pt x="138" y="748"/>
                  </a:lnTo>
                  <a:cubicBezTo>
                    <a:pt x="146" y="636"/>
                    <a:pt x="198" y="542"/>
                    <a:pt x="284" y="473"/>
                  </a:cubicBezTo>
                  <a:lnTo>
                    <a:pt x="851" y="147"/>
                  </a:lnTo>
                  <a:cubicBezTo>
                    <a:pt x="859" y="138"/>
                    <a:pt x="877" y="129"/>
                    <a:pt x="885" y="129"/>
                  </a:cubicBezTo>
                  <a:close/>
                  <a:moveTo>
                    <a:pt x="894" y="1"/>
                  </a:moveTo>
                  <a:cubicBezTo>
                    <a:pt x="859" y="1"/>
                    <a:pt x="825" y="9"/>
                    <a:pt x="791" y="26"/>
                  </a:cubicBezTo>
                  <a:lnTo>
                    <a:pt x="215" y="353"/>
                  </a:lnTo>
                  <a:cubicBezTo>
                    <a:pt x="86" y="447"/>
                    <a:pt x="9" y="593"/>
                    <a:pt x="0" y="748"/>
                  </a:cubicBezTo>
                  <a:lnTo>
                    <a:pt x="0" y="1513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27"/>
                    <a:pt x="258" y="1719"/>
                    <a:pt x="284" y="1693"/>
                  </a:cubicBezTo>
                  <a:lnTo>
                    <a:pt x="859" y="1367"/>
                  </a:lnTo>
                  <a:cubicBezTo>
                    <a:pt x="988" y="1281"/>
                    <a:pt x="1066" y="1126"/>
                    <a:pt x="1074" y="971"/>
                  </a:cubicBezTo>
                  <a:lnTo>
                    <a:pt x="1074" y="224"/>
                  </a:lnTo>
                  <a:cubicBezTo>
                    <a:pt x="1074" y="69"/>
                    <a:pt x="980" y="1"/>
                    <a:pt x="894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5" name="Google Shape;5569;p41"/>
            <p:cNvSpPr/>
            <p:nvPr/>
          </p:nvSpPr>
          <p:spPr>
            <a:xfrm>
              <a:off x="4528200" y="4249650"/>
              <a:ext cx="26875" cy="43400"/>
            </a:xfrm>
            <a:custGeom>
              <a:avLst/>
              <a:gdLst/>
              <a:ahLst/>
              <a:cxnLst/>
              <a:rect l="l" t="t" r="r" b="b"/>
              <a:pathLst>
                <a:path w="1075" h="1736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8"/>
                  </a:lnTo>
                  <a:cubicBezTo>
                    <a:pt x="920" y="1092"/>
                    <a:pt x="868" y="1195"/>
                    <a:pt x="782" y="1263"/>
                  </a:cubicBezTo>
                  <a:lnTo>
                    <a:pt x="215" y="1590"/>
                  </a:lnTo>
                  <a:cubicBezTo>
                    <a:pt x="206" y="1598"/>
                    <a:pt x="189" y="1598"/>
                    <a:pt x="181" y="1598"/>
                  </a:cubicBezTo>
                  <a:cubicBezTo>
                    <a:pt x="155" y="1598"/>
                    <a:pt x="138" y="1555"/>
                    <a:pt x="138" y="1513"/>
                  </a:cubicBezTo>
                  <a:lnTo>
                    <a:pt x="138" y="756"/>
                  </a:lnTo>
                  <a:cubicBezTo>
                    <a:pt x="146" y="645"/>
                    <a:pt x="198" y="542"/>
                    <a:pt x="284" y="482"/>
                  </a:cubicBezTo>
                  <a:lnTo>
                    <a:pt x="851" y="155"/>
                  </a:lnTo>
                  <a:cubicBezTo>
                    <a:pt x="859" y="146"/>
                    <a:pt x="877" y="138"/>
                    <a:pt x="885" y="138"/>
                  </a:cubicBezTo>
                  <a:close/>
                  <a:moveTo>
                    <a:pt x="894" y="0"/>
                  </a:moveTo>
                  <a:cubicBezTo>
                    <a:pt x="859" y="0"/>
                    <a:pt x="825" y="9"/>
                    <a:pt x="791" y="35"/>
                  </a:cubicBezTo>
                  <a:lnTo>
                    <a:pt x="215" y="361"/>
                  </a:lnTo>
                  <a:cubicBezTo>
                    <a:pt x="86" y="447"/>
                    <a:pt x="9" y="602"/>
                    <a:pt x="0" y="756"/>
                  </a:cubicBezTo>
                  <a:lnTo>
                    <a:pt x="0" y="1513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36"/>
                    <a:pt x="249" y="1727"/>
                    <a:pt x="284" y="1710"/>
                  </a:cubicBezTo>
                  <a:lnTo>
                    <a:pt x="859" y="1384"/>
                  </a:lnTo>
                  <a:cubicBezTo>
                    <a:pt x="988" y="1289"/>
                    <a:pt x="1066" y="1143"/>
                    <a:pt x="1074" y="988"/>
                  </a:cubicBezTo>
                  <a:lnTo>
                    <a:pt x="1074" y="224"/>
                  </a:lnTo>
                  <a:cubicBezTo>
                    <a:pt x="1074" y="69"/>
                    <a:pt x="980" y="0"/>
                    <a:pt x="894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6" name="Google Shape;5570;p41"/>
            <p:cNvSpPr/>
            <p:nvPr/>
          </p:nvSpPr>
          <p:spPr>
            <a:xfrm>
              <a:off x="4519950" y="4073625"/>
              <a:ext cx="48550" cy="44375"/>
            </a:xfrm>
            <a:custGeom>
              <a:avLst/>
              <a:gdLst/>
              <a:ahLst/>
              <a:cxnLst/>
              <a:rect l="l" t="t" r="r" b="b"/>
              <a:pathLst>
                <a:path w="1942" h="1775" extrusionOk="0">
                  <a:moveTo>
                    <a:pt x="1808" y="1"/>
                  </a:moveTo>
                  <a:cubicBezTo>
                    <a:pt x="1781" y="1"/>
                    <a:pt x="1753" y="12"/>
                    <a:pt x="1731" y="39"/>
                  </a:cubicBezTo>
                  <a:lnTo>
                    <a:pt x="777" y="1534"/>
                  </a:lnTo>
                  <a:lnTo>
                    <a:pt x="176" y="1320"/>
                  </a:lnTo>
                  <a:cubicBezTo>
                    <a:pt x="170" y="1319"/>
                    <a:pt x="164" y="1318"/>
                    <a:pt x="158" y="1318"/>
                  </a:cubicBezTo>
                  <a:cubicBezTo>
                    <a:pt x="50" y="1318"/>
                    <a:pt x="0" y="1468"/>
                    <a:pt x="98" y="1517"/>
                  </a:cubicBezTo>
                  <a:lnTo>
                    <a:pt x="786" y="1766"/>
                  </a:lnTo>
                  <a:cubicBezTo>
                    <a:pt x="794" y="1766"/>
                    <a:pt x="811" y="1766"/>
                    <a:pt x="820" y="1775"/>
                  </a:cubicBezTo>
                  <a:cubicBezTo>
                    <a:pt x="854" y="1766"/>
                    <a:pt x="889" y="1749"/>
                    <a:pt x="914" y="1723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7" name="Google Shape;5571;p41"/>
            <p:cNvSpPr/>
            <p:nvPr/>
          </p:nvSpPr>
          <p:spPr>
            <a:xfrm>
              <a:off x="4519950" y="4127750"/>
              <a:ext cx="48550" cy="44375"/>
            </a:xfrm>
            <a:custGeom>
              <a:avLst/>
              <a:gdLst/>
              <a:ahLst/>
              <a:cxnLst/>
              <a:rect l="l" t="t" r="r" b="b"/>
              <a:pathLst>
                <a:path w="1942" h="1775" extrusionOk="0">
                  <a:moveTo>
                    <a:pt x="1808" y="1"/>
                  </a:moveTo>
                  <a:cubicBezTo>
                    <a:pt x="1781" y="1"/>
                    <a:pt x="1753" y="12"/>
                    <a:pt x="1731" y="39"/>
                  </a:cubicBezTo>
                  <a:lnTo>
                    <a:pt x="777" y="1534"/>
                  </a:lnTo>
                  <a:lnTo>
                    <a:pt x="176" y="1320"/>
                  </a:lnTo>
                  <a:cubicBezTo>
                    <a:pt x="170" y="1319"/>
                    <a:pt x="164" y="1318"/>
                    <a:pt x="158" y="1318"/>
                  </a:cubicBezTo>
                  <a:cubicBezTo>
                    <a:pt x="50" y="1318"/>
                    <a:pt x="0" y="1469"/>
                    <a:pt x="98" y="1526"/>
                  </a:cubicBezTo>
                  <a:lnTo>
                    <a:pt x="786" y="1766"/>
                  </a:lnTo>
                  <a:cubicBezTo>
                    <a:pt x="794" y="1766"/>
                    <a:pt x="811" y="1775"/>
                    <a:pt x="820" y="1775"/>
                  </a:cubicBezTo>
                  <a:cubicBezTo>
                    <a:pt x="854" y="1775"/>
                    <a:pt x="889" y="1749"/>
                    <a:pt x="914" y="1723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8" name="Google Shape;5572;p41"/>
            <p:cNvSpPr/>
            <p:nvPr/>
          </p:nvSpPr>
          <p:spPr>
            <a:xfrm>
              <a:off x="4519950" y="4182300"/>
              <a:ext cx="48550" cy="44400"/>
            </a:xfrm>
            <a:custGeom>
              <a:avLst/>
              <a:gdLst/>
              <a:ahLst/>
              <a:cxnLst/>
              <a:rect l="l" t="t" r="r" b="b"/>
              <a:pathLst>
                <a:path w="1942" h="1776" extrusionOk="0">
                  <a:moveTo>
                    <a:pt x="1808" y="1"/>
                  </a:moveTo>
                  <a:cubicBezTo>
                    <a:pt x="1781" y="1"/>
                    <a:pt x="1753" y="13"/>
                    <a:pt x="1731" y="40"/>
                  </a:cubicBezTo>
                  <a:lnTo>
                    <a:pt x="777" y="1535"/>
                  </a:lnTo>
                  <a:lnTo>
                    <a:pt x="176" y="1320"/>
                  </a:lnTo>
                  <a:cubicBezTo>
                    <a:pt x="170" y="1319"/>
                    <a:pt x="164" y="1319"/>
                    <a:pt x="158" y="1319"/>
                  </a:cubicBezTo>
                  <a:cubicBezTo>
                    <a:pt x="50" y="1319"/>
                    <a:pt x="0" y="1469"/>
                    <a:pt x="98" y="1526"/>
                  </a:cubicBezTo>
                  <a:lnTo>
                    <a:pt x="786" y="1767"/>
                  </a:lnTo>
                  <a:cubicBezTo>
                    <a:pt x="794" y="1767"/>
                    <a:pt x="811" y="1775"/>
                    <a:pt x="820" y="1775"/>
                  </a:cubicBezTo>
                  <a:cubicBezTo>
                    <a:pt x="854" y="1775"/>
                    <a:pt x="889" y="1749"/>
                    <a:pt x="914" y="1724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grpSp>
        <p:nvGrpSpPr>
          <p:cNvPr id="139" name="Google Shape;6035;p41"/>
          <p:cNvGrpSpPr/>
          <p:nvPr/>
        </p:nvGrpSpPr>
        <p:grpSpPr>
          <a:xfrm>
            <a:off x="1613676" y="418009"/>
            <a:ext cx="401069" cy="433132"/>
            <a:chOff x="4393950" y="1610600"/>
            <a:chExt cx="343675" cy="371150"/>
          </a:xfrm>
        </p:grpSpPr>
        <p:sp>
          <p:nvSpPr>
            <p:cNvPr id="140" name="Google Shape;6036;p41"/>
            <p:cNvSpPr/>
            <p:nvPr/>
          </p:nvSpPr>
          <p:spPr>
            <a:xfrm>
              <a:off x="4535075" y="1945425"/>
              <a:ext cx="61650" cy="36325"/>
            </a:xfrm>
            <a:custGeom>
              <a:avLst/>
              <a:gdLst/>
              <a:ahLst/>
              <a:cxnLst/>
              <a:rect l="l" t="t" r="r" b="b"/>
              <a:pathLst>
                <a:path w="2466" h="1453" extrusionOk="0">
                  <a:moveTo>
                    <a:pt x="0" y="1"/>
                  </a:moveTo>
                  <a:lnTo>
                    <a:pt x="0" y="216"/>
                  </a:lnTo>
                  <a:cubicBezTo>
                    <a:pt x="0" y="894"/>
                    <a:pt x="550" y="1453"/>
                    <a:pt x="1237" y="1453"/>
                  </a:cubicBezTo>
                  <a:cubicBezTo>
                    <a:pt x="1916" y="1453"/>
                    <a:pt x="2466" y="903"/>
                    <a:pt x="2466" y="216"/>
                  </a:cubicBezTo>
                  <a:lnTo>
                    <a:pt x="2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037;p41"/>
            <p:cNvSpPr/>
            <p:nvPr/>
          </p:nvSpPr>
          <p:spPr>
            <a:xfrm>
              <a:off x="4507150" y="1872400"/>
              <a:ext cx="117300" cy="91325"/>
            </a:xfrm>
            <a:custGeom>
              <a:avLst/>
              <a:gdLst/>
              <a:ahLst/>
              <a:cxnLst/>
              <a:rect l="l" t="t" r="r" b="b"/>
              <a:pathLst>
                <a:path w="4692" h="3653" extrusionOk="0">
                  <a:moveTo>
                    <a:pt x="0" y="1"/>
                  </a:moveTo>
                  <a:lnTo>
                    <a:pt x="0" y="2260"/>
                  </a:lnTo>
                  <a:cubicBezTo>
                    <a:pt x="0" y="3025"/>
                    <a:pt x="1048" y="3652"/>
                    <a:pt x="2346" y="3652"/>
                  </a:cubicBezTo>
                  <a:cubicBezTo>
                    <a:pt x="3643" y="3652"/>
                    <a:pt x="4691" y="3025"/>
                    <a:pt x="4691" y="2260"/>
                  </a:cubicBezTo>
                  <a:lnTo>
                    <a:pt x="4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038;p41"/>
            <p:cNvSpPr/>
            <p:nvPr/>
          </p:nvSpPr>
          <p:spPr>
            <a:xfrm>
              <a:off x="4507150" y="1910000"/>
              <a:ext cx="117500" cy="53500"/>
            </a:xfrm>
            <a:custGeom>
              <a:avLst/>
              <a:gdLst/>
              <a:ahLst/>
              <a:cxnLst/>
              <a:rect l="l" t="t" r="r" b="b"/>
              <a:pathLst>
                <a:path w="4700" h="2140" extrusionOk="0">
                  <a:moveTo>
                    <a:pt x="0" y="0"/>
                  </a:moveTo>
                  <a:lnTo>
                    <a:pt x="0" y="756"/>
                  </a:lnTo>
                  <a:cubicBezTo>
                    <a:pt x="0" y="1521"/>
                    <a:pt x="1057" y="2140"/>
                    <a:pt x="2354" y="2140"/>
                  </a:cubicBezTo>
                  <a:cubicBezTo>
                    <a:pt x="3643" y="2140"/>
                    <a:pt x="4700" y="1521"/>
                    <a:pt x="4700" y="756"/>
                  </a:cubicBezTo>
                  <a:lnTo>
                    <a:pt x="4700" y="0"/>
                  </a:lnTo>
                  <a:cubicBezTo>
                    <a:pt x="4700" y="774"/>
                    <a:pt x="3643" y="1392"/>
                    <a:pt x="2354" y="1392"/>
                  </a:cubicBezTo>
                  <a:cubicBezTo>
                    <a:pt x="1048" y="1392"/>
                    <a:pt x="0" y="77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039;p41"/>
            <p:cNvSpPr/>
            <p:nvPr/>
          </p:nvSpPr>
          <p:spPr>
            <a:xfrm>
              <a:off x="4507150" y="1872400"/>
              <a:ext cx="117500" cy="53525"/>
            </a:xfrm>
            <a:custGeom>
              <a:avLst/>
              <a:gdLst/>
              <a:ahLst/>
              <a:cxnLst/>
              <a:rect l="l" t="t" r="r" b="b"/>
              <a:pathLst>
                <a:path w="4700" h="2141" extrusionOk="0">
                  <a:moveTo>
                    <a:pt x="0" y="1"/>
                  </a:moveTo>
                  <a:lnTo>
                    <a:pt x="0" y="748"/>
                  </a:lnTo>
                  <a:cubicBezTo>
                    <a:pt x="0" y="1522"/>
                    <a:pt x="1057" y="2140"/>
                    <a:pt x="2354" y="2140"/>
                  </a:cubicBezTo>
                  <a:cubicBezTo>
                    <a:pt x="3643" y="2140"/>
                    <a:pt x="4700" y="1522"/>
                    <a:pt x="4700" y="748"/>
                  </a:cubicBezTo>
                  <a:lnTo>
                    <a:pt x="4700" y="1"/>
                  </a:lnTo>
                  <a:cubicBezTo>
                    <a:pt x="4700" y="766"/>
                    <a:pt x="3643" y="1384"/>
                    <a:pt x="2354" y="1384"/>
                  </a:cubicBezTo>
                  <a:cubicBezTo>
                    <a:pt x="1048" y="1384"/>
                    <a:pt x="0" y="7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040;p41"/>
            <p:cNvSpPr/>
            <p:nvPr/>
          </p:nvSpPr>
          <p:spPr>
            <a:xfrm>
              <a:off x="4461825" y="1674900"/>
              <a:ext cx="227475" cy="232125"/>
            </a:xfrm>
            <a:custGeom>
              <a:avLst/>
              <a:gdLst/>
              <a:ahLst/>
              <a:cxnLst/>
              <a:rect l="l" t="t" r="r" b="b"/>
              <a:pathLst>
                <a:path w="9099" h="9285" extrusionOk="0">
                  <a:moveTo>
                    <a:pt x="4166" y="1"/>
                  </a:moveTo>
                  <a:cubicBezTo>
                    <a:pt x="1987" y="1"/>
                    <a:pt x="1" y="1749"/>
                    <a:pt x="1" y="4164"/>
                  </a:cubicBezTo>
                  <a:cubicBezTo>
                    <a:pt x="1" y="5538"/>
                    <a:pt x="679" y="6827"/>
                    <a:pt x="1813" y="7600"/>
                  </a:cubicBezTo>
                  <a:lnTo>
                    <a:pt x="1813" y="7901"/>
                  </a:lnTo>
                  <a:cubicBezTo>
                    <a:pt x="1813" y="8666"/>
                    <a:pt x="2870" y="9284"/>
                    <a:pt x="4159" y="9284"/>
                  </a:cubicBezTo>
                  <a:cubicBezTo>
                    <a:pt x="5456" y="9284"/>
                    <a:pt x="6513" y="8666"/>
                    <a:pt x="6513" y="7901"/>
                  </a:cubicBezTo>
                  <a:lnTo>
                    <a:pt x="6513" y="7600"/>
                  </a:lnTo>
                  <a:cubicBezTo>
                    <a:pt x="9099" y="5830"/>
                    <a:pt x="8875" y="1947"/>
                    <a:pt x="6100" y="487"/>
                  </a:cubicBezTo>
                  <a:cubicBezTo>
                    <a:pt x="5470" y="153"/>
                    <a:pt x="4809" y="1"/>
                    <a:pt x="41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041;p41"/>
            <p:cNvSpPr/>
            <p:nvPr/>
          </p:nvSpPr>
          <p:spPr>
            <a:xfrm>
              <a:off x="4507150" y="1837625"/>
              <a:ext cx="117300" cy="69400"/>
            </a:xfrm>
            <a:custGeom>
              <a:avLst/>
              <a:gdLst/>
              <a:ahLst/>
              <a:cxnLst/>
              <a:rect l="l" t="t" r="r" b="b"/>
              <a:pathLst>
                <a:path w="4692" h="2776" extrusionOk="0">
                  <a:moveTo>
                    <a:pt x="2346" y="0"/>
                  </a:moveTo>
                  <a:cubicBezTo>
                    <a:pt x="1048" y="0"/>
                    <a:pt x="0" y="627"/>
                    <a:pt x="0" y="1392"/>
                  </a:cubicBezTo>
                  <a:cubicBezTo>
                    <a:pt x="0" y="2157"/>
                    <a:pt x="1048" y="2775"/>
                    <a:pt x="2346" y="2775"/>
                  </a:cubicBezTo>
                  <a:cubicBezTo>
                    <a:pt x="3643" y="2775"/>
                    <a:pt x="4691" y="2157"/>
                    <a:pt x="4691" y="1392"/>
                  </a:cubicBezTo>
                  <a:cubicBezTo>
                    <a:pt x="4691" y="627"/>
                    <a:pt x="3643" y="0"/>
                    <a:pt x="2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042;p41"/>
            <p:cNvSpPr/>
            <p:nvPr/>
          </p:nvSpPr>
          <p:spPr>
            <a:xfrm>
              <a:off x="4522175" y="1715025"/>
              <a:ext cx="87025" cy="162150"/>
            </a:xfrm>
            <a:custGeom>
              <a:avLst/>
              <a:gdLst/>
              <a:ahLst/>
              <a:cxnLst/>
              <a:rect l="l" t="t" r="r" b="b"/>
              <a:pathLst>
                <a:path w="3481" h="6486" extrusionOk="0">
                  <a:moveTo>
                    <a:pt x="1542" y="1"/>
                  </a:moveTo>
                  <a:cubicBezTo>
                    <a:pt x="1511" y="1"/>
                    <a:pt x="1479" y="12"/>
                    <a:pt x="1453" y="33"/>
                  </a:cubicBezTo>
                  <a:cubicBezTo>
                    <a:pt x="1315" y="127"/>
                    <a:pt x="1229" y="291"/>
                    <a:pt x="1229" y="462"/>
                  </a:cubicBezTo>
                  <a:lnTo>
                    <a:pt x="1229" y="608"/>
                  </a:lnTo>
                  <a:cubicBezTo>
                    <a:pt x="576" y="1055"/>
                    <a:pt x="130" y="1828"/>
                    <a:pt x="130" y="2567"/>
                  </a:cubicBezTo>
                  <a:cubicBezTo>
                    <a:pt x="130" y="2971"/>
                    <a:pt x="224" y="3212"/>
                    <a:pt x="413" y="3332"/>
                  </a:cubicBezTo>
                  <a:cubicBezTo>
                    <a:pt x="413" y="3332"/>
                    <a:pt x="1100" y="3761"/>
                    <a:pt x="1246" y="3796"/>
                  </a:cubicBezTo>
                  <a:lnTo>
                    <a:pt x="1246" y="4741"/>
                  </a:lnTo>
                  <a:cubicBezTo>
                    <a:pt x="1133" y="4780"/>
                    <a:pt x="1015" y="4799"/>
                    <a:pt x="896" y="4799"/>
                  </a:cubicBezTo>
                  <a:cubicBezTo>
                    <a:pt x="753" y="4799"/>
                    <a:pt x="609" y="4771"/>
                    <a:pt x="473" y="4715"/>
                  </a:cubicBezTo>
                  <a:cubicBezTo>
                    <a:pt x="453" y="4709"/>
                    <a:pt x="433" y="4707"/>
                    <a:pt x="413" y="4707"/>
                  </a:cubicBezTo>
                  <a:cubicBezTo>
                    <a:pt x="374" y="4707"/>
                    <a:pt x="336" y="4718"/>
                    <a:pt x="301" y="4741"/>
                  </a:cubicBezTo>
                  <a:cubicBezTo>
                    <a:pt x="121" y="4861"/>
                    <a:pt x="9" y="5067"/>
                    <a:pt x="9" y="5291"/>
                  </a:cubicBezTo>
                  <a:cubicBezTo>
                    <a:pt x="1" y="5368"/>
                    <a:pt x="26" y="5445"/>
                    <a:pt x="87" y="5506"/>
                  </a:cubicBezTo>
                  <a:cubicBezTo>
                    <a:pt x="87" y="5506"/>
                    <a:pt x="765" y="5926"/>
                    <a:pt x="834" y="5935"/>
                  </a:cubicBezTo>
                  <a:cubicBezTo>
                    <a:pt x="972" y="5978"/>
                    <a:pt x="1109" y="6004"/>
                    <a:pt x="1246" y="6004"/>
                  </a:cubicBezTo>
                  <a:cubicBezTo>
                    <a:pt x="1255" y="6038"/>
                    <a:pt x="1281" y="6064"/>
                    <a:pt x="1315" y="6081"/>
                  </a:cubicBezTo>
                  <a:lnTo>
                    <a:pt x="1994" y="6476"/>
                  </a:lnTo>
                  <a:cubicBezTo>
                    <a:pt x="2012" y="6482"/>
                    <a:pt x="2030" y="6485"/>
                    <a:pt x="2048" y="6485"/>
                  </a:cubicBezTo>
                  <a:cubicBezTo>
                    <a:pt x="2081" y="6485"/>
                    <a:pt x="2112" y="6476"/>
                    <a:pt x="2140" y="6459"/>
                  </a:cubicBezTo>
                  <a:cubicBezTo>
                    <a:pt x="2277" y="6356"/>
                    <a:pt x="2355" y="6193"/>
                    <a:pt x="2363" y="6030"/>
                  </a:cubicBezTo>
                  <a:lnTo>
                    <a:pt x="2363" y="5609"/>
                  </a:lnTo>
                  <a:cubicBezTo>
                    <a:pt x="3025" y="5145"/>
                    <a:pt x="3472" y="4371"/>
                    <a:pt x="3472" y="3607"/>
                  </a:cubicBezTo>
                  <a:cubicBezTo>
                    <a:pt x="3480" y="3246"/>
                    <a:pt x="3394" y="3005"/>
                    <a:pt x="3222" y="2877"/>
                  </a:cubicBezTo>
                  <a:cubicBezTo>
                    <a:pt x="3197" y="2859"/>
                    <a:pt x="2544" y="2481"/>
                    <a:pt x="2544" y="2481"/>
                  </a:cubicBezTo>
                  <a:cubicBezTo>
                    <a:pt x="2484" y="2438"/>
                    <a:pt x="2415" y="2413"/>
                    <a:pt x="2346" y="2395"/>
                  </a:cubicBezTo>
                  <a:lnTo>
                    <a:pt x="2346" y="1493"/>
                  </a:lnTo>
                  <a:cubicBezTo>
                    <a:pt x="2436" y="1472"/>
                    <a:pt x="2527" y="1461"/>
                    <a:pt x="2617" y="1461"/>
                  </a:cubicBezTo>
                  <a:cubicBezTo>
                    <a:pt x="2707" y="1461"/>
                    <a:pt x="2797" y="1472"/>
                    <a:pt x="2887" y="1493"/>
                  </a:cubicBezTo>
                  <a:cubicBezTo>
                    <a:pt x="2900" y="1495"/>
                    <a:pt x="2913" y="1497"/>
                    <a:pt x="2926" y="1497"/>
                  </a:cubicBezTo>
                  <a:cubicBezTo>
                    <a:pt x="2965" y="1497"/>
                    <a:pt x="3003" y="1487"/>
                    <a:pt x="3042" y="1468"/>
                  </a:cubicBezTo>
                  <a:cubicBezTo>
                    <a:pt x="3222" y="1339"/>
                    <a:pt x="3334" y="1132"/>
                    <a:pt x="3334" y="909"/>
                  </a:cubicBezTo>
                  <a:cubicBezTo>
                    <a:pt x="3343" y="832"/>
                    <a:pt x="3317" y="754"/>
                    <a:pt x="3257" y="694"/>
                  </a:cubicBezTo>
                  <a:lnTo>
                    <a:pt x="2561" y="291"/>
                  </a:lnTo>
                  <a:cubicBezTo>
                    <a:pt x="2544" y="282"/>
                    <a:pt x="2518" y="273"/>
                    <a:pt x="2492" y="265"/>
                  </a:cubicBezTo>
                  <a:cubicBezTo>
                    <a:pt x="2405" y="245"/>
                    <a:pt x="2313" y="234"/>
                    <a:pt x="2222" y="234"/>
                  </a:cubicBezTo>
                  <a:cubicBezTo>
                    <a:pt x="2150" y="234"/>
                    <a:pt x="2079" y="241"/>
                    <a:pt x="2011" y="256"/>
                  </a:cubicBezTo>
                  <a:lnTo>
                    <a:pt x="1599" y="16"/>
                  </a:lnTo>
                  <a:cubicBezTo>
                    <a:pt x="1582" y="5"/>
                    <a:pt x="1562" y="1"/>
                    <a:pt x="1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043;p41"/>
            <p:cNvSpPr/>
            <p:nvPr/>
          </p:nvSpPr>
          <p:spPr>
            <a:xfrm>
              <a:off x="4539575" y="1724950"/>
              <a:ext cx="69625" cy="152450"/>
            </a:xfrm>
            <a:custGeom>
              <a:avLst/>
              <a:gdLst/>
              <a:ahLst/>
              <a:cxnLst/>
              <a:rect l="l" t="t" r="r" b="b"/>
              <a:pathLst>
                <a:path w="2785" h="6098" extrusionOk="0">
                  <a:moveTo>
                    <a:pt x="1238" y="1294"/>
                  </a:moveTo>
                  <a:lnTo>
                    <a:pt x="1238" y="2522"/>
                  </a:lnTo>
                  <a:cubicBezTo>
                    <a:pt x="1172" y="2533"/>
                    <a:pt x="1113" y="2538"/>
                    <a:pt x="1062" y="2538"/>
                  </a:cubicBezTo>
                  <a:cubicBezTo>
                    <a:pt x="808" y="2538"/>
                    <a:pt x="731" y="2413"/>
                    <a:pt x="731" y="2170"/>
                  </a:cubicBezTo>
                  <a:cubicBezTo>
                    <a:pt x="748" y="1809"/>
                    <a:pt x="937" y="1483"/>
                    <a:pt x="1238" y="1294"/>
                  </a:cubicBezTo>
                  <a:close/>
                  <a:moveTo>
                    <a:pt x="1828" y="3238"/>
                  </a:moveTo>
                  <a:cubicBezTo>
                    <a:pt x="2088" y="3238"/>
                    <a:pt x="2166" y="3364"/>
                    <a:pt x="2166" y="3622"/>
                  </a:cubicBezTo>
                  <a:cubicBezTo>
                    <a:pt x="2166" y="3957"/>
                    <a:pt x="1985" y="4284"/>
                    <a:pt x="1650" y="4524"/>
                  </a:cubicBezTo>
                  <a:lnTo>
                    <a:pt x="1650" y="3253"/>
                  </a:lnTo>
                  <a:cubicBezTo>
                    <a:pt x="1717" y="3243"/>
                    <a:pt x="1776" y="3238"/>
                    <a:pt x="1828" y="3238"/>
                  </a:cubicBezTo>
                  <a:close/>
                  <a:moveTo>
                    <a:pt x="1538" y="1"/>
                  </a:moveTo>
                  <a:cubicBezTo>
                    <a:pt x="1510" y="1"/>
                    <a:pt x="1478" y="10"/>
                    <a:pt x="1444" y="31"/>
                  </a:cubicBezTo>
                  <a:cubicBezTo>
                    <a:pt x="1306" y="125"/>
                    <a:pt x="1221" y="289"/>
                    <a:pt x="1221" y="461"/>
                  </a:cubicBezTo>
                  <a:lnTo>
                    <a:pt x="1221" y="607"/>
                  </a:lnTo>
                  <a:cubicBezTo>
                    <a:pt x="559" y="1053"/>
                    <a:pt x="121" y="1827"/>
                    <a:pt x="121" y="2574"/>
                  </a:cubicBezTo>
                  <a:cubicBezTo>
                    <a:pt x="121" y="3183"/>
                    <a:pt x="330" y="3425"/>
                    <a:pt x="777" y="3425"/>
                  </a:cubicBezTo>
                  <a:cubicBezTo>
                    <a:pt x="909" y="3425"/>
                    <a:pt x="1063" y="3404"/>
                    <a:pt x="1238" y="3364"/>
                  </a:cubicBezTo>
                  <a:lnTo>
                    <a:pt x="1238" y="4739"/>
                  </a:lnTo>
                  <a:cubicBezTo>
                    <a:pt x="1121" y="4783"/>
                    <a:pt x="997" y="4805"/>
                    <a:pt x="874" y="4805"/>
                  </a:cubicBezTo>
                  <a:cubicBezTo>
                    <a:pt x="733" y="4805"/>
                    <a:pt x="593" y="4777"/>
                    <a:pt x="465" y="4722"/>
                  </a:cubicBezTo>
                  <a:cubicBezTo>
                    <a:pt x="441" y="4712"/>
                    <a:pt x="417" y="4707"/>
                    <a:pt x="394" y="4707"/>
                  </a:cubicBezTo>
                  <a:cubicBezTo>
                    <a:pt x="358" y="4707"/>
                    <a:pt x="324" y="4718"/>
                    <a:pt x="293" y="4739"/>
                  </a:cubicBezTo>
                  <a:cubicBezTo>
                    <a:pt x="112" y="4868"/>
                    <a:pt x="1" y="5074"/>
                    <a:pt x="1" y="5289"/>
                  </a:cubicBezTo>
                  <a:cubicBezTo>
                    <a:pt x="1" y="5435"/>
                    <a:pt x="52" y="5521"/>
                    <a:pt x="147" y="5547"/>
                  </a:cubicBezTo>
                  <a:cubicBezTo>
                    <a:pt x="290" y="5592"/>
                    <a:pt x="439" y="5615"/>
                    <a:pt x="587" y="5615"/>
                  </a:cubicBezTo>
                  <a:cubicBezTo>
                    <a:pt x="805" y="5615"/>
                    <a:pt x="1022" y="5566"/>
                    <a:pt x="1221" y="5469"/>
                  </a:cubicBezTo>
                  <a:lnTo>
                    <a:pt x="1221" y="5899"/>
                  </a:lnTo>
                  <a:cubicBezTo>
                    <a:pt x="1221" y="6026"/>
                    <a:pt x="1277" y="6097"/>
                    <a:pt x="1356" y="6097"/>
                  </a:cubicBezTo>
                  <a:cubicBezTo>
                    <a:pt x="1383" y="6097"/>
                    <a:pt x="1413" y="6088"/>
                    <a:pt x="1444" y="6071"/>
                  </a:cubicBezTo>
                  <a:cubicBezTo>
                    <a:pt x="1590" y="5968"/>
                    <a:pt x="1667" y="5804"/>
                    <a:pt x="1676" y="5641"/>
                  </a:cubicBezTo>
                  <a:lnTo>
                    <a:pt x="1676" y="5220"/>
                  </a:lnTo>
                  <a:cubicBezTo>
                    <a:pt x="2337" y="4748"/>
                    <a:pt x="2784" y="3983"/>
                    <a:pt x="2784" y="3218"/>
                  </a:cubicBezTo>
                  <a:cubicBezTo>
                    <a:pt x="2784" y="2639"/>
                    <a:pt x="2583" y="2369"/>
                    <a:pt x="2120" y="2369"/>
                  </a:cubicBezTo>
                  <a:cubicBezTo>
                    <a:pt x="1986" y="2369"/>
                    <a:pt x="1830" y="2392"/>
                    <a:pt x="1650" y="2437"/>
                  </a:cubicBezTo>
                  <a:lnTo>
                    <a:pt x="1650" y="1088"/>
                  </a:lnTo>
                  <a:cubicBezTo>
                    <a:pt x="1740" y="1066"/>
                    <a:pt x="1831" y="1056"/>
                    <a:pt x="1921" y="1056"/>
                  </a:cubicBezTo>
                  <a:cubicBezTo>
                    <a:pt x="2011" y="1056"/>
                    <a:pt x="2101" y="1066"/>
                    <a:pt x="2191" y="1088"/>
                  </a:cubicBezTo>
                  <a:cubicBezTo>
                    <a:pt x="2206" y="1093"/>
                    <a:pt x="2220" y="1095"/>
                    <a:pt x="2235" y="1095"/>
                  </a:cubicBezTo>
                  <a:cubicBezTo>
                    <a:pt x="2272" y="1095"/>
                    <a:pt x="2309" y="1081"/>
                    <a:pt x="2346" y="1062"/>
                  </a:cubicBezTo>
                  <a:cubicBezTo>
                    <a:pt x="2526" y="933"/>
                    <a:pt x="2638" y="727"/>
                    <a:pt x="2638" y="512"/>
                  </a:cubicBezTo>
                  <a:cubicBezTo>
                    <a:pt x="2638" y="340"/>
                    <a:pt x="2561" y="280"/>
                    <a:pt x="2484" y="263"/>
                  </a:cubicBezTo>
                  <a:cubicBezTo>
                    <a:pt x="2389" y="242"/>
                    <a:pt x="2293" y="232"/>
                    <a:pt x="2198" y="232"/>
                  </a:cubicBezTo>
                  <a:cubicBezTo>
                    <a:pt x="2017" y="232"/>
                    <a:pt x="1836" y="270"/>
                    <a:pt x="1667" y="349"/>
                  </a:cubicBezTo>
                  <a:lnTo>
                    <a:pt x="1667" y="194"/>
                  </a:lnTo>
                  <a:cubicBezTo>
                    <a:pt x="1667" y="74"/>
                    <a:pt x="1616" y="1"/>
                    <a:pt x="1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044;p41"/>
            <p:cNvSpPr/>
            <p:nvPr/>
          </p:nvSpPr>
          <p:spPr>
            <a:xfrm>
              <a:off x="4556125" y="1610600"/>
              <a:ext cx="19550" cy="46825"/>
            </a:xfrm>
            <a:custGeom>
              <a:avLst/>
              <a:gdLst/>
              <a:ahLst/>
              <a:cxnLst/>
              <a:rect l="l" t="t" r="r" b="b"/>
              <a:pathLst>
                <a:path w="782" h="1873" extrusionOk="0">
                  <a:moveTo>
                    <a:pt x="391" y="0"/>
                  </a:moveTo>
                  <a:cubicBezTo>
                    <a:pt x="196" y="0"/>
                    <a:pt x="0" y="129"/>
                    <a:pt x="0" y="387"/>
                  </a:cubicBezTo>
                  <a:lnTo>
                    <a:pt x="0" y="1486"/>
                  </a:lnTo>
                  <a:cubicBezTo>
                    <a:pt x="0" y="1701"/>
                    <a:pt x="181" y="1873"/>
                    <a:pt x="395" y="1873"/>
                  </a:cubicBezTo>
                  <a:cubicBezTo>
                    <a:pt x="602" y="1873"/>
                    <a:pt x="782" y="1701"/>
                    <a:pt x="782" y="1486"/>
                  </a:cubicBezTo>
                  <a:lnTo>
                    <a:pt x="782" y="387"/>
                  </a:lnTo>
                  <a:cubicBezTo>
                    <a:pt x="782" y="129"/>
                    <a:pt x="587" y="0"/>
                    <a:pt x="3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045;p41"/>
            <p:cNvSpPr/>
            <p:nvPr/>
          </p:nvSpPr>
          <p:spPr>
            <a:xfrm>
              <a:off x="4439650" y="1656925"/>
              <a:ext cx="43900" cy="39075"/>
            </a:xfrm>
            <a:custGeom>
              <a:avLst/>
              <a:gdLst/>
              <a:ahLst/>
              <a:cxnLst/>
              <a:rect l="l" t="t" r="r" b="b"/>
              <a:pathLst>
                <a:path w="1756" h="1563" extrusionOk="0">
                  <a:moveTo>
                    <a:pt x="558" y="1"/>
                  </a:moveTo>
                  <a:cubicBezTo>
                    <a:pt x="259" y="1"/>
                    <a:pt x="1" y="390"/>
                    <a:pt x="278" y="673"/>
                  </a:cubicBezTo>
                  <a:lnTo>
                    <a:pt x="1059" y="1446"/>
                  </a:lnTo>
                  <a:cubicBezTo>
                    <a:pt x="1132" y="1523"/>
                    <a:pt x="1231" y="1562"/>
                    <a:pt x="1330" y="1562"/>
                  </a:cubicBezTo>
                  <a:cubicBezTo>
                    <a:pt x="1429" y="1562"/>
                    <a:pt x="1528" y="1523"/>
                    <a:pt x="1601" y="1446"/>
                  </a:cubicBezTo>
                  <a:cubicBezTo>
                    <a:pt x="1755" y="1300"/>
                    <a:pt x="1755" y="1051"/>
                    <a:pt x="1609" y="896"/>
                  </a:cubicBezTo>
                  <a:lnTo>
                    <a:pt x="827" y="123"/>
                  </a:lnTo>
                  <a:cubicBezTo>
                    <a:pt x="743" y="37"/>
                    <a:pt x="649" y="1"/>
                    <a:pt x="5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046;p41"/>
            <p:cNvSpPr/>
            <p:nvPr/>
          </p:nvSpPr>
          <p:spPr>
            <a:xfrm>
              <a:off x="4393950" y="1769525"/>
              <a:ext cx="50075" cy="19350"/>
            </a:xfrm>
            <a:custGeom>
              <a:avLst/>
              <a:gdLst/>
              <a:ahLst/>
              <a:cxnLst/>
              <a:rect l="l" t="t" r="r" b="b"/>
              <a:pathLst>
                <a:path w="2003" h="774" extrusionOk="0">
                  <a:moveTo>
                    <a:pt x="516" y="1"/>
                  </a:moveTo>
                  <a:cubicBezTo>
                    <a:pt x="1" y="1"/>
                    <a:pt x="1" y="774"/>
                    <a:pt x="516" y="774"/>
                  </a:cubicBezTo>
                  <a:lnTo>
                    <a:pt x="1616" y="774"/>
                  </a:lnTo>
                  <a:cubicBezTo>
                    <a:pt x="1831" y="774"/>
                    <a:pt x="2002" y="602"/>
                    <a:pt x="2002" y="387"/>
                  </a:cubicBezTo>
                  <a:cubicBezTo>
                    <a:pt x="2002" y="172"/>
                    <a:pt x="1831" y="1"/>
                    <a:pt x="16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047;p41"/>
            <p:cNvSpPr/>
            <p:nvPr/>
          </p:nvSpPr>
          <p:spPr>
            <a:xfrm>
              <a:off x="4439675" y="1862500"/>
              <a:ext cx="43875" cy="38975"/>
            </a:xfrm>
            <a:custGeom>
              <a:avLst/>
              <a:gdLst/>
              <a:ahLst/>
              <a:cxnLst/>
              <a:rect l="l" t="t" r="r" b="b"/>
              <a:pathLst>
                <a:path w="1755" h="1559" extrusionOk="0">
                  <a:moveTo>
                    <a:pt x="1333" y="1"/>
                  </a:moveTo>
                  <a:cubicBezTo>
                    <a:pt x="1233" y="1"/>
                    <a:pt x="1132" y="39"/>
                    <a:pt x="1058" y="113"/>
                  </a:cubicBezTo>
                  <a:lnTo>
                    <a:pt x="277" y="895"/>
                  </a:lnTo>
                  <a:cubicBezTo>
                    <a:pt x="0" y="1172"/>
                    <a:pt x="253" y="1559"/>
                    <a:pt x="553" y="1559"/>
                  </a:cubicBezTo>
                  <a:cubicBezTo>
                    <a:pt x="644" y="1559"/>
                    <a:pt x="740" y="1523"/>
                    <a:pt x="826" y="1436"/>
                  </a:cubicBezTo>
                  <a:lnTo>
                    <a:pt x="1600" y="663"/>
                  </a:lnTo>
                  <a:cubicBezTo>
                    <a:pt x="1754" y="509"/>
                    <a:pt x="1754" y="268"/>
                    <a:pt x="1600" y="113"/>
                  </a:cubicBezTo>
                  <a:cubicBezTo>
                    <a:pt x="1528" y="37"/>
                    <a:pt x="1431" y="1"/>
                    <a:pt x="1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048;p41"/>
            <p:cNvSpPr/>
            <p:nvPr/>
          </p:nvSpPr>
          <p:spPr>
            <a:xfrm>
              <a:off x="4648250" y="1862425"/>
              <a:ext cx="43900" cy="39050"/>
            </a:xfrm>
            <a:custGeom>
              <a:avLst/>
              <a:gdLst/>
              <a:ahLst/>
              <a:cxnLst/>
              <a:rect l="l" t="t" r="r" b="b"/>
              <a:pathLst>
                <a:path w="1756" h="1562" extrusionOk="0">
                  <a:moveTo>
                    <a:pt x="425" y="0"/>
                  </a:moveTo>
                  <a:cubicBezTo>
                    <a:pt x="325" y="0"/>
                    <a:pt x="224" y="39"/>
                    <a:pt x="147" y="116"/>
                  </a:cubicBezTo>
                  <a:cubicBezTo>
                    <a:pt x="1" y="271"/>
                    <a:pt x="1" y="512"/>
                    <a:pt x="155" y="666"/>
                  </a:cubicBezTo>
                  <a:lnTo>
                    <a:pt x="929" y="1439"/>
                  </a:lnTo>
                  <a:cubicBezTo>
                    <a:pt x="1013" y="1526"/>
                    <a:pt x="1108" y="1562"/>
                    <a:pt x="1198" y="1562"/>
                  </a:cubicBezTo>
                  <a:cubicBezTo>
                    <a:pt x="1497" y="1562"/>
                    <a:pt x="1755" y="1173"/>
                    <a:pt x="1479" y="890"/>
                  </a:cubicBezTo>
                  <a:lnTo>
                    <a:pt x="697" y="116"/>
                  </a:lnTo>
                  <a:cubicBezTo>
                    <a:pt x="624" y="39"/>
                    <a:pt x="525" y="0"/>
                    <a:pt x="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049;p41"/>
            <p:cNvSpPr/>
            <p:nvPr/>
          </p:nvSpPr>
          <p:spPr>
            <a:xfrm>
              <a:off x="4687575" y="1769525"/>
              <a:ext cx="50050" cy="19350"/>
            </a:xfrm>
            <a:custGeom>
              <a:avLst/>
              <a:gdLst/>
              <a:ahLst/>
              <a:cxnLst/>
              <a:rect l="l" t="t" r="r" b="b"/>
              <a:pathLst>
                <a:path w="2002" h="774" extrusionOk="0">
                  <a:moveTo>
                    <a:pt x="387" y="1"/>
                  </a:moveTo>
                  <a:cubicBezTo>
                    <a:pt x="180" y="1"/>
                    <a:pt x="0" y="172"/>
                    <a:pt x="0" y="387"/>
                  </a:cubicBezTo>
                  <a:cubicBezTo>
                    <a:pt x="0" y="602"/>
                    <a:pt x="180" y="774"/>
                    <a:pt x="395" y="774"/>
                  </a:cubicBezTo>
                  <a:lnTo>
                    <a:pt x="1486" y="774"/>
                  </a:lnTo>
                  <a:cubicBezTo>
                    <a:pt x="2002" y="774"/>
                    <a:pt x="2002" y="1"/>
                    <a:pt x="14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050;p41"/>
            <p:cNvSpPr/>
            <p:nvPr/>
          </p:nvSpPr>
          <p:spPr>
            <a:xfrm>
              <a:off x="4648250" y="1656925"/>
              <a:ext cx="43850" cy="39075"/>
            </a:xfrm>
            <a:custGeom>
              <a:avLst/>
              <a:gdLst/>
              <a:ahLst/>
              <a:cxnLst/>
              <a:rect l="l" t="t" r="r" b="b"/>
              <a:pathLst>
                <a:path w="1754" h="1563" extrusionOk="0">
                  <a:moveTo>
                    <a:pt x="1198" y="1"/>
                  </a:moveTo>
                  <a:cubicBezTo>
                    <a:pt x="1108" y="1"/>
                    <a:pt x="1013" y="37"/>
                    <a:pt x="929" y="123"/>
                  </a:cubicBezTo>
                  <a:lnTo>
                    <a:pt x="147" y="896"/>
                  </a:lnTo>
                  <a:cubicBezTo>
                    <a:pt x="1" y="1051"/>
                    <a:pt x="1" y="1291"/>
                    <a:pt x="147" y="1446"/>
                  </a:cubicBezTo>
                  <a:cubicBezTo>
                    <a:pt x="224" y="1523"/>
                    <a:pt x="323" y="1562"/>
                    <a:pt x="422" y="1562"/>
                  </a:cubicBezTo>
                  <a:cubicBezTo>
                    <a:pt x="521" y="1562"/>
                    <a:pt x="619" y="1523"/>
                    <a:pt x="697" y="1446"/>
                  </a:cubicBezTo>
                  <a:lnTo>
                    <a:pt x="1470" y="673"/>
                  </a:lnTo>
                  <a:cubicBezTo>
                    <a:pt x="1753" y="390"/>
                    <a:pt x="1496" y="1"/>
                    <a:pt x="1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5499;p41"/>
          <p:cNvGrpSpPr/>
          <p:nvPr/>
        </p:nvGrpSpPr>
        <p:grpSpPr>
          <a:xfrm>
            <a:off x="4536729" y="3303832"/>
            <a:ext cx="291500" cy="370275"/>
            <a:chOff x="8132500" y="1610700"/>
            <a:chExt cx="291500" cy="370275"/>
          </a:xfrm>
        </p:grpSpPr>
        <p:sp>
          <p:nvSpPr>
            <p:cNvPr id="157" name="Google Shape;5500;p41"/>
            <p:cNvSpPr/>
            <p:nvPr/>
          </p:nvSpPr>
          <p:spPr>
            <a:xfrm>
              <a:off x="8132500" y="1610700"/>
              <a:ext cx="198050" cy="370150"/>
            </a:xfrm>
            <a:custGeom>
              <a:avLst/>
              <a:gdLst/>
              <a:ahLst/>
              <a:cxnLst/>
              <a:rect l="l" t="t" r="r" b="b"/>
              <a:pathLst>
                <a:path w="7922" h="14806" extrusionOk="0">
                  <a:moveTo>
                    <a:pt x="3496" y="0"/>
                  </a:moveTo>
                  <a:cubicBezTo>
                    <a:pt x="3427" y="0"/>
                    <a:pt x="3357" y="23"/>
                    <a:pt x="3300" y="65"/>
                  </a:cubicBezTo>
                  <a:cubicBezTo>
                    <a:pt x="3008" y="228"/>
                    <a:pt x="2776" y="666"/>
                    <a:pt x="2776" y="1053"/>
                  </a:cubicBezTo>
                  <a:lnTo>
                    <a:pt x="2776" y="1388"/>
                  </a:lnTo>
                  <a:cubicBezTo>
                    <a:pt x="1281" y="2402"/>
                    <a:pt x="267" y="4171"/>
                    <a:pt x="267" y="5873"/>
                  </a:cubicBezTo>
                  <a:cubicBezTo>
                    <a:pt x="267" y="6792"/>
                    <a:pt x="482" y="7350"/>
                    <a:pt x="920" y="7617"/>
                  </a:cubicBezTo>
                  <a:lnTo>
                    <a:pt x="2535" y="8553"/>
                  </a:lnTo>
                  <a:cubicBezTo>
                    <a:pt x="2621" y="8596"/>
                    <a:pt x="2715" y="8630"/>
                    <a:pt x="2819" y="8656"/>
                  </a:cubicBezTo>
                  <a:lnTo>
                    <a:pt x="2819" y="10804"/>
                  </a:lnTo>
                  <a:cubicBezTo>
                    <a:pt x="2550" y="10900"/>
                    <a:pt x="2269" y="10948"/>
                    <a:pt x="1989" y="10948"/>
                  </a:cubicBezTo>
                  <a:cubicBezTo>
                    <a:pt x="1668" y="10948"/>
                    <a:pt x="1347" y="10885"/>
                    <a:pt x="1049" y="10761"/>
                  </a:cubicBezTo>
                  <a:cubicBezTo>
                    <a:pt x="1003" y="10743"/>
                    <a:pt x="955" y="10734"/>
                    <a:pt x="907" y="10734"/>
                  </a:cubicBezTo>
                  <a:cubicBezTo>
                    <a:pt x="820" y="10734"/>
                    <a:pt x="731" y="10763"/>
                    <a:pt x="654" y="10813"/>
                  </a:cubicBezTo>
                  <a:cubicBezTo>
                    <a:pt x="284" y="11027"/>
                    <a:pt x="1" y="11569"/>
                    <a:pt x="1" y="12067"/>
                  </a:cubicBezTo>
                  <a:cubicBezTo>
                    <a:pt x="1" y="12299"/>
                    <a:pt x="61" y="12462"/>
                    <a:pt x="164" y="12557"/>
                  </a:cubicBezTo>
                  <a:cubicBezTo>
                    <a:pt x="207" y="12591"/>
                    <a:pt x="1822" y="13527"/>
                    <a:pt x="1882" y="13545"/>
                  </a:cubicBezTo>
                  <a:cubicBezTo>
                    <a:pt x="2183" y="13656"/>
                    <a:pt x="2501" y="13708"/>
                    <a:pt x="2819" y="13716"/>
                  </a:cubicBezTo>
                  <a:cubicBezTo>
                    <a:pt x="2844" y="13785"/>
                    <a:pt x="2904" y="13854"/>
                    <a:pt x="2973" y="13888"/>
                  </a:cubicBezTo>
                  <a:cubicBezTo>
                    <a:pt x="2973" y="13888"/>
                    <a:pt x="4511" y="14773"/>
                    <a:pt x="4528" y="14782"/>
                  </a:cubicBezTo>
                  <a:cubicBezTo>
                    <a:pt x="4570" y="14798"/>
                    <a:pt x="4613" y="14806"/>
                    <a:pt x="4654" y="14806"/>
                  </a:cubicBezTo>
                  <a:cubicBezTo>
                    <a:pt x="4723" y="14806"/>
                    <a:pt x="4791" y="14785"/>
                    <a:pt x="4855" y="14747"/>
                  </a:cubicBezTo>
                  <a:cubicBezTo>
                    <a:pt x="5138" y="14576"/>
                    <a:pt x="5362" y="14146"/>
                    <a:pt x="5362" y="13759"/>
                  </a:cubicBezTo>
                  <a:lnTo>
                    <a:pt x="5362" y="12806"/>
                  </a:lnTo>
                  <a:cubicBezTo>
                    <a:pt x="6882" y="11740"/>
                    <a:pt x="7887" y="9988"/>
                    <a:pt x="7905" y="8235"/>
                  </a:cubicBezTo>
                  <a:cubicBezTo>
                    <a:pt x="7922" y="6964"/>
                    <a:pt x="7312" y="6560"/>
                    <a:pt x="7312" y="6560"/>
                  </a:cubicBezTo>
                  <a:cubicBezTo>
                    <a:pt x="7312" y="6560"/>
                    <a:pt x="5490" y="5503"/>
                    <a:pt x="5319" y="5460"/>
                  </a:cubicBezTo>
                  <a:lnTo>
                    <a:pt x="5319" y="3398"/>
                  </a:lnTo>
                  <a:cubicBezTo>
                    <a:pt x="5525" y="3346"/>
                    <a:pt x="5736" y="3320"/>
                    <a:pt x="5948" y="3320"/>
                  </a:cubicBezTo>
                  <a:cubicBezTo>
                    <a:pt x="6150" y="3320"/>
                    <a:pt x="6354" y="3343"/>
                    <a:pt x="6556" y="3390"/>
                  </a:cubicBezTo>
                  <a:cubicBezTo>
                    <a:pt x="6587" y="3396"/>
                    <a:pt x="6619" y="3400"/>
                    <a:pt x="6651" y="3400"/>
                  </a:cubicBezTo>
                  <a:cubicBezTo>
                    <a:pt x="6742" y="3400"/>
                    <a:pt x="6832" y="3374"/>
                    <a:pt x="6908" y="3329"/>
                  </a:cubicBezTo>
                  <a:cubicBezTo>
                    <a:pt x="7277" y="3115"/>
                    <a:pt x="7578" y="2556"/>
                    <a:pt x="7578" y="2067"/>
                  </a:cubicBezTo>
                  <a:cubicBezTo>
                    <a:pt x="7578" y="1809"/>
                    <a:pt x="7509" y="1663"/>
                    <a:pt x="7406" y="1585"/>
                  </a:cubicBezTo>
                  <a:cubicBezTo>
                    <a:pt x="7372" y="1568"/>
                    <a:pt x="5817" y="666"/>
                    <a:pt x="5817" y="666"/>
                  </a:cubicBezTo>
                  <a:cubicBezTo>
                    <a:pt x="5774" y="632"/>
                    <a:pt x="5714" y="615"/>
                    <a:pt x="5662" y="606"/>
                  </a:cubicBezTo>
                  <a:cubicBezTo>
                    <a:pt x="5455" y="552"/>
                    <a:pt x="5242" y="523"/>
                    <a:pt x="5030" y="523"/>
                  </a:cubicBezTo>
                  <a:cubicBezTo>
                    <a:pt x="4873" y="523"/>
                    <a:pt x="4716" y="539"/>
                    <a:pt x="4563" y="572"/>
                  </a:cubicBezTo>
                  <a:lnTo>
                    <a:pt x="3626" y="30"/>
                  </a:lnTo>
                  <a:cubicBezTo>
                    <a:pt x="3585" y="10"/>
                    <a:pt x="3541" y="0"/>
                    <a:pt x="3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501;p41"/>
            <p:cNvSpPr/>
            <p:nvPr/>
          </p:nvSpPr>
          <p:spPr>
            <a:xfrm>
              <a:off x="8171600" y="1633200"/>
              <a:ext cx="158750" cy="347775"/>
            </a:xfrm>
            <a:custGeom>
              <a:avLst/>
              <a:gdLst/>
              <a:ahLst/>
              <a:cxnLst/>
              <a:rect l="l" t="t" r="r" b="b"/>
              <a:pathLst>
                <a:path w="6350" h="13911" extrusionOk="0">
                  <a:moveTo>
                    <a:pt x="2818" y="2945"/>
                  </a:moveTo>
                  <a:lnTo>
                    <a:pt x="2818" y="5763"/>
                  </a:lnTo>
                  <a:cubicBezTo>
                    <a:pt x="2667" y="5786"/>
                    <a:pt x="2535" y="5797"/>
                    <a:pt x="2419" y="5797"/>
                  </a:cubicBezTo>
                  <a:cubicBezTo>
                    <a:pt x="1829" y="5797"/>
                    <a:pt x="1667" y="5507"/>
                    <a:pt x="1667" y="4947"/>
                  </a:cubicBezTo>
                  <a:cubicBezTo>
                    <a:pt x="1667" y="4242"/>
                    <a:pt x="2054" y="3486"/>
                    <a:pt x="2818" y="2945"/>
                  </a:cubicBezTo>
                  <a:close/>
                  <a:moveTo>
                    <a:pt x="4189" y="7397"/>
                  </a:moveTo>
                  <a:cubicBezTo>
                    <a:pt x="4760" y="7397"/>
                    <a:pt x="4940" y="7691"/>
                    <a:pt x="4940" y="8263"/>
                  </a:cubicBezTo>
                  <a:cubicBezTo>
                    <a:pt x="4940" y="9028"/>
                    <a:pt x="4519" y="9784"/>
                    <a:pt x="3763" y="10334"/>
                  </a:cubicBezTo>
                  <a:lnTo>
                    <a:pt x="3763" y="7438"/>
                  </a:lnTo>
                  <a:cubicBezTo>
                    <a:pt x="3925" y="7411"/>
                    <a:pt x="4066" y="7397"/>
                    <a:pt x="4189" y="7397"/>
                  </a:cubicBezTo>
                  <a:close/>
                  <a:moveTo>
                    <a:pt x="3504" y="0"/>
                  </a:moveTo>
                  <a:cubicBezTo>
                    <a:pt x="3440" y="0"/>
                    <a:pt x="3368" y="22"/>
                    <a:pt x="3291" y="67"/>
                  </a:cubicBezTo>
                  <a:cubicBezTo>
                    <a:pt x="3007" y="230"/>
                    <a:pt x="2767" y="668"/>
                    <a:pt x="2767" y="1055"/>
                  </a:cubicBezTo>
                  <a:lnTo>
                    <a:pt x="2767" y="1381"/>
                  </a:lnTo>
                  <a:cubicBezTo>
                    <a:pt x="1272" y="2404"/>
                    <a:pt x="258" y="4174"/>
                    <a:pt x="258" y="5875"/>
                  </a:cubicBezTo>
                  <a:cubicBezTo>
                    <a:pt x="258" y="7263"/>
                    <a:pt x="741" y="7822"/>
                    <a:pt x="1755" y="7822"/>
                  </a:cubicBezTo>
                  <a:cubicBezTo>
                    <a:pt x="2058" y="7822"/>
                    <a:pt x="2410" y="7772"/>
                    <a:pt x="2810" y="7679"/>
                  </a:cubicBezTo>
                  <a:lnTo>
                    <a:pt x="2810" y="10815"/>
                  </a:lnTo>
                  <a:cubicBezTo>
                    <a:pt x="2546" y="10907"/>
                    <a:pt x="2267" y="10954"/>
                    <a:pt x="1988" y="10954"/>
                  </a:cubicBezTo>
                  <a:cubicBezTo>
                    <a:pt x="1667" y="10954"/>
                    <a:pt x="1347" y="10892"/>
                    <a:pt x="1048" y="10763"/>
                  </a:cubicBezTo>
                  <a:cubicBezTo>
                    <a:pt x="999" y="10748"/>
                    <a:pt x="949" y="10740"/>
                    <a:pt x="900" y="10740"/>
                  </a:cubicBezTo>
                  <a:cubicBezTo>
                    <a:pt x="811" y="10740"/>
                    <a:pt x="725" y="10765"/>
                    <a:pt x="653" y="10815"/>
                  </a:cubicBezTo>
                  <a:cubicBezTo>
                    <a:pt x="284" y="11029"/>
                    <a:pt x="0" y="11579"/>
                    <a:pt x="0" y="12069"/>
                  </a:cubicBezTo>
                  <a:cubicBezTo>
                    <a:pt x="0" y="12404"/>
                    <a:pt x="112" y="12593"/>
                    <a:pt x="318" y="12653"/>
                  </a:cubicBezTo>
                  <a:cubicBezTo>
                    <a:pt x="622" y="12760"/>
                    <a:pt x="942" y="12816"/>
                    <a:pt x="1277" y="12816"/>
                  </a:cubicBezTo>
                  <a:cubicBezTo>
                    <a:pt x="1747" y="12816"/>
                    <a:pt x="2245" y="12707"/>
                    <a:pt x="2767" y="12481"/>
                  </a:cubicBezTo>
                  <a:lnTo>
                    <a:pt x="2767" y="13461"/>
                  </a:lnTo>
                  <a:cubicBezTo>
                    <a:pt x="2767" y="13747"/>
                    <a:pt x="2898" y="13910"/>
                    <a:pt x="3081" y="13910"/>
                  </a:cubicBezTo>
                  <a:cubicBezTo>
                    <a:pt x="3146" y="13910"/>
                    <a:pt x="3217" y="13890"/>
                    <a:pt x="3291" y="13847"/>
                  </a:cubicBezTo>
                  <a:cubicBezTo>
                    <a:pt x="3574" y="13684"/>
                    <a:pt x="3806" y="13246"/>
                    <a:pt x="3806" y="12868"/>
                  </a:cubicBezTo>
                  <a:lnTo>
                    <a:pt x="3806" y="11914"/>
                  </a:lnTo>
                  <a:cubicBezTo>
                    <a:pt x="5318" y="10849"/>
                    <a:pt x="6349" y="9088"/>
                    <a:pt x="6349" y="7335"/>
                  </a:cubicBezTo>
                  <a:cubicBezTo>
                    <a:pt x="6349" y="6016"/>
                    <a:pt x="5885" y="5405"/>
                    <a:pt x="4827" y="5405"/>
                  </a:cubicBezTo>
                  <a:cubicBezTo>
                    <a:pt x="4520" y="5405"/>
                    <a:pt x="4164" y="5456"/>
                    <a:pt x="3755" y="5557"/>
                  </a:cubicBezTo>
                  <a:lnTo>
                    <a:pt x="3755" y="2498"/>
                  </a:lnTo>
                  <a:cubicBezTo>
                    <a:pt x="3961" y="2446"/>
                    <a:pt x="4172" y="2420"/>
                    <a:pt x="4382" y="2420"/>
                  </a:cubicBezTo>
                  <a:cubicBezTo>
                    <a:pt x="4584" y="2420"/>
                    <a:pt x="4786" y="2443"/>
                    <a:pt x="4983" y="2490"/>
                  </a:cubicBezTo>
                  <a:cubicBezTo>
                    <a:pt x="5017" y="2496"/>
                    <a:pt x="5051" y="2500"/>
                    <a:pt x="5084" y="2500"/>
                  </a:cubicBezTo>
                  <a:cubicBezTo>
                    <a:pt x="5178" y="2500"/>
                    <a:pt x="5268" y="2474"/>
                    <a:pt x="5344" y="2429"/>
                  </a:cubicBezTo>
                  <a:cubicBezTo>
                    <a:pt x="5713" y="2215"/>
                    <a:pt x="6014" y="1656"/>
                    <a:pt x="6014" y="1167"/>
                  </a:cubicBezTo>
                  <a:cubicBezTo>
                    <a:pt x="6014" y="780"/>
                    <a:pt x="5851" y="642"/>
                    <a:pt x="5653" y="608"/>
                  </a:cubicBezTo>
                  <a:cubicBezTo>
                    <a:pt x="5453" y="555"/>
                    <a:pt x="5246" y="527"/>
                    <a:pt x="5030" y="527"/>
                  </a:cubicBezTo>
                  <a:cubicBezTo>
                    <a:pt x="4656" y="527"/>
                    <a:pt x="4253" y="612"/>
                    <a:pt x="3806" y="797"/>
                  </a:cubicBezTo>
                  <a:lnTo>
                    <a:pt x="3806" y="453"/>
                  </a:lnTo>
                  <a:cubicBezTo>
                    <a:pt x="3806" y="168"/>
                    <a:pt x="3685" y="0"/>
                    <a:pt x="35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502;p41"/>
            <p:cNvSpPr/>
            <p:nvPr/>
          </p:nvSpPr>
          <p:spPr>
            <a:xfrm>
              <a:off x="8265675" y="1831700"/>
              <a:ext cx="158325" cy="106150"/>
            </a:xfrm>
            <a:custGeom>
              <a:avLst/>
              <a:gdLst/>
              <a:ahLst/>
              <a:cxnLst/>
              <a:rect l="l" t="t" r="r" b="b"/>
              <a:pathLst>
                <a:path w="6333" h="4246" extrusionOk="0">
                  <a:moveTo>
                    <a:pt x="1007" y="0"/>
                  </a:moveTo>
                  <a:cubicBezTo>
                    <a:pt x="706" y="0"/>
                    <a:pt x="411" y="156"/>
                    <a:pt x="249" y="435"/>
                  </a:cubicBezTo>
                  <a:cubicBezTo>
                    <a:pt x="0" y="873"/>
                    <a:pt x="163" y="1423"/>
                    <a:pt x="610" y="1646"/>
                  </a:cubicBezTo>
                  <a:lnTo>
                    <a:pt x="4906" y="4129"/>
                  </a:lnTo>
                  <a:cubicBezTo>
                    <a:pt x="5044" y="4208"/>
                    <a:pt x="5193" y="4245"/>
                    <a:pt x="5340" y="4245"/>
                  </a:cubicBezTo>
                  <a:cubicBezTo>
                    <a:pt x="5640" y="4245"/>
                    <a:pt x="5930" y="4088"/>
                    <a:pt x="6092" y="3811"/>
                  </a:cubicBezTo>
                  <a:cubicBezTo>
                    <a:pt x="6332" y="3390"/>
                    <a:pt x="6186" y="2866"/>
                    <a:pt x="5774" y="2626"/>
                  </a:cubicBezTo>
                  <a:lnTo>
                    <a:pt x="1478" y="143"/>
                  </a:lnTo>
                  <a:cubicBezTo>
                    <a:pt x="1333" y="46"/>
                    <a:pt x="1169" y="0"/>
                    <a:pt x="1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503;p41"/>
            <p:cNvSpPr/>
            <p:nvPr/>
          </p:nvSpPr>
          <p:spPr>
            <a:xfrm>
              <a:off x="8267375" y="1832300"/>
              <a:ext cx="106350" cy="76575"/>
            </a:xfrm>
            <a:custGeom>
              <a:avLst/>
              <a:gdLst/>
              <a:ahLst/>
              <a:cxnLst/>
              <a:rect l="l" t="t" r="r" b="b"/>
              <a:pathLst>
                <a:path w="4254" h="3063" extrusionOk="0">
                  <a:moveTo>
                    <a:pt x="975" y="1"/>
                  </a:moveTo>
                  <a:cubicBezTo>
                    <a:pt x="676" y="1"/>
                    <a:pt x="385" y="155"/>
                    <a:pt x="224" y="436"/>
                  </a:cubicBezTo>
                  <a:cubicBezTo>
                    <a:pt x="1" y="815"/>
                    <a:pt x="104" y="1313"/>
                    <a:pt x="465" y="1571"/>
                  </a:cubicBezTo>
                  <a:lnTo>
                    <a:pt x="2836" y="2945"/>
                  </a:lnTo>
                  <a:cubicBezTo>
                    <a:pt x="2974" y="3025"/>
                    <a:pt x="3124" y="3063"/>
                    <a:pt x="3273" y="3063"/>
                  </a:cubicBezTo>
                  <a:cubicBezTo>
                    <a:pt x="3558" y="3063"/>
                    <a:pt x="3835" y="2922"/>
                    <a:pt x="4005" y="2662"/>
                  </a:cubicBezTo>
                  <a:cubicBezTo>
                    <a:pt x="4254" y="2275"/>
                    <a:pt x="4159" y="1760"/>
                    <a:pt x="3790" y="1493"/>
                  </a:cubicBezTo>
                  <a:lnTo>
                    <a:pt x="1410" y="119"/>
                  </a:lnTo>
                  <a:cubicBezTo>
                    <a:pt x="1273" y="39"/>
                    <a:pt x="1123" y="1"/>
                    <a:pt x="97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504;p41"/>
            <p:cNvSpPr/>
            <p:nvPr/>
          </p:nvSpPr>
          <p:spPr>
            <a:xfrm>
              <a:off x="8200600" y="1736550"/>
              <a:ext cx="164975" cy="214800"/>
            </a:xfrm>
            <a:custGeom>
              <a:avLst/>
              <a:gdLst/>
              <a:ahLst/>
              <a:cxnLst/>
              <a:rect l="l" t="t" r="r" b="b"/>
              <a:pathLst>
                <a:path w="6599" h="8592" extrusionOk="0">
                  <a:moveTo>
                    <a:pt x="3812" y="1"/>
                  </a:moveTo>
                  <a:cubicBezTo>
                    <a:pt x="3480" y="1"/>
                    <a:pt x="3113" y="107"/>
                    <a:pt x="2724" y="332"/>
                  </a:cubicBezTo>
                  <a:cubicBezTo>
                    <a:pt x="1220" y="1199"/>
                    <a:pt x="0" y="3536"/>
                    <a:pt x="0" y="5538"/>
                  </a:cubicBezTo>
                  <a:cubicBezTo>
                    <a:pt x="0" y="6612"/>
                    <a:pt x="352" y="7385"/>
                    <a:pt x="911" y="7729"/>
                  </a:cubicBezTo>
                  <a:lnTo>
                    <a:pt x="2062" y="8399"/>
                  </a:lnTo>
                  <a:cubicBezTo>
                    <a:pt x="2275" y="8525"/>
                    <a:pt x="2517" y="8591"/>
                    <a:pt x="2781" y="8591"/>
                  </a:cubicBezTo>
                  <a:cubicBezTo>
                    <a:pt x="3113" y="8591"/>
                    <a:pt x="3479" y="8486"/>
                    <a:pt x="3866" y="8261"/>
                  </a:cubicBezTo>
                  <a:cubicBezTo>
                    <a:pt x="5370" y="7394"/>
                    <a:pt x="6590" y="5057"/>
                    <a:pt x="6590" y="3047"/>
                  </a:cubicBezTo>
                  <a:cubicBezTo>
                    <a:pt x="6598" y="1990"/>
                    <a:pt x="6263" y="1234"/>
                    <a:pt x="5713" y="881"/>
                  </a:cubicBezTo>
                  <a:lnTo>
                    <a:pt x="4468" y="160"/>
                  </a:lnTo>
                  <a:cubicBezTo>
                    <a:pt x="4270" y="56"/>
                    <a:pt x="4050" y="1"/>
                    <a:pt x="38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505;p41"/>
            <p:cNvSpPr/>
            <p:nvPr/>
          </p:nvSpPr>
          <p:spPr>
            <a:xfrm>
              <a:off x="8229150" y="1753025"/>
              <a:ext cx="136425" cy="198325"/>
            </a:xfrm>
            <a:custGeom>
              <a:avLst/>
              <a:gdLst/>
              <a:ahLst/>
              <a:cxnLst/>
              <a:rect l="l" t="t" r="r" b="b"/>
              <a:pathLst>
                <a:path w="5457" h="7933" extrusionOk="0">
                  <a:moveTo>
                    <a:pt x="3811" y="0"/>
                  </a:moveTo>
                  <a:cubicBezTo>
                    <a:pt x="3480" y="0"/>
                    <a:pt x="3116" y="105"/>
                    <a:pt x="2733" y="326"/>
                  </a:cubicBezTo>
                  <a:cubicBezTo>
                    <a:pt x="1221" y="1202"/>
                    <a:pt x="1" y="3530"/>
                    <a:pt x="1" y="5541"/>
                  </a:cubicBezTo>
                  <a:cubicBezTo>
                    <a:pt x="1" y="7036"/>
                    <a:pt x="676" y="7933"/>
                    <a:pt x="1645" y="7933"/>
                  </a:cubicBezTo>
                  <a:cubicBezTo>
                    <a:pt x="1978" y="7933"/>
                    <a:pt x="2346" y="7827"/>
                    <a:pt x="2733" y="7602"/>
                  </a:cubicBezTo>
                  <a:cubicBezTo>
                    <a:pt x="4236" y="6735"/>
                    <a:pt x="5456" y="4398"/>
                    <a:pt x="5456" y="2388"/>
                  </a:cubicBezTo>
                  <a:cubicBezTo>
                    <a:pt x="5456" y="895"/>
                    <a:pt x="4779" y="0"/>
                    <a:pt x="3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506;p41"/>
            <p:cNvSpPr/>
            <p:nvPr/>
          </p:nvSpPr>
          <p:spPr>
            <a:xfrm>
              <a:off x="8249125" y="1782275"/>
              <a:ext cx="96475" cy="139900"/>
            </a:xfrm>
            <a:custGeom>
              <a:avLst/>
              <a:gdLst/>
              <a:ahLst/>
              <a:cxnLst/>
              <a:rect l="l" t="t" r="r" b="b"/>
              <a:pathLst>
                <a:path w="3859" h="5596" extrusionOk="0">
                  <a:moveTo>
                    <a:pt x="2696" y="1"/>
                  </a:moveTo>
                  <a:cubicBezTo>
                    <a:pt x="2462" y="1"/>
                    <a:pt x="2205" y="74"/>
                    <a:pt x="1934" y="229"/>
                  </a:cubicBezTo>
                  <a:cubicBezTo>
                    <a:pt x="860" y="848"/>
                    <a:pt x="1" y="2489"/>
                    <a:pt x="1" y="3907"/>
                  </a:cubicBezTo>
                  <a:cubicBezTo>
                    <a:pt x="1" y="4964"/>
                    <a:pt x="479" y="5596"/>
                    <a:pt x="1167" y="5596"/>
                  </a:cubicBezTo>
                  <a:cubicBezTo>
                    <a:pt x="1402" y="5596"/>
                    <a:pt x="1661" y="5522"/>
                    <a:pt x="1934" y="5367"/>
                  </a:cubicBezTo>
                  <a:cubicBezTo>
                    <a:pt x="2999" y="4749"/>
                    <a:pt x="3858" y="3108"/>
                    <a:pt x="3858" y="1690"/>
                  </a:cubicBezTo>
                  <a:cubicBezTo>
                    <a:pt x="3858" y="633"/>
                    <a:pt x="3380" y="1"/>
                    <a:pt x="2696" y="1"/>
                  </a:cubicBezTo>
                  <a:close/>
                </a:path>
              </a:pathLst>
            </a:custGeom>
            <a:solidFill>
              <a:srgbClr val="E5E6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172;p32"/>
          <p:cNvSpPr txBox="1">
            <a:spLocks/>
          </p:cNvSpPr>
          <p:nvPr/>
        </p:nvSpPr>
        <p:spPr>
          <a:xfrm>
            <a:off x="3390879" y="4030667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商品搜尋子系統</a:t>
            </a:r>
          </a:p>
        </p:txBody>
      </p:sp>
      <p:sp>
        <p:nvSpPr>
          <p:cNvPr id="173" name="Google Shape;1175;p32"/>
          <p:cNvSpPr txBox="1">
            <a:spLocks/>
          </p:cNvSpPr>
          <p:nvPr/>
        </p:nvSpPr>
        <p:spPr>
          <a:xfrm>
            <a:off x="3390879" y="3740552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/>
            <a:r>
              <a:rPr lang="en-US" altLang="zh-TW" dirty="0"/>
              <a:t>Product Searching Subsystem</a:t>
            </a:r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5" name="Google Shape;1172;p32"/>
          <p:cNvSpPr txBox="1">
            <a:spLocks/>
          </p:cNvSpPr>
          <p:nvPr/>
        </p:nvSpPr>
        <p:spPr>
          <a:xfrm>
            <a:off x="6247391" y="4067344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商品評價子系統</a:t>
            </a:r>
          </a:p>
        </p:txBody>
      </p:sp>
      <p:sp>
        <p:nvSpPr>
          <p:cNvPr id="180" name="Google Shape;1179;p32"/>
          <p:cNvSpPr txBox="1">
            <a:spLocks noGrp="1"/>
          </p:cNvSpPr>
          <p:nvPr>
            <p:ph type="subTitle" idx="6"/>
          </p:nvPr>
        </p:nvSpPr>
        <p:spPr>
          <a:xfrm>
            <a:off x="2921602" y="877703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Database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1" name="Google Shape;1180;p32"/>
          <p:cNvSpPr txBox="1">
            <a:spLocks noGrp="1"/>
          </p:cNvSpPr>
          <p:nvPr>
            <p:ph type="subTitle" idx="3"/>
          </p:nvPr>
        </p:nvSpPr>
        <p:spPr>
          <a:xfrm>
            <a:off x="2858057" y="119418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資料庫</a:t>
            </a:r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8" name="Google Shape;5659;p41"/>
          <p:cNvGrpSpPr/>
          <p:nvPr/>
        </p:nvGrpSpPr>
        <p:grpSpPr>
          <a:xfrm>
            <a:off x="3906869" y="457753"/>
            <a:ext cx="357875" cy="371225"/>
            <a:chOff x="4383850" y="2178325"/>
            <a:chExt cx="357875" cy="371225"/>
          </a:xfrm>
        </p:grpSpPr>
        <p:sp>
          <p:nvSpPr>
            <p:cNvPr id="199" name="Google Shape;5660;p41"/>
            <p:cNvSpPr/>
            <p:nvPr/>
          </p:nvSpPr>
          <p:spPr>
            <a:xfrm>
              <a:off x="4401250" y="2178425"/>
              <a:ext cx="321775" cy="371125"/>
            </a:xfrm>
            <a:custGeom>
              <a:avLst/>
              <a:gdLst/>
              <a:ahLst/>
              <a:cxnLst/>
              <a:rect l="l" t="t" r="r" b="b"/>
              <a:pathLst>
                <a:path w="12871" h="14845" extrusionOk="0">
                  <a:moveTo>
                    <a:pt x="7382" y="1"/>
                  </a:moveTo>
                  <a:cubicBezTo>
                    <a:pt x="5607" y="1"/>
                    <a:pt x="3735" y="433"/>
                    <a:pt x="2269" y="1274"/>
                  </a:cubicBezTo>
                  <a:cubicBezTo>
                    <a:pt x="748" y="2159"/>
                    <a:pt x="1" y="3285"/>
                    <a:pt x="61" y="4350"/>
                  </a:cubicBezTo>
                  <a:lnTo>
                    <a:pt x="61" y="11730"/>
                  </a:lnTo>
                  <a:cubicBezTo>
                    <a:pt x="87" y="12563"/>
                    <a:pt x="602" y="13354"/>
                    <a:pt x="1625" y="13938"/>
                  </a:cubicBezTo>
                  <a:cubicBezTo>
                    <a:pt x="2678" y="14546"/>
                    <a:pt x="4086" y="14845"/>
                    <a:pt x="5561" y="14845"/>
                  </a:cubicBezTo>
                  <a:cubicBezTo>
                    <a:pt x="7335" y="14845"/>
                    <a:pt x="9204" y="14413"/>
                    <a:pt x="10663" y="13568"/>
                  </a:cubicBezTo>
                  <a:cubicBezTo>
                    <a:pt x="12123" y="12726"/>
                    <a:pt x="12871" y="11644"/>
                    <a:pt x="12871" y="10613"/>
                  </a:cubicBezTo>
                  <a:lnTo>
                    <a:pt x="12871" y="3173"/>
                  </a:lnTo>
                  <a:cubicBezTo>
                    <a:pt x="12871" y="2322"/>
                    <a:pt x="12355" y="1506"/>
                    <a:pt x="11307" y="905"/>
                  </a:cubicBezTo>
                  <a:cubicBezTo>
                    <a:pt x="10256" y="297"/>
                    <a:pt x="8852" y="1"/>
                    <a:pt x="7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61;p41"/>
            <p:cNvSpPr/>
            <p:nvPr/>
          </p:nvSpPr>
          <p:spPr>
            <a:xfrm>
              <a:off x="4402750" y="2288875"/>
              <a:ext cx="320275" cy="137000"/>
            </a:xfrm>
            <a:custGeom>
              <a:avLst/>
              <a:gdLst/>
              <a:ahLst/>
              <a:cxnLst/>
              <a:rect l="l" t="t" r="r" b="b"/>
              <a:pathLst>
                <a:path w="12811" h="5480" extrusionOk="0">
                  <a:moveTo>
                    <a:pt x="12811" y="1"/>
                  </a:moveTo>
                  <a:cubicBezTo>
                    <a:pt x="12811" y="1023"/>
                    <a:pt x="12055" y="2097"/>
                    <a:pt x="10594" y="2939"/>
                  </a:cubicBezTo>
                  <a:cubicBezTo>
                    <a:pt x="9133" y="3785"/>
                    <a:pt x="7260" y="4217"/>
                    <a:pt x="5485" y="4217"/>
                  </a:cubicBezTo>
                  <a:cubicBezTo>
                    <a:pt x="4015" y="4217"/>
                    <a:pt x="2612" y="3920"/>
                    <a:pt x="1565" y="3317"/>
                  </a:cubicBezTo>
                  <a:cubicBezTo>
                    <a:pt x="534" y="2724"/>
                    <a:pt x="18" y="1934"/>
                    <a:pt x="1" y="1100"/>
                  </a:cubicBezTo>
                  <a:lnTo>
                    <a:pt x="1" y="1186"/>
                  </a:lnTo>
                  <a:lnTo>
                    <a:pt x="1" y="2363"/>
                  </a:lnTo>
                  <a:cubicBezTo>
                    <a:pt x="18" y="3197"/>
                    <a:pt x="534" y="3987"/>
                    <a:pt x="1565" y="4580"/>
                  </a:cubicBezTo>
                  <a:cubicBezTo>
                    <a:pt x="2612" y="5183"/>
                    <a:pt x="4015" y="5480"/>
                    <a:pt x="5485" y="5480"/>
                  </a:cubicBezTo>
                  <a:cubicBezTo>
                    <a:pt x="7260" y="5480"/>
                    <a:pt x="9133" y="5048"/>
                    <a:pt x="10594" y="4202"/>
                  </a:cubicBezTo>
                  <a:cubicBezTo>
                    <a:pt x="12063" y="3360"/>
                    <a:pt x="12811" y="2277"/>
                    <a:pt x="12811" y="1246"/>
                  </a:cubicBezTo>
                  <a:lnTo>
                    <a:pt x="12811" y="9"/>
                  </a:lnTo>
                  <a:lnTo>
                    <a:pt x="12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662;p41"/>
            <p:cNvSpPr/>
            <p:nvPr/>
          </p:nvSpPr>
          <p:spPr>
            <a:xfrm>
              <a:off x="4402750" y="2351175"/>
              <a:ext cx="320275" cy="137000"/>
            </a:xfrm>
            <a:custGeom>
              <a:avLst/>
              <a:gdLst/>
              <a:ahLst/>
              <a:cxnLst/>
              <a:rect l="l" t="t" r="r" b="b"/>
              <a:pathLst>
                <a:path w="12811" h="5480" extrusionOk="0">
                  <a:moveTo>
                    <a:pt x="12811" y="0"/>
                  </a:moveTo>
                  <a:cubicBezTo>
                    <a:pt x="12811" y="1022"/>
                    <a:pt x="12055" y="2096"/>
                    <a:pt x="10594" y="2938"/>
                  </a:cubicBezTo>
                  <a:cubicBezTo>
                    <a:pt x="9133" y="3784"/>
                    <a:pt x="7260" y="4216"/>
                    <a:pt x="5485" y="4216"/>
                  </a:cubicBezTo>
                  <a:cubicBezTo>
                    <a:pt x="4015" y="4216"/>
                    <a:pt x="2612" y="3920"/>
                    <a:pt x="1565" y="3316"/>
                  </a:cubicBezTo>
                  <a:cubicBezTo>
                    <a:pt x="534" y="2724"/>
                    <a:pt x="18" y="1933"/>
                    <a:pt x="1" y="1108"/>
                  </a:cubicBezTo>
                  <a:lnTo>
                    <a:pt x="1" y="1186"/>
                  </a:lnTo>
                  <a:lnTo>
                    <a:pt x="1" y="2371"/>
                  </a:lnTo>
                  <a:cubicBezTo>
                    <a:pt x="18" y="3196"/>
                    <a:pt x="534" y="3987"/>
                    <a:pt x="1565" y="4579"/>
                  </a:cubicBezTo>
                  <a:cubicBezTo>
                    <a:pt x="2612" y="5183"/>
                    <a:pt x="4015" y="5479"/>
                    <a:pt x="5485" y="5479"/>
                  </a:cubicBezTo>
                  <a:cubicBezTo>
                    <a:pt x="7260" y="5479"/>
                    <a:pt x="9133" y="5047"/>
                    <a:pt x="10594" y="4201"/>
                  </a:cubicBezTo>
                  <a:cubicBezTo>
                    <a:pt x="12063" y="3359"/>
                    <a:pt x="12811" y="2277"/>
                    <a:pt x="12811" y="1254"/>
                  </a:cubicBezTo>
                  <a:lnTo>
                    <a:pt x="12811" y="9"/>
                  </a:lnTo>
                  <a:lnTo>
                    <a:pt x="12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663;p41"/>
            <p:cNvSpPr/>
            <p:nvPr/>
          </p:nvSpPr>
          <p:spPr>
            <a:xfrm>
              <a:off x="4402750" y="2412600"/>
              <a:ext cx="320275" cy="136950"/>
            </a:xfrm>
            <a:custGeom>
              <a:avLst/>
              <a:gdLst/>
              <a:ahLst/>
              <a:cxnLst/>
              <a:rect l="l" t="t" r="r" b="b"/>
              <a:pathLst>
                <a:path w="12811" h="5478" extrusionOk="0">
                  <a:moveTo>
                    <a:pt x="12811" y="0"/>
                  </a:moveTo>
                  <a:cubicBezTo>
                    <a:pt x="12811" y="1023"/>
                    <a:pt x="12055" y="2097"/>
                    <a:pt x="10594" y="2939"/>
                  </a:cubicBezTo>
                  <a:cubicBezTo>
                    <a:pt x="9133" y="3784"/>
                    <a:pt x="7260" y="4216"/>
                    <a:pt x="5485" y="4216"/>
                  </a:cubicBezTo>
                  <a:cubicBezTo>
                    <a:pt x="4015" y="4216"/>
                    <a:pt x="2612" y="3920"/>
                    <a:pt x="1565" y="3317"/>
                  </a:cubicBezTo>
                  <a:cubicBezTo>
                    <a:pt x="534" y="2724"/>
                    <a:pt x="18" y="1933"/>
                    <a:pt x="1" y="1100"/>
                  </a:cubicBezTo>
                  <a:lnTo>
                    <a:pt x="1" y="1186"/>
                  </a:lnTo>
                  <a:lnTo>
                    <a:pt x="1" y="2363"/>
                  </a:lnTo>
                  <a:cubicBezTo>
                    <a:pt x="18" y="3196"/>
                    <a:pt x="534" y="3987"/>
                    <a:pt x="1565" y="4571"/>
                  </a:cubicBezTo>
                  <a:cubicBezTo>
                    <a:pt x="2614" y="5179"/>
                    <a:pt x="4020" y="5478"/>
                    <a:pt x="5494" y="5478"/>
                  </a:cubicBezTo>
                  <a:cubicBezTo>
                    <a:pt x="7266" y="5478"/>
                    <a:pt x="9135" y="5046"/>
                    <a:pt x="10594" y="4201"/>
                  </a:cubicBezTo>
                  <a:cubicBezTo>
                    <a:pt x="12063" y="3359"/>
                    <a:pt x="12811" y="2277"/>
                    <a:pt x="12811" y="1246"/>
                  </a:cubicBezTo>
                  <a:lnTo>
                    <a:pt x="12811" y="9"/>
                  </a:lnTo>
                  <a:lnTo>
                    <a:pt x="12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664;p41"/>
            <p:cNvSpPr/>
            <p:nvPr/>
          </p:nvSpPr>
          <p:spPr>
            <a:xfrm>
              <a:off x="4383850" y="2178325"/>
              <a:ext cx="357875" cy="184950"/>
            </a:xfrm>
            <a:custGeom>
              <a:avLst/>
              <a:gdLst/>
              <a:ahLst/>
              <a:cxnLst/>
              <a:rect l="l" t="t" r="r" b="b"/>
              <a:pathLst>
                <a:path w="14315" h="7398" extrusionOk="0">
                  <a:moveTo>
                    <a:pt x="8071" y="0"/>
                  </a:moveTo>
                  <a:cubicBezTo>
                    <a:pt x="6295" y="0"/>
                    <a:pt x="4422" y="432"/>
                    <a:pt x="2965" y="1278"/>
                  </a:cubicBezTo>
                  <a:cubicBezTo>
                    <a:pt x="293" y="2825"/>
                    <a:pt x="1" y="5161"/>
                    <a:pt x="2321" y="6493"/>
                  </a:cubicBezTo>
                  <a:cubicBezTo>
                    <a:pt x="3368" y="7100"/>
                    <a:pt x="4771" y="7397"/>
                    <a:pt x="6242" y="7397"/>
                  </a:cubicBezTo>
                  <a:cubicBezTo>
                    <a:pt x="8016" y="7397"/>
                    <a:pt x="9889" y="6965"/>
                    <a:pt x="11350" y="6124"/>
                  </a:cubicBezTo>
                  <a:cubicBezTo>
                    <a:pt x="14031" y="4577"/>
                    <a:pt x="14314" y="2240"/>
                    <a:pt x="11994" y="900"/>
                  </a:cubicBezTo>
                  <a:cubicBezTo>
                    <a:pt x="10947" y="297"/>
                    <a:pt x="9542" y="0"/>
                    <a:pt x="8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665;p41"/>
            <p:cNvSpPr/>
            <p:nvPr/>
          </p:nvSpPr>
          <p:spPr>
            <a:xfrm>
              <a:off x="4440125" y="2207350"/>
              <a:ext cx="245525" cy="126950"/>
            </a:xfrm>
            <a:custGeom>
              <a:avLst/>
              <a:gdLst/>
              <a:ahLst/>
              <a:cxnLst/>
              <a:rect l="l" t="t" r="r" b="b"/>
              <a:pathLst>
                <a:path w="9821" h="5078" extrusionOk="0">
                  <a:moveTo>
                    <a:pt x="5541" y="0"/>
                  </a:moveTo>
                  <a:cubicBezTo>
                    <a:pt x="4322" y="0"/>
                    <a:pt x="3034" y="295"/>
                    <a:pt x="2028" y="873"/>
                  </a:cubicBezTo>
                  <a:cubicBezTo>
                    <a:pt x="198" y="1939"/>
                    <a:pt x="1" y="3537"/>
                    <a:pt x="1582" y="4456"/>
                  </a:cubicBezTo>
                  <a:cubicBezTo>
                    <a:pt x="2302" y="4873"/>
                    <a:pt x="3269" y="5078"/>
                    <a:pt x="4281" y="5078"/>
                  </a:cubicBezTo>
                  <a:cubicBezTo>
                    <a:pt x="5500" y="5078"/>
                    <a:pt x="6785" y="4780"/>
                    <a:pt x="7785" y="4198"/>
                  </a:cubicBezTo>
                  <a:cubicBezTo>
                    <a:pt x="9623" y="3141"/>
                    <a:pt x="9821" y="1535"/>
                    <a:pt x="8231" y="615"/>
                  </a:cubicBezTo>
                  <a:cubicBezTo>
                    <a:pt x="7515" y="203"/>
                    <a:pt x="6552" y="0"/>
                    <a:pt x="55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666;p41"/>
            <p:cNvSpPr/>
            <p:nvPr/>
          </p:nvSpPr>
          <p:spPr>
            <a:xfrm>
              <a:off x="4478150" y="2227000"/>
              <a:ext cx="169500" cy="87600"/>
            </a:xfrm>
            <a:custGeom>
              <a:avLst/>
              <a:gdLst/>
              <a:ahLst/>
              <a:cxnLst/>
              <a:rect l="l" t="t" r="r" b="b"/>
              <a:pathLst>
                <a:path w="6780" h="3504" extrusionOk="0">
                  <a:moveTo>
                    <a:pt x="3812" y="0"/>
                  </a:moveTo>
                  <a:cubicBezTo>
                    <a:pt x="2973" y="0"/>
                    <a:pt x="2090" y="204"/>
                    <a:pt x="1401" y="603"/>
                  </a:cubicBezTo>
                  <a:cubicBezTo>
                    <a:pt x="138" y="1333"/>
                    <a:pt x="0" y="2441"/>
                    <a:pt x="1092" y="3077"/>
                  </a:cubicBezTo>
                  <a:cubicBezTo>
                    <a:pt x="1588" y="3364"/>
                    <a:pt x="2251" y="3504"/>
                    <a:pt x="2945" y="3504"/>
                  </a:cubicBezTo>
                  <a:cubicBezTo>
                    <a:pt x="3788" y="3504"/>
                    <a:pt x="4677" y="3297"/>
                    <a:pt x="5370" y="2897"/>
                  </a:cubicBezTo>
                  <a:cubicBezTo>
                    <a:pt x="6642" y="2166"/>
                    <a:pt x="6779" y="1058"/>
                    <a:pt x="5679" y="431"/>
                  </a:cubicBezTo>
                  <a:cubicBezTo>
                    <a:pt x="5180" y="142"/>
                    <a:pt x="4511" y="0"/>
                    <a:pt x="3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5"/>
          <p:cNvSpPr txBox="1">
            <a:spLocks noGrp="1"/>
          </p:cNvSpPr>
          <p:nvPr>
            <p:ph type="subTitle" idx="8"/>
          </p:nvPr>
        </p:nvSpPr>
        <p:spPr>
          <a:xfrm>
            <a:off x="5726063" y="3115637"/>
            <a:ext cx="1573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108820016</a:t>
            </a:r>
            <a:endParaRPr dirty="0"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9"/>
          </p:nvPr>
        </p:nvSpPr>
        <p:spPr>
          <a:xfrm>
            <a:off x="1044975" y="2393068"/>
            <a:ext cx="1665600" cy="446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108820008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8" name="Google Shape;328;p25"/>
          <p:cNvSpPr txBox="1">
            <a:spLocks noGrp="1"/>
          </p:cNvSpPr>
          <p:nvPr>
            <p:ph type="subTitle" idx="13"/>
          </p:nvPr>
        </p:nvSpPr>
        <p:spPr>
          <a:xfrm>
            <a:off x="3844498" y="943645"/>
            <a:ext cx="1665600" cy="291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108820001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14"/>
          </p:nvPr>
        </p:nvSpPr>
        <p:spPr>
          <a:xfrm>
            <a:off x="4146304" y="431502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108820027</a:t>
            </a:r>
            <a:endParaRPr dirty="0"/>
          </a:p>
        </p:txBody>
      </p:sp>
      <p:sp>
        <p:nvSpPr>
          <p:cNvPr id="330" name="Google Shape;330;p25"/>
          <p:cNvSpPr txBox="1">
            <a:spLocks noGrp="1"/>
          </p:cNvSpPr>
          <p:nvPr>
            <p:ph type="subTitle" idx="15"/>
          </p:nvPr>
        </p:nvSpPr>
        <p:spPr>
          <a:xfrm>
            <a:off x="7164464" y="2161980"/>
            <a:ext cx="1665600" cy="332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108820015</a:t>
            </a:r>
            <a:endParaRPr dirty="0"/>
          </a:p>
        </p:txBody>
      </p:sp>
      <p:sp>
        <p:nvSpPr>
          <p:cNvPr id="331" name="Google Shape;331;p25"/>
          <p:cNvSpPr txBox="1">
            <a:spLocks noGrp="1"/>
          </p:cNvSpPr>
          <p:nvPr>
            <p:ph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title" idx="16"/>
          </p:nvPr>
        </p:nvSpPr>
        <p:spPr>
          <a:xfrm>
            <a:off x="4969064" y="2679458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33" name="Google Shape;333;p25"/>
          <p:cNvSpPr txBox="1">
            <a:spLocks noGrp="1"/>
          </p:cNvSpPr>
          <p:nvPr>
            <p:ph type="title" idx="17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title" idx="18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5" name="Google Shape;335;p25"/>
          <p:cNvSpPr txBox="1">
            <a:spLocks noGrp="1"/>
          </p:cNvSpPr>
          <p:nvPr>
            <p:ph type="title" idx="19"/>
          </p:nvPr>
        </p:nvSpPr>
        <p:spPr>
          <a:xfrm>
            <a:off x="3465298" y="3816460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36" name="Google Shape;336;p25"/>
          <p:cNvSpPr txBox="1">
            <a:spLocks noGrp="1"/>
          </p:cNvSpPr>
          <p:nvPr>
            <p:ph type="title" idx="20"/>
          </p:nvPr>
        </p:nvSpPr>
        <p:spPr>
          <a:xfrm>
            <a:off x="5952464" y="3814061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4"/>
          </p:nvPr>
        </p:nvSpPr>
        <p:spPr>
          <a:xfrm>
            <a:off x="1404362" y="451983"/>
            <a:ext cx="1146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周宥霄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5"/>
          </p:nvPr>
        </p:nvSpPr>
        <p:spPr>
          <a:xfrm>
            <a:off x="6086603" y="2684858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郭梓琳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9" name="Google Shape;339;p25"/>
          <p:cNvSpPr txBox="1">
            <a:spLocks noGrp="1"/>
          </p:cNvSpPr>
          <p:nvPr>
            <p:ph type="subTitle" idx="6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胡紹宇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0" name="Google Shape;340;p25"/>
          <p:cNvSpPr txBox="1">
            <a:spLocks noGrp="1"/>
          </p:cNvSpPr>
          <p:nvPr>
            <p:ph type="subTitle" idx="1"/>
          </p:nvPr>
        </p:nvSpPr>
        <p:spPr>
          <a:xfrm>
            <a:off x="4587503" y="3779214"/>
            <a:ext cx="1090204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周世昊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7143052" y="3814061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簡上博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3"/>
          </p:nvPr>
        </p:nvSpPr>
        <p:spPr>
          <a:xfrm>
            <a:off x="4189307" y="483494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羅羽軒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Google Shape;327;p25"/>
          <p:cNvSpPr txBox="1">
            <a:spLocks noGrp="1"/>
          </p:cNvSpPr>
          <p:nvPr>
            <p:ph type="subTitle" idx="9"/>
          </p:nvPr>
        </p:nvSpPr>
        <p:spPr>
          <a:xfrm>
            <a:off x="1089933" y="938514"/>
            <a:ext cx="1665600" cy="333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108820028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2" name="Google Shape;336;p25"/>
          <p:cNvSpPr txBox="1">
            <a:spLocks/>
          </p:cNvSpPr>
          <p:nvPr/>
        </p:nvSpPr>
        <p:spPr>
          <a:xfrm>
            <a:off x="6308545" y="1724460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Staatliches"/>
              <a:buNone/>
              <a:defRPr sz="50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3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7438370" y="169001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周雨柔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Google Shape;329;p25"/>
          <p:cNvSpPr txBox="1">
            <a:spLocks noGrp="1"/>
          </p:cNvSpPr>
          <p:nvPr>
            <p:ph type="subTitle" idx="14"/>
          </p:nvPr>
        </p:nvSpPr>
        <p:spPr>
          <a:xfrm>
            <a:off x="6687745" y="4251389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108820031</a:t>
            </a:r>
            <a:endParaRPr dirty="0"/>
          </a:p>
        </p:txBody>
      </p:sp>
      <p:grpSp>
        <p:nvGrpSpPr>
          <p:cNvPr id="25" name="Google Shape;5896;p41"/>
          <p:cNvGrpSpPr/>
          <p:nvPr/>
        </p:nvGrpSpPr>
        <p:grpSpPr>
          <a:xfrm>
            <a:off x="3152684" y="591250"/>
            <a:ext cx="217600" cy="371150"/>
            <a:chOff x="1961300" y="3340250"/>
            <a:chExt cx="217600" cy="371150"/>
          </a:xfrm>
        </p:grpSpPr>
        <p:sp>
          <p:nvSpPr>
            <p:cNvPr id="26" name="Google Shape;5897;p41"/>
            <p:cNvSpPr/>
            <p:nvPr/>
          </p:nvSpPr>
          <p:spPr>
            <a:xfrm>
              <a:off x="1984700" y="3510325"/>
              <a:ext cx="194200" cy="201075"/>
            </a:xfrm>
            <a:custGeom>
              <a:avLst/>
              <a:gdLst/>
              <a:ahLst/>
              <a:cxnLst/>
              <a:rect l="l" t="t" r="r" b="b"/>
              <a:pathLst>
                <a:path w="7768" h="8043" extrusionOk="0">
                  <a:moveTo>
                    <a:pt x="6765" y="0"/>
                  </a:moveTo>
                  <a:cubicBezTo>
                    <a:pt x="6474" y="0"/>
                    <a:pt x="1934" y="552"/>
                    <a:pt x="1934" y="552"/>
                  </a:cubicBezTo>
                  <a:cubicBezTo>
                    <a:pt x="1204" y="1041"/>
                    <a:pt x="611" y="1712"/>
                    <a:pt x="207" y="2493"/>
                  </a:cubicBezTo>
                  <a:cubicBezTo>
                    <a:pt x="70" y="2751"/>
                    <a:pt x="1" y="3043"/>
                    <a:pt x="9" y="3335"/>
                  </a:cubicBezTo>
                  <a:lnTo>
                    <a:pt x="9" y="6686"/>
                  </a:lnTo>
                  <a:lnTo>
                    <a:pt x="1178" y="7365"/>
                  </a:lnTo>
                  <a:cubicBezTo>
                    <a:pt x="1957" y="7813"/>
                    <a:pt x="2831" y="8042"/>
                    <a:pt x="3710" y="8042"/>
                  </a:cubicBezTo>
                  <a:cubicBezTo>
                    <a:pt x="4178" y="8042"/>
                    <a:pt x="4647" y="7977"/>
                    <a:pt x="5104" y="7846"/>
                  </a:cubicBezTo>
                  <a:cubicBezTo>
                    <a:pt x="6238" y="7511"/>
                    <a:pt x="7200" y="6746"/>
                    <a:pt x="7768" y="5715"/>
                  </a:cubicBezTo>
                  <a:lnTo>
                    <a:pt x="7768" y="2364"/>
                  </a:lnTo>
                  <a:cubicBezTo>
                    <a:pt x="7742" y="1480"/>
                    <a:pt x="7389" y="638"/>
                    <a:pt x="6779" y="2"/>
                  </a:cubicBezTo>
                  <a:cubicBezTo>
                    <a:pt x="6779" y="1"/>
                    <a:pt x="6774" y="0"/>
                    <a:pt x="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898;p41"/>
            <p:cNvSpPr/>
            <p:nvPr/>
          </p:nvSpPr>
          <p:spPr>
            <a:xfrm>
              <a:off x="2152875" y="3412425"/>
              <a:ext cx="12925" cy="115150"/>
            </a:xfrm>
            <a:custGeom>
              <a:avLst/>
              <a:gdLst/>
              <a:ahLst/>
              <a:cxnLst/>
              <a:rect l="l" t="t" r="r" b="b"/>
              <a:pathLst>
                <a:path w="517" h="4606" extrusionOk="0">
                  <a:moveTo>
                    <a:pt x="516" y="0"/>
                  </a:moveTo>
                  <a:lnTo>
                    <a:pt x="1" y="103"/>
                  </a:lnTo>
                  <a:lnTo>
                    <a:pt x="1" y="4012"/>
                  </a:lnTo>
                  <a:cubicBezTo>
                    <a:pt x="1" y="4253"/>
                    <a:pt x="199" y="4485"/>
                    <a:pt x="516" y="4605"/>
                  </a:cubicBezTo>
                  <a:lnTo>
                    <a:pt x="516" y="0"/>
                  </a:ln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899;p41"/>
            <p:cNvSpPr/>
            <p:nvPr/>
          </p:nvSpPr>
          <p:spPr>
            <a:xfrm>
              <a:off x="2033025" y="3531825"/>
              <a:ext cx="100775" cy="123100"/>
            </a:xfrm>
            <a:custGeom>
              <a:avLst/>
              <a:gdLst/>
              <a:ahLst/>
              <a:cxnLst/>
              <a:rect l="l" t="t" r="r" b="b"/>
              <a:pathLst>
                <a:path w="4031" h="4924" extrusionOk="0">
                  <a:moveTo>
                    <a:pt x="1" y="1"/>
                  </a:moveTo>
                  <a:lnTo>
                    <a:pt x="1" y="1"/>
                  </a:lnTo>
                  <a:cubicBezTo>
                    <a:pt x="1633" y="998"/>
                    <a:pt x="2922" y="2467"/>
                    <a:pt x="3704" y="4211"/>
                  </a:cubicBezTo>
                  <a:lnTo>
                    <a:pt x="4030" y="4924"/>
                  </a:lnTo>
                  <a:lnTo>
                    <a:pt x="3833" y="2853"/>
                  </a:lnTo>
                  <a:cubicBezTo>
                    <a:pt x="3755" y="1977"/>
                    <a:pt x="3764" y="1092"/>
                    <a:pt x="3858" y="216"/>
                  </a:cubicBezTo>
                  <a:lnTo>
                    <a:pt x="3858" y="216"/>
                  </a:lnTo>
                  <a:cubicBezTo>
                    <a:pt x="3773" y="285"/>
                    <a:pt x="3687" y="345"/>
                    <a:pt x="3592" y="396"/>
                  </a:cubicBezTo>
                  <a:cubicBezTo>
                    <a:pt x="3344" y="537"/>
                    <a:pt x="3068" y="608"/>
                    <a:pt x="2792" y="608"/>
                  </a:cubicBezTo>
                  <a:cubicBezTo>
                    <a:pt x="2561" y="608"/>
                    <a:pt x="2330" y="558"/>
                    <a:pt x="2114" y="456"/>
                  </a:cubicBezTo>
                  <a:cubicBezTo>
                    <a:pt x="1487" y="388"/>
                    <a:pt x="877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00;p41"/>
            <p:cNvSpPr/>
            <p:nvPr/>
          </p:nvSpPr>
          <p:spPr>
            <a:xfrm>
              <a:off x="1961300" y="3352050"/>
              <a:ext cx="94100" cy="80650"/>
            </a:xfrm>
            <a:custGeom>
              <a:avLst/>
              <a:gdLst/>
              <a:ahLst/>
              <a:cxnLst/>
              <a:rect l="l" t="t" r="r" b="b"/>
              <a:pathLst>
                <a:path w="3764" h="3226" extrusionOk="0">
                  <a:moveTo>
                    <a:pt x="2157" y="1"/>
                  </a:moveTo>
                  <a:cubicBezTo>
                    <a:pt x="714" y="1"/>
                    <a:pt x="0" y="1736"/>
                    <a:pt x="1014" y="2750"/>
                  </a:cubicBezTo>
                  <a:cubicBezTo>
                    <a:pt x="1343" y="3079"/>
                    <a:pt x="1747" y="3226"/>
                    <a:pt x="2144" y="3226"/>
                  </a:cubicBezTo>
                  <a:cubicBezTo>
                    <a:pt x="2971" y="3226"/>
                    <a:pt x="3763" y="2586"/>
                    <a:pt x="3763" y="1616"/>
                  </a:cubicBezTo>
                  <a:cubicBezTo>
                    <a:pt x="3763" y="723"/>
                    <a:pt x="3042" y="1"/>
                    <a:pt x="2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01;p41"/>
            <p:cNvSpPr/>
            <p:nvPr/>
          </p:nvSpPr>
          <p:spPr>
            <a:xfrm>
              <a:off x="2102625" y="3562125"/>
              <a:ext cx="30950" cy="92600"/>
            </a:xfrm>
            <a:custGeom>
              <a:avLst/>
              <a:gdLst/>
              <a:ahLst/>
              <a:cxnLst/>
              <a:rect l="l" t="t" r="r" b="b"/>
              <a:pathLst>
                <a:path w="1238" h="3704" extrusionOk="0">
                  <a:moveTo>
                    <a:pt x="456" y="0"/>
                  </a:moveTo>
                  <a:lnTo>
                    <a:pt x="1" y="267"/>
                  </a:lnTo>
                  <a:lnTo>
                    <a:pt x="52" y="1461"/>
                  </a:lnTo>
                  <a:cubicBezTo>
                    <a:pt x="387" y="1942"/>
                    <a:pt x="679" y="2458"/>
                    <a:pt x="920" y="2999"/>
                  </a:cubicBezTo>
                  <a:lnTo>
                    <a:pt x="1229" y="3695"/>
                  </a:lnTo>
                  <a:lnTo>
                    <a:pt x="1238" y="3703"/>
                  </a:lnTo>
                  <a:lnTo>
                    <a:pt x="1238" y="3703"/>
                  </a:lnTo>
                  <a:lnTo>
                    <a:pt x="1049" y="1641"/>
                  </a:lnTo>
                  <a:cubicBezTo>
                    <a:pt x="1032" y="1444"/>
                    <a:pt x="1014" y="1246"/>
                    <a:pt x="1006" y="1040"/>
                  </a:cubicBezTo>
                  <a:lnTo>
                    <a:pt x="4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02;p41"/>
            <p:cNvSpPr/>
            <p:nvPr/>
          </p:nvSpPr>
          <p:spPr>
            <a:xfrm>
              <a:off x="1989875" y="3580800"/>
              <a:ext cx="46825" cy="123750"/>
            </a:xfrm>
            <a:custGeom>
              <a:avLst/>
              <a:gdLst/>
              <a:ahLst/>
              <a:cxnLst/>
              <a:rect l="l" t="t" r="r" b="b"/>
              <a:pathLst>
                <a:path w="1873" h="4950" extrusionOk="0">
                  <a:moveTo>
                    <a:pt x="523" y="1"/>
                  </a:moveTo>
                  <a:cubicBezTo>
                    <a:pt x="215" y="1"/>
                    <a:pt x="0" y="285"/>
                    <a:pt x="0" y="765"/>
                  </a:cubicBezTo>
                  <a:lnTo>
                    <a:pt x="0" y="3979"/>
                  </a:lnTo>
                  <a:lnTo>
                    <a:pt x="1083" y="4606"/>
                  </a:lnTo>
                  <a:cubicBezTo>
                    <a:pt x="1332" y="4743"/>
                    <a:pt x="1598" y="4855"/>
                    <a:pt x="1864" y="4949"/>
                  </a:cubicBezTo>
                  <a:lnTo>
                    <a:pt x="1864" y="1848"/>
                  </a:lnTo>
                  <a:cubicBezTo>
                    <a:pt x="1873" y="1204"/>
                    <a:pt x="1478" y="465"/>
                    <a:pt x="997" y="181"/>
                  </a:cubicBezTo>
                  <a:lnTo>
                    <a:pt x="868" y="104"/>
                  </a:lnTo>
                  <a:cubicBezTo>
                    <a:pt x="745" y="34"/>
                    <a:pt x="629" y="1"/>
                    <a:pt x="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03;p41"/>
            <p:cNvSpPr/>
            <p:nvPr/>
          </p:nvSpPr>
          <p:spPr>
            <a:xfrm>
              <a:off x="2110350" y="3538275"/>
              <a:ext cx="17850" cy="18500"/>
            </a:xfrm>
            <a:custGeom>
              <a:avLst/>
              <a:gdLst/>
              <a:ahLst/>
              <a:cxnLst/>
              <a:rect l="l" t="t" r="r" b="b"/>
              <a:pathLst>
                <a:path w="714" h="740" extrusionOk="0">
                  <a:moveTo>
                    <a:pt x="714" y="1"/>
                  </a:moveTo>
                  <a:lnTo>
                    <a:pt x="714" y="1"/>
                  </a:lnTo>
                  <a:cubicBezTo>
                    <a:pt x="637" y="44"/>
                    <a:pt x="568" y="95"/>
                    <a:pt x="499" y="138"/>
                  </a:cubicBezTo>
                  <a:cubicBezTo>
                    <a:pt x="345" y="224"/>
                    <a:pt x="173" y="284"/>
                    <a:pt x="1" y="319"/>
                  </a:cubicBezTo>
                  <a:lnTo>
                    <a:pt x="568" y="74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04;p41"/>
            <p:cNvSpPr/>
            <p:nvPr/>
          </p:nvSpPr>
          <p:spPr>
            <a:xfrm>
              <a:off x="2098125" y="3546450"/>
              <a:ext cx="20850" cy="22350"/>
            </a:xfrm>
            <a:custGeom>
              <a:avLst/>
              <a:gdLst/>
              <a:ahLst/>
              <a:cxnLst/>
              <a:rect l="l" t="t" r="r" b="b"/>
              <a:pathLst>
                <a:path w="834" h="894" extrusionOk="0">
                  <a:moveTo>
                    <a:pt x="490" y="0"/>
                  </a:moveTo>
                  <a:cubicBezTo>
                    <a:pt x="455" y="0"/>
                    <a:pt x="413" y="9"/>
                    <a:pt x="370" y="17"/>
                  </a:cubicBezTo>
                  <a:lnTo>
                    <a:pt x="0" y="748"/>
                  </a:lnTo>
                  <a:lnTo>
                    <a:pt x="181" y="894"/>
                  </a:lnTo>
                  <a:lnTo>
                    <a:pt x="636" y="627"/>
                  </a:lnTo>
                  <a:lnTo>
                    <a:pt x="834" y="249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905;p41"/>
            <p:cNvSpPr/>
            <p:nvPr/>
          </p:nvSpPr>
          <p:spPr>
            <a:xfrm>
              <a:off x="2033025" y="3531825"/>
              <a:ext cx="74575" cy="38275"/>
            </a:xfrm>
            <a:custGeom>
              <a:avLst/>
              <a:gdLst/>
              <a:ahLst/>
              <a:cxnLst/>
              <a:rect l="l" t="t" r="r" b="b"/>
              <a:pathLst>
                <a:path w="2983" h="1531" extrusionOk="0">
                  <a:moveTo>
                    <a:pt x="1" y="1"/>
                  </a:moveTo>
                  <a:lnTo>
                    <a:pt x="2510" y="1530"/>
                  </a:lnTo>
                  <a:lnTo>
                    <a:pt x="2982" y="602"/>
                  </a:lnTo>
                  <a:lnTo>
                    <a:pt x="2982" y="602"/>
                  </a:lnTo>
                  <a:cubicBezTo>
                    <a:pt x="2921" y="609"/>
                    <a:pt x="2861" y="613"/>
                    <a:pt x="2800" y="613"/>
                  </a:cubicBezTo>
                  <a:cubicBezTo>
                    <a:pt x="2561" y="613"/>
                    <a:pt x="2327" y="559"/>
                    <a:pt x="2114" y="456"/>
                  </a:cubicBezTo>
                  <a:cubicBezTo>
                    <a:pt x="1487" y="388"/>
                    <a:pt x="877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06;p41"/>
            <p:cNvSpPr/>
            <p:nvPr/>
          </p:nvSpPr>
          <p:spPr>
            <a:xfrm>
              <a:off x="2033025" y="3508000"/>
              <a:ext cx="52650" cy="35250"/>
            </a:xfrm>
            <a:custGeom>
              <a:avLst/>
              <a:gdLst/>
              <a:ahLst/>
              <a:cxnLst/>
              <a:rect l="l" t="t" r="r" b="b"/>
              <a:pathLst>
                <a:path w="2106" h="1410" extrusionOk="0">
                  <a:moveTo>
                    <a:pt x="1" y="0"/>
                  </a:moveTo>
                  <a:lnTo>
                    <a:pt x="1" y="954"/>
                  </a:lnTo>
                  <a:lnTo>
                    <a:pt x="267" y="1031"/>
                  </a:lnTo>
                  <a:cubicBezTo>
                    <a:pt x="869" y="1212"/>
                    <a:pt x="1487" y="1341"/>
                    <a:pt x="2106" y="1409"/>
                  </a:cubicBezTo>
                  <a:cubicBezTo>
                    <a:pt x="2037" y="1375"/>
                    <a:pt x="1968" y="1332"/>
                    <a:pt x="1900" y="1289"/>
                  </a:cubicBezTo>
                  <a:lnTo>
                    <a:pt x="860" y="696"/>
                  </a:lnTo>
                  <a:cubicBezTo>
                    <a:pt x="534" y="507"/>
                    <a:pt x="250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907;p41"/>
            <p:cNvSpPr/>
            <p:nvPr/>
          </p:nvSpPr>
          <p:spPr>
            <a:xfrm>
              <a:off x="2031750" y="3412425"/>
              <a:ext cx="134700" cy="134725"/>
            </a:xfrm>
            <a:custGeom>
              <a:avLst/>
              <a:gdLst/>
              <a:ahLst/>
              <a:cxnLst/>
              <a:rect l="l" t="t" r="r" b="b"/>
              <a:pathLst>
                <a:path w="5388" h="5389" extrusionOk="0">
                  <a:moveTo>
                    <a:pt x="5387" y="0"/>
                  </a:moveTo>
                  <a:lnTo>
                    <a:pt x="4769" y="361"/>
                  </a:lnTo>
                  <a:cubicBezTo>
                    <a:pt x="4610" y="450"/>
                    <a:pt x="4436" y="494"/>
                    <a:pt x="4262" y="494"/>
                  </a:cubicBezTo>
                  <a:cubicBezTo>
                    <a:pt x="4051" y="494"/>
                    <a:pt x="3840" y="428"/>
                    <a:pt x="3660" y="301"/>
                  </a:cubicBezTo>
                  <a:cubicBezTo>
                    <a:pt x="3403" y="894"/>
                    <a:pt x="2964" y="1392"/>
                    <a:pt x="2406" y="1718"/>
                  </a:cubicBezTo>
                  <a:lnTo>
                    <a:pt x="2234" y="1813"/>
                  </a:lnTo>
                  <a:cubicBezTo>
                    <a:pt x="1787" y="2073"/>
                    <a:pt x="1290" y="2205"/>
                    <a:pt x="781" y="2205"/>
                  </a:cubicBezTo>
                  <a:cubicBezTo>
                    <a:pt x="685" y="2205"/>
                    <a:pt x="588" y="2201"/>
                    <a:pt x="490" y="2191"/>
                  </a:cubicBezTo>
                  <a:cubicBezTo>
                    <a:pt x="437" y="2159"/>
                    <a:pt x="381" y="2145"/>
                    <a:pt x="325" y="2145"/>
                  </a:cubicBezTo>
                  <a:cubicBezTo>
                    <a:pt x="156" y="2145"/>
                    <a:pt x="0" y="2280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9"/>
                  </a:lnTo>
                  <a:lnTo>
                    <a:pt x="52" y="3823"/>
                  </a:lnTo>
                  <a:cubicBezTo>
                    <a:pt x="301" y="4098"/>
                    <a:pt x="593" y="4330"/>
                    <a:pt x="911" y="4519"/>
                  </a:cubicBezTo>
                  <a:lnTo>
                    <a:pt x="1951" y="5112"/>
                  </a:lnTo>
                  <a:cubicBezTo>
                    <a:pt x="2221" y="5295"/>
                    <a:pt x="2535" y="5388"/>
                    <a:pt x="2849" y="5388"/>
                  </a:cubicBezTo>
                  <a:cubicBezTo>
                    <a:pt x="3124" y="5388"/>
                    <a:pt x="3398" y="5317"/>
                    <a:pt x="3643" y="5172"/>
                  </a:cubicBezTo>
                  <a:cubicBezTo>
                    <a:pt x="4726" y="4545"/>
                    <a:pt x="5387" y="3394"/>
                    <a:pt x="5387" y="2148"/>
                  </a:cubicBezTo>
                  <a:lnTo>
                    <a:pt x="5387" y="0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908;p41"/>
            <p:cNvSpPr/>
            <p:nvPr/>
          </p:nvSpPr>
          <p:spPr>
            <a:xfrm>
              <a:off x="2093825" y="3453100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8" y="0"/>
                  </a:moveTo>
                  <a:cubicBezTo>
                    <a:pt x="418" y="0"/>
                    <a:pt x="374" y="13"/>
                    <a:pt x="327" y="40"/>
                  </a:cubicBezTo>
                  <a:cubicBezTo>
                    <a:pt x="129" y="177"/>
                    <a:pt x="9" y="401"/>
                    <a:pt x="0" y="650"/>
                  </a:cubicBezTo>
                  <a:cubicBezTo>
                    <a:pt x="0" y="823"/>
                    <a:pt x="82" y="929"/>
                    <a:pt x="198" y="929"/>
                  </a:cubicBezTo>
                  <a:cubicBezTo>
                    <a:pt x="237" y="929"/>
                    <a:pt x="281" y="917"/>
                    <a:pt x="327" y="890"/>
                  </a:cubicBezTo>
                  <a:cubicBezTo>
                    <a:pt x="524" y="744"/>
                    <a:pt x="645" y="521"/>
                    <a:pt x="645" y="280"/>
                  </a:cubicBezTo>
                  <a:cubicBezTo>
                    <a:pt x="645" y="103"/>
                    <a:pt x="570" y="0"/>
                    <a:pt x="458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09;p41"/>
            <p:cNvSpPr/>
            <p:nvPr/>
          </p:nvSpPr>
          <p:spPr>
            <a:xfrm>
              <a:off x="2138925" y="3425850"/>
              <a:ext cx="16125" cy="23300"/>
            </a:xfrm>
            <a:custGeom>
              <a:avLst/>
              <a:gdLst/>
              <a:ahLst/>
              <a:cxnLst/>
              <a:rect l="l" t="t" r="r" b="b"/>
              <a:pathLst>
                <a:path w="645" h="932" extrusionOk="0">
                  <a:moveTo>
                    <a:pt x="444" y="0"/>
                  </a:moveTo>
                  <a:cubicBezTo>
                    <a:pt x="405" y="0"/>
                    <a:pt x="362" y="13"/>
                    <a:pt x="318" y="39"/>
                  </a:cubicBezTo>
                  <a:cubicBezTo>
                    <a:pt x="121" y="176"/>
                    <a:pt x="1" y="408"/>
                    <a:pt x="1" y="649"/>
                  </a:cubicBezTo>
                  <a:cubicBezTo>
                    <a:pt x="1" y="821"/>
                    <a:pt x="76" y="932"/>
                    <a:pt x="189" y="932"/>
                  </a:cubicBezTo>
                  <a:cubicBezTo>
                    <a:pt x="228" y="932"/>
                    <a:pt x="272" y="918"/>
                    <a:pt x="318" y="889"/>
                  </a:cubicBezTo>
                  <a:cubicBezTo>
                    <a:pt x="516" y="752"/>
                    <a:pt x="636" y="520"/>
                    <a:pt x="645" y="279"/>
                  </a:cubicBezTo>
                  <a:cubicBezTo>
                    <a:pt x="645" y="106"/>
                    <a:pt x="559" y="0"/>
                    <a:pt x="444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10;p41"/>
            <p:cNvSpPr/>
            <p:nvPr/>
          </p:nvSpPr>
          <p:spPr>
            <a:xfrm>
              <a:off x="1976775" y="3340250"/>
              <a:ext cx="201050" cy="167775"/>
            </a:xfrm>
            <a:custGeom>
              <a:avLst/>
              <a:gdLst/>
              <a:ahLst/>
              <a:cxnLst/>
              <a:rect l="l" t="t" r="r" b="b"/>
              <a:pathLst>
                <a:path w="8042" h="6711" extrusionOk="0">
                  <a:moveTo>
                    <a:pt x="4710" y="1"/>
                  </a:moveTo>
                  <a:cubicBezTo>
                    <a:pt x="3468" y="1"/>
                    <a:pt x="2147" y="512"/>
                    <a:pt x="1400" y="1959"/>
                  </a:cubicBezTo>
                  <a:cubicBezTo>
                    <a:pt x="0" y="4666"/>
                    <a:pt x="2260" y="6710"/>
                    <a:pt x="2260" y="6710"/>
                  </a:cubicBezTo>
                  <a:lnTo>
                    <a:pt x="2698" y="6126"/>
                  </a:lnTo>
                  <a:lnTo>
                    <a:pt x="2620" y="6075"/>
                  </a:lnTo>
                  <a:cubicBezTo>
                    <a:pt x="2363" y="5929"/>
                    <a:pt x="2199" y="5654"/>
                    <a:pt x="2199" y="5362"/>
                  </a:cubicBezTo>
                  <a:cubicBezTo>
                    <a:pt x="2206" y="5167"/>
                    <a:pt x="2359" y="5032"/>
                    <a:pt x="2529" y="5032"/>
                  </a:cubicBezTo>
                  <a:cubicBezTo>
                    <a:pt x="2585" y="5032"/>
                    <a:pt x="2643" y="5046"/>
                    <a:pt x="2698" y="5078"/>
                  </a:cubicBezTo>
                  <a:cubicBezTo>
                    <a:pt x="2790" y="5087"/>
                    <a:pt x="2883" y="5092"/>
                    <a:pt x="2976" y="5092"/>
                  </a:cubicBezTo>
                  <a:cubicBezTo>
                    <a:pt x="3485" y="5092"/>
                    <a:pt x="3990" y="4954"/>
                    <a:pt x="4433" y="4700"/>
                  </a:cubicBezTo>
                  <a:lnTo>
                    <a:pt x="4605" y="4597"/>
                  </a:lnTo>
                  <a:cubicBezTo>
                    <a:pt x="5163" y="4279"/>
                    <a:pt x="5602" y="3781"/>
                    <a:pt x="5859" y="3188"/>
                  </a:cubicBezTo>
                  <a:cubicBezTo>
                    <a:pt x="6036" y="3313"/>
                    <a:pt x="6242" y="3376"/>
                    <a:pt x="6449" y="3376"/>
                  </a:cubicBezTo>
                  <a:cubicBezTo>
                    <a:pt x="6625" y="3376"/>
                    <a:pt x="6801" y="3330"/>
                    <a:pt x="6959" y="3239"/>
                  </a:cubicBezTo>
                  <a:lnTo>
                    <a:pt x="7586" y="2879"/>
                  </a:lnTo>
                  <a:lnTo>
                    <a:pt x="7664" y="2827"/>
                  </a:lnTo>
                  <a:cubicBezTo>
                    <a:pt x="7913" y="2672"/>
                    <a:pt x="8042" y="2372"/>
                    <a:pt x="7973" y="2088"/>
                  </a:cubicBezTo>
                  <a:cubicBezTo>
                    <a:pt x="7784" y="1220"/>
                    <a:pt x="7131" y="525"/>
                    <a:pt x="6280" y="275"/>
                  </a:cubicBezTo>
                  <a:lnTo>
                    <a:pt x="6143" y="232"/>
                  </a:lnTo>
                  <a:cubicBezTo>
                    <a:pt x="6100" y="215"/>
                    <a:pt x="6066" y="207"/>
                    <a:pt x="6023" y="189"/>
                  </a:cubicBezTo>
                  <a:cubicBezTo>
                    <a:pt x="5980" y="181"/>
                    <a:pt x="5919" y="164"/>
                    <a:pt x="5868" y="147"/>
                  </a:cubicBezTo>
                  <a:cubicBezTo>
                    <a:pt x="5505" y="54"/>
                    <a:pt x="5111" y="1"/>
                    <a:pt x="4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11;p41"/>
            <p:cNvSpPr/>
            <p:nvPr/>
          </p:nvSpPr>
          <p:spPr>
            <a:xfrm>
              <a:off x="2094025" y="3468050"/>
              <a:ext cx="58250" cy="61675"/>
            </a:xfrm>
            <a:custGeom>
              <a:avLst/>
              <a:gdLst/>
              <a:ahLst/>
              <a:cxnLst/>
              <a:rect l="l" t="t" r="r" b="b"/>
              <a:pathLst>
                <a:path w="2330" h="2467" extrusionOk="0">
                  <a:moveTo>
                    <a:pt x="2329" y="0"/>
                  </a:moveTo>
                  <a:lnTo>
                    <a:pt x="1" y="1341"/>
                  </a:lnTo>
                  <a:lnTo>
                    <a:pt x="1" y="1641"/>
                  </a:lnTo>
                  <a:cubicBezTo>
                    <a:pt x="1" y="2123"/>
                    <a:pt x="395" y="2467"/>
                    <a:pt x="830" y="2467"/>
                  </a:cubicBezTo>
                  <a:cubicBezTo>
                    <a:pt x="968" y="2467"/>
                    <a:pt x="1111" y="2431"/>
                    <a:pt x="1247" y="2354"/>
                  </a:cubicBezTo>
                  <a:cubicBezTo>
                    <a:pt x="1917" y="1968"/>
                    <a:pt x="2329" y="1246"/>
                    <a:pt x="2329" y="473"/>
                  </a:cubicBezTo>
                  <a:lnTo>
                    <a:pt x="23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12;p41"/>
            <p:cNvSpPr/>
            <p:nvPr/>
          </p:nvSpPr>
          <p:spPr>
            <a:xfrm>
              <a:off x="2044000" y="3454725"/>
              <a:ext cx="13750" cy="118800"/>
            </a:xfrm>
            <a:custGeom>
              <a:avLst/>
              <a:gdLst/>
              <a:ahLst/>
              <a:cxnLst/>
              <a:rect l="l" t="t" r="r" b="b"/>
              <a:pathLst>
                <a:path w="550" h="4752" extrusionOk="0">
                  <a:moveTo>
                    <a:pt x="550" y="1"/>
                  </a:moveTo>
                  <a:lnTo>
                    <a:pt x="0" y="104"/>
                  </a:lnTo>
                  <a:lnTo>
                    <a:pt x="0" y="4133"/>
                  </a:lnTo>
                  <a:cubicBezTo>
                    <a:pt x="0" y="4382"/>
                    <a:pt x="215" y="4623"/>
                    <a:pt x="550" y="4752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5828;p41"/>
          <p:cNvGrpSpPr/>
          <p:nvPr/>
        </p:nvGrpSpPr>
        <p:grpSpPr>
          <a:xfrm>
            <a:off x="568394" y="542112"/>
            <a:ext cx="201725" cy="370425"/>
            <a:chOff x="4451725" y="3340250"/>
            <a:chExt cx="201725" cy="370425"/>
          </a:xfrm>
        </p:grpSpPr>
        <p:sp>
          <p:nvSpPr>
            <p:cNvPr id="43" name="Google Shape;5829;p41"/>
            <p:cNvSpPr/>
            <p:nvPr/>
          </p:nvSpPr>
          <p:spPr>
            <a:xfrm>
              <a:off x="4459675" y="3509175"/>
              <a:ext cx="193775" cy="201500"/>
            </a:xfrm>
            <a:custGeom>
              <a:avLst/>
              <a:gdLst/>
              <a:ahLst/>
              <a:cxnLst/>
              <a:rect l="l" t="t" r="r" b="b"/>
              <a:pathLst>
                <a:path w="7751" h="8060" extrusionOk="0">
                  <a:moveTo>
                    <a:pt x="5741" y="1"/>
                  </a:moveTo>
                  <a:cubicBezTo>
                    <a:pt x="3436" y="1"/>
                    <a:pt x="1934" y="581"/>
                    <a:pt x="1934" y="581"/>
                  </a:cubicBezTo>
                  <a:cubicBezTo>
                    <a:pt x="1203" y="1070"/>
                    <a:pt x="611" y="1740"/>
                    <a:pt x="207" y="2522"/>
                  </a:cubicBezTo>
                  <a:cubicBezTo>
                    <a:pt x="69" y="2780"/>
                    <a:pt x="1" y="3072"/>
                    <a:pt x="18" y="3364"/>
                  </a:cubicBezTo>
                  <a:lnTo>
                    <a:pt x="18" y="6706"/>
                  </a:lnTo>
                  <a:lnTo>
                    <a:pt x="1186" y="7385"/>
                  </a:lnTo>
                  <a:cubicBezTo>
                    <a:pt x="1956" y="7831"/>
                    <a:pt x="2823" y="8060"/>
                    <a:pt x="3697" y="8060"/>
                  </a:cubicBezTo>
                  <a:cubicBezTo>
                    <a:pt x="4169" y="8060"/>
                    <a:pt x="4643" y="7993"/>
                    <a:pt x="5104" y="7857"/>
                  </a:cubicBezTo>
                  <a:cubicBezTo>
                    <a:pt x="6238" y="7531"/>
                    <a:pt x="7192" y="6766"/>
                    <a:pt x="7750" y="5735"/>
                  </a:cubicBezTo>
                  <a:lnTo>
                    <a:pt x="7750" y="2393"/>
                  </a:lnTo>
                  <a:cubicBezTo>
                    <a:pt x="7724" y="1508"/>
                    <a:pt x="7381" y="675"/>
                    <a:pt x="6771" y="39"/>
                  </a:cubicBezTo>
                  <a:cubicBezTo>
                    <a:pt x="6413" y="13"/>
                    <a:pt x="6069" y="1"/>
                    <a:pt x="5741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830;p41"/>
            <p:cNvSpPr/>
            <p:nvPr/>
          </p:nvSpPr>
          <p:spPr>
            <a:xfrm>
              <a:off x="4451725" y="3340250"/>
              <a:ext cx="200650" cy="206425"/>
            </a:xfrm>
            <a:custGeom>
              <a:avLst/>
              <a:gdLst/>
              <a:ahLst/>
              <a:cxnLst/>
              <a:rect l="l" t="t" r="r" b="b"/>
              <a:pathLst>
                <a:path w="8026" h="8257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252" y="7647"/>
                  </a:lnTo>
                  <a:cubicBezTo>
                    <a:pt x="2252" y="7647"/>
                    <a:pt x="3738" y="8033"/>
                    <a:pt x="4357" y="8102"/>
                  </a:cubicBezTo>
                  <a:cubicBezTo>
                    <a:pt x="4580" y="8205"/>
                    <a:pt x="4820" y="8257"/>
                    <a:pt x="5061" y="8257"/>
                  </a:cubicBezTo>
                  <a:cubicBezTo>
                    <a:pt x="5121" y="8257"/>
                    <a:pt x="5173" y="8248"/>
                    <a:pt x="5233" y="8248"/>
                  </a:cubicBezTo>
                  <a:cubicBezTo>
                    <a:pt x="5439" y="8214"/>
                    <a:pt x="5645" y="8145"/>
                    <a:pt x="5834" y="8042"/>
                  </a:cubicBezTo>
                  <a:cubicBezTo>
                    <a:pt x="6908" y="7415"/>
                    <a:pt x="7578" y="6264"/>
                    <a:pt x="7578" y="5026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831;p41"/>
            <p:cNvSpPr/>
            <p:nvPr/>
          </p:nvSpPr>
          <p:spPr>
            <a:xfrm>
              <a:off x="4464825" y="3580375"/>
              <a:ext cx="46850" cy="123525"/>
            </a:xfrm>
            <a:custGeom>
              <a:avLst/>
              <a:gdLst/>
              <a:ahLst/>
              <a:cxnLst/>
              <a:rect l="l" t="t" r="r" b="b"/>
              <a:pathLst>
                <a:path w="1874" h="4941" extrusionOk="0">
                  <a:moveTo>
                    <a:pt x="528" y="0"/>
                  </a:moveTo>
                  <a:cubicBezTo>
                    <a:pt x="220" y="0"/>
                    <a:pt x="1" y="285"/>
                    <a:pt x="1" y="765"/>
                  </a:cubicBezTo>
                  <a:lnTo>
                    <a:pt x="1" y="3970"/>
                  </a:lnTo>
                  <a:lnTo>
                    <a:pt x="1075" y="4597"/>
                  </a:lnTo>
                  <a:cubicBezTo>
                    <a:pt x="1332" y="4735"/>
                    <a:pt x="1590" y="4846"/>
                    <a:pt x="1865" y="4941"/>
                  </a:cubicBezTo>
                  <a:lnTo>
                    <a:pt x="1865" y="1839"/>
                  </a:lnTo>
                  <a:cubicBezTo>
                    <a:pt x="1874" y="1203"/>
                    <a:pt x="1479" y="456"/>
                    <a:pt x="1006" y="181"/>
                  </a:cubicBezTo>
                  <a:lnTo>
                    <a:pt x="869" y="104"/>
                  </a:lnTo>
                  <a:cubicBezTo>
                    <a:pt x="748" y="34"/>
                    <a:pt x="633" y="0"/>
                    <a:pt x="528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832;p41"/>
            <p:cNvSpPr/>
            <p:nvPr/>
          </p:nvSpPr>
          <p:spPr>
            <a:xfrm>
              <a:off x="4506725" y="3412200"/>
              <a:ext cx="134475" cy="134425"/>
            </a:xfrm>
            <a:custGeom>
              <a:avLst/>
              <a:gdLst/>
              <a:ahLst/>
              <a:cxnLst/>
              <a:rect l="l" t="t" r="r" b="b"/>
              <a:pathLst>
                <a:path w="5379" h="5377" extrusionOk="0">
                  <a:moveTo>
                    <a:pt x="5378" y="1"/>
                  </a:moveTo>
                  <a:lnTo>
                    <a:pt x="5112" y="147"/>
                  </a:lnTo>
                  <a:lnTo>
                    <a:pt x="4751" y="361"/>
                  </a:lnTo>
                  <a:cubicBezTo>
                    <a:pt x="4593" y="452"/>
                    <a:pt x="4415" y="498"/>
                    <a:pt x="4237" y="498"/>
                  </a:cubicBezTo>
                  <a:cubicBezTo>
                    <a:pt x="4028" y="498"/>
                    <a:pt x="3819" y="435"/>
                    <a:pt x="3643" y="310"/>
                  </a:cubicBezTo>
                  <a:cubicBezTo>
                    <a:pt x="3394" y="903"/>
                    <a:pt x="2956" y="1392"/>
                    <a:pt x="2397" y="1719"/>
                  </a:cubicBezTo>
                  <a:lnTo>
                    <a:pt x="2225" y="1813"/>
                  </a:lnTo>
                  <a:cubicBezTo>
                    <a:pt x="1785" y="2066"/>
                    <a:pt x="1285" y="2197"/>
                    <a:pt x="779" y="2197"/>
                  </a:cubicBezTo>
                  <a:cubicBezTo>
                    <a:pt x="683" y="2197"/>
                    <a:pt x="586" y="2192"/>
                    <a:pt x="490" y="2183"/>
                  </a:cubicBezTo>
                  <a:cubicBezTo>
                    <a:pt x="439" y="2154"/>
                    <a:pt x="385" y="2141"/>
                    <a:pt x="332" y="2141"/>
                  </a:cubicBezTo>
                  <a:cubicBezTo>
                    <a:pt x="161" y="2141"/>
                    <a:pt x="0" y="2278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1"/>
                  </a:lnTo>
                  <a:lnTo>
                    <a:pt x="52" y="3815"/>
                  </a:lnTo>
                  <a:cubicBezTo>
                    <a:pt x="301" y="4090"/>
                    <a:pt x="593" y="4322"/>
                    <a:pt x="911" y="4511"/>
                  </a:cubicBezTo>
                  <a:lnTo>
                    <a:pt x="1950" y="5104"/>
                  </a:lnTo>
                  <a:cubicBezTo>
                    <a:pt x="2219" y="5286"/>
                    <a:pt x="2529" y="5376"/>
                    <a:pt x="2838" y="5376"/>
                  </a:cubicBezTo>
                  <a:cubicBezTo>
                    <a:pt x="3113" y="5376"/>
                    <a:pt x="3388" y="5305"/>
                    <a:pt x="3634" y="5164"/>
                  </a:cubicBezTo>
                  <a:cubicBezTo>
                    <a:pt x="4708" y="4537"/>
                    <a:pt x="5378" y="3386"/>
                    <a:pt x="5378" y="2148"/>
                  </a:cubicBezTo>
                  <a:lnTo>
                    <a:pt x="5378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833;p41"/>
            <p:cNvSpPr/>
            <p:nvPr/>
          </p:nvSpPr>
          <p:spPr>
            <a:xfrm>
              <a:off x="4585325" y="3537850"/>
              <a:ext cx="17650" cy="18500"/>
            </a:xfrm>
            <a:custGeom>
              <a:avLst/>
              <a:gdLst/>
              <a:ahLst/>
              <a:cxnLst/>
              <a:rect l="l" t="t" r="r" b="b"/>
              <a:pathLst>
                <a:path w="706" h="740" extrusionOk="0">
                  <a:moveTo>
                    <a:pt x="705" y="1"/>
                  </a:moveTo>
                  <a:lnTo>
                    <a:pt x="705" y="1"/>
                  </a:lnTo>
                  <a:cubicBezTo>
                    <a:pt x="636" y="44"/>
                    <a:pt x="559" y="95"/>
                    <a:pt x="490" y="138"/>
                  </a:cubicBezTo>
                  <a:cubicBezTo>
                    <a:pt x="336" y="224"/>
                    <a:pt x="172" y="284"/>
                    <a:pt x="1" y="318"/>
                  </a:cubicBezTo>
                  <a:lnTo>
                    <a:pt x="559" y="7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34;p41"/>
            <p:cNvSpPr/>
            <p:nvPr/>
          </p:nvSpPr>
          <p:spPr>
            <a:xfrm>
              <a:off x="4573075" y="3545800"/>
              <a:ext cx="20650" cy="22350"/>
            </a:xfrm>
            <a:custGeom>
              <a:avLst/>
              <a:gdLst/>
              <a:ahLst/>
              <a:cxnLst/>
              <a:rect l="l" t="t" r="r" b="b"/>
              <a:pathLst>
                <a:path w="826" h="894" extrusionOk="0">
                  <a:moveTo>
                    <a:pt x="491" y="0"/>
                  </a:moveTo>
                  <a:cubicBezTo>
                    <a:pt x="448" y="9"/>
                    <a:pt x="405" y="18"/>
                    <a:pt x="370" y="26"/>
                  </a:cubicBezTo>
                  <a:lnTo>
                    <a:pt x="1" y="748"/>
                  </a:lnTo>
                  <a:lnTo>
                    <a:pt x="173" y="894"/>
                  </a:lnTo>
                  <a:lnTo>
                    <a:pt x="628" y="628"/>
                  </a:lnTo>
                  <a:lnTo>
                    <a:pt x="826" y="250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835;p41"/>
            <p:cNvSpPr/>
            <p:nvPr/>
          </p:nvSpPr>
          <p:spPr>
            <a:xfrm>
              <a:off x="4508000" y="3531400"/>
              <a:ext cx="74350" cy="38275"/>
            </a:xfrm>
            <a:custGeom>
              <a:avLst/>
              <a:gdLst/>
              <a:ahLst/>
              <a:cxnLst/>
              <a:rect l="l" t="t" r="r" b="b"/>
              <a:pathLst>
                <a:path w="2974" h="1531" extrusionOk="0">
                  <a:moveTo>
                    <a:pt x="1" y="1"/>
                  </a:moveTo>
                  <a:lnTo>
                    <a:pt x="2501" y="1530"/>
                  </a:lnTo>
                  <a:lnTo>
                    <a:pt x="2973" y="602"/>
                  </a:lnTo>
                  <a:lnTo>
                    <a:pt x="2973" y="602"/>
                  </a:lnTo>
                  <a:cubicBezTo>
                    <a:pt x="2913" y="609"/>
                    <a:pt x="2852" y="613"/>
                    <a:pt x="2792" y="613"/>
                  </a:cubicBezTo>
                  <a:cubicBezTo>
                    <a:pt x="2555" y="613"/>
                    <a:pt x="2325" y="559"/>
                    <a:pt x="2106" y="456"/>
                  </a:cubicBezTo>
                  <a:cubicBezTo>
                    <a:pt x="1487" y="387"/>
                    <a:pt x="868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836;p41"/>
            <p:cNvSpPr/>
            <p:nvPr/>
          </p:nvSpPr>
          <p:spPr>
            <a:xfrm>
              <a:off x="4508000" y="3507575"/>
              <a:ext cx="53075" cy="35250"/>
            </a:xfrm>
            <a:custGeom>
              <a:avLst/>
              <a:gdLst/>
              <a:ahLst/>
              <a:cxnLst/>
              <a:rect l="l" t="t" r="r" b="b"/>
              <a:pathLst>
                <a:path w="2123" h="1410" extrusionOk="0">
                  <a:moveTo>
                    <a:pt x="1" y="0"/>
                  </a:moveTo>
                  <a:lnTo>
                    <a:pt x="1" y="945"/>
                  </a:lnTo>
                  <a:lnTo>
                    <a:pt x="267" y="1031"/>
                  </a:lnTo>
                  <a:cubicBezTo>
                    <a:pt x="868" y="1212"/>
                    <a:pt x="1487" y="1340"/>
                    <a:pt x="2106" y="1409"/>
                  </a:cubicBezTo>
                  <a:lnTo>
                    <a:pt x="2123" y="1409"/>
                  </a:lnTo>
                  <a:cubicBezTo>
                    <a:pt x="2045" y="1375"/>
                    <a:pt x="1968" y="1332"/>
                    <a:pt x="1891" y="1289"/>
                  </a:cubicBezTo>
                  <a:lnTo>
                    <a:pt x="860" y="696"/>
                  </a:lnTo>
                  <a:cubicBezTo>
                    <a:pt x="533" y="507"/>
                    <a:pt x="241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837;p41"/>
            <p:cNvSpPr/>
            <p:nvPr/>
          </p:nvSpPr>
          <p:spPr>
            <a:xfrm>
              <a:off x="4568575" y="3452775"/>
              <a:ext cx="16125" cy="2325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52" y="1"/>
                  </a:moveTo>
                  <a:cubicBezTo>
                    <a:pt x="414" y="1"/>
                    <a:pt x="372" y="12"/>
                    <a:pt x="327" y="36"/>
                  </a:cubicBezTo>
                  <a:cubicBezTo>
                    <a:pt x="121" y="182"/>
                    <a:pt x="9" y="405"/>
                    <a:pt x="0" y="646"/>
                  </a:cubicBezTo>
                  <a:cubicBezTo>
                    <a:pt x="0" y="826"/>
                    <a:pt x="83" y="930"/>
                    <a:pt x="200" y="930"/>
                  </a:cubicBezTo>
                  <a:cubicBezTo>
                    <a:pt x="239" y="930"/>
                    <a:pt x="282" y="918"/>
                    <a:pt x="327" y="895"/>
                  </a:cubicBezTo>
                  <a:cubicBezTo>
                    <a:pt x="525" y="749"/>
                    <a:pt x="636" y="525"/>
                    <a:pt x="645" y="285"/>
                  </a:cubicBezTo>
                  <a:cubicBezTo>
                    <a:pt x="645" y="104"/>
                    <a:pt x="567" y="1"/>
                    <a:pt x="45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838;p41"/>
            <p:cNvSpPr/>
            <p:nvPr/>
          </p:nvSpPr>
          <p:spPr>
            <a:xfrm>
              <a:off x="4613475" y="3425625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1" y="1"/>
                  </a:moveTo>
                  <a:cubicBezTo>
                    <a:pt x="412" y="1"/>
                    <a:pt x="370" y="13"/>
                    <a:pt x="327" y="39"/>
                  </a:cubicBezTo>
                  <a:cubicBezTo>
                    <a:pt x="120" y="177"/>
                    <a:pt x="9" y="409"/>
                    <a:pt x="0" y="649"/>
                  </a:cubicBezTo>
                  <a:cubicBezTo>
                    <a:pt x="0" y="822"/>
                    <a:pt x="81" y="928"/>
                    <a:pt x="197" y="928"/>
                  </a:cubicBezTo>
                  <a:cubicBezTo>
                    <a:pt x="237" y="928"/>
                    <a:pt x="281" y="916"/>
                    <a:pt x="327" y="890"/>
                  </a:cubicBezTo>
                  <a:cubicBezTo>
                    <a:pt x="524" y="752"/>
                    <a:pt x="636" y="520"/>
                    <a:pt x="644" y="280"/>
                  </a:cubicBezTo>
                  <a:cubicBezTo>
                    <a:pt x="644" y="107"/>
                    <a:pt x="563" y="1"/>
                    <a:pt x="451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839;p41"/>
            <p:cNvSpPr/>
            <p:nvPr/>
          </p:nvSpPr>
          <p:spPr>
            <a:xfrm>
              <a:off x="4577375" y="3561700"/>
              <a:ext cx="38050" cy="119225"/>
            </a:xfrm>
            <a:custGeom>
              <a:avLst/>
              <a:gdLst/>
              <a:ahLst/>
              <a:cxnLst/>
              <a:rect l="l" t="t" r="r" b="b"/>
              <a:pathLst>
                <a:path w="1522" h="4769" extrusionOk="0">
                  <a:moveTo>
                    <a:pt x="456" y="0"/>
                  </a:moveTo>
                  <a:lnTo>
                    <a:pt x="1" y="267"/>
                  </a:lnTo>
                  <a:lnTo>
                    <a:pt x="233" y="3952"/>
                  </a:lnTo>
                  <a:lnTo>
                    <a:pt x="1118" y="4768"/>
                  </a:lnTo>
                  <a:lnTo>
                    <a:pt x="1521" y="354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840;p41"/>
            <p:cNvSpPr/>
            <p:nvPr/>
          </p:nvSpPr>
          <p:spPr>
            <a:xfrm>
              <a:off x="4613900" y="3572900"/>
              <a:ext cx="32025" cy="54725"/>
            </a:xfrm>
            <a:custGeom>
              <a:avLst/>
              <a:gdLst/>
              <a:ahLst/>
              <a:cxnLst/>
              <a:rect l="l" t="t" r="r" b="b"/>
              <a:pathLst>
                <a:path w="1281" h="2189" extrusionOk="0">
                  <a:moveTo>
                    <a:pt x="1171" y="1"/>
                  </a:moveTo>
                  <a:cubicBezTo>
                    <a:pt x="1153" y="1"/>
                    <a:pt x="1134" y="6"/>
                    <a:pt x="1117" y="16"/>
                  </a:cubicBezTo>
                  <a:lnTo>
                    <a:pt x="138" y="583"/>
                  </a:lnTo>
                  <a:cubicBezTo>
                    <a:pt x="52" y="635"/>
                    <a:pt x="0" y="721"/>
                    <a:pt x="0" y="815"/>
                  </a:cubicBezTo>
                  <a:lnTo>
                    <a:pt x="0" y="1709"/>
                  </a:lnTo>
                  <a:cubicBezTo>
                    <a:pt x="0" y="1988"/>
                    <a:pt x="231" y="2188"/>
                    <a:pt x="480" y="2188"/>
                  </a:cubicBezTo>
                  <a:cubicBezTo>
                    <a:pt x="561" y="2188"/>
                    <a:pt x="644" y="2167"/>
                    <a:pt x="722" y="2121"/>
                  </a:cubicBezTo>
                  <a:cubicBezTo>
                    <a:pt x="1066" y="1923"/>
                    <a:pt x="1280" y="1554"/>
                    <a:pt x="1280" y="1159"/>
                  </a:cubicBezTo>
                  <a:lnTo>
                    <a:pt x="1280" y="111"/>
                  </a:lnTo>
                  <a:cubicBezTo>
                    <a:pt x="1280" y="46"/>
                    <a:pt x="1227" y="1"/>
                    <a:pt x="1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841;p41"/>
            <p:cNvSpPr/>
            <p:nvPr/>
          </p:nvSpPr>
          <p:spPr>
            <a:xfrm>
              <a:off x="4451725" y="3340250"/>
              <a:ext cx="200650" cy="167550"/>
            </a:xfrm>
            <a:custGeom>
              <a:avLst/>
              <a:gdLst/>
              <a:ahLst/>
              <a:cxnLst/>
              <a:rect l="l" t="t" r="r" b="b"/>
              <a:pathLst>
                <a:path w="8026" h="6702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690" y="6109"/>
                  </a:lnTo>
                  <a:lnTo>
                    <a:pt x="2613" y="6066"/>
                  </a:lnTo>
                  <a:cubicBezTo>
                    <a:pt x="2355" y="5920"/>
                    <a:pt x="2200" y="5645"/>
                    <a:pt x="2200" y="5353"/>
                  </a:cubicBezTo>
                  <a:cubicBezTo>
                    <a:pt x="2200" y="5159"/>
                    <a:pt x="2356" y="5023"/>
                    <a:pt x="2525" y="5023"/>
                  </a:cubicBezTo>
                  <a:cubicBezTo>
                    <a:pt x="2580" y="5023"/>
                    <a:pt x="2637" y="5038"/>
                    <a:pt x="2690" y="5069"/>
                  </a:cubicBezTo>
                  <a:cubicBezTo>
                    <a:pt x="2783" y="5079"/>
                    <a:pt x="2876" y="5083"/>
                    <a:pt x="2968" y="5083"/>
                  </a:cubicBezTo>
                  <a:cubicBezTo>
                    <a:pt x="3477" y="5083"/>
                    <a:pt x="3982" y="4946"/>
                    <a:pt x="4425" y="4691"/>
                  </a:cubicBezTo>
                  <a:lnTo>
                    <a:pt x="4597" y="4597"/>
                  </a:lnTo>
                  <a:cubicBezTo>
                    <a:pt x="5156" y="4270"/>
                    <a:pt x="5594" y="3772"/>
                    <a:pt x="5851" y="3179"/>
                  </a:cubicBezTo>
                  <a:cubicBezTo>
                    <a:pt x="6031" y="3307"/>
                    <a:pt x="6242" y="3372"/>
                    <a:pt x="6452" y="3372"/>
                  </a:cubicBezTo>
                  <a:cubicBezTo>
                    <a:pt x="6624" y="3372"/>
                    <a:pt x="6796" y="3328"/>
                    <a:pt x="6951" y="3239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842;p41"/>
            <p:cNvSpPr/>
            <p:nvPr/>
          </p:nvSpPr>
          <p:spPr>
            <a:xfrm>
              <a:off x="4518950" y="3450425"/>
              <a:ext cx="122250" cy="96200"/>
            </a:xfrm>
            <a:custGeom>
              <a:avLst/>
              <a:gdLst/>
              <a:ahLst/>
              <a:cxnLst/>
              <a:rect l="l" t="t" r="r" b="b"/>
              <a:pathLst>
                <a:path w="4890" h="3848" extrusionOk="0">
                  <a:moveTo>
                    <a:pt x="4889" y="1"/>
                  </a:moveTo>
                  <a:lnTo>
                    <a:pt x="1796" y="1779"/>
                  </a:lnTo>
                  <a:cubicBezTo>
                    <a:pt x="1693" y="1839"/>
                    <a:pt x="1575" y="1869"/>
                    <a:pt x="1456" y="1869"/>
                  </a:cubicBezTo>
                  <a:cubicBezTo>
                    <a:pt x="1337" y="1869"/>
                    <a:pt x="1217" y="1839"/>
                    <a:pt x="1109" y="1779"/>
                  </a:cubicBezTo>
                  <a:cubicBezTo>
                    <a:pt x="851" y="1633"/>
                    <a:pt x="697" y="1358"/>
                    <a:pt x="697" y="1066"/>
                  </a:cubicBezTo>
                  <a:lnTo>
                    <a:pt x="697" y="645"/>
                  </a:lnTo>
                  <a:cubicBezTo>
                    <a:pt x="561" y="665"/>
                    <a:pt x="425" y="674"/>
                    <a:pt x="289" y="674"/>
                  </a:cubicBezTo>
                  <a:cubicBezTo>
                    <a:pt x="193" y="674"/>
                    <a:pt x="97" y="670"/>
                    <a:pt x="1" y="662"/>
                  </a:cubicBezTo>
                  <a:lnTo>
                    <a:pt x="1" y="2252"/>
                  </a:lnTo>
                  <a:cubicBezTo>
                    <a:pt x="1" y="2552"/>
                    <a:pt x="155" y="2827"/>
                    <a:pt x="413" y="2982"/>
                  </a:cubicBezTo>
                  <a:lnTo>
                    <a:pt x="1453" y="3575"/>
                  </a:lnTo>
                  <a:cubicBezTo>
                    <a:pt x="1721" y="3757"/>
                    <a:pt x="2031" y="3847"/>
                    <a:pt x="2341" y="3847"/>
                  </a:cubicBezTo>
                  <a:cubicBezTo>
                    <a:pt x="2616" y="3847"/>
                    <a:pt x="2890" y="3776"/>
                    <a:pt x="3137" y="3635"/>
                  </a:cubicBezTo>
                  <a:cubicBezTo>
                    <a:pt x="4219" y="3008"/>
                    <a:pt x="4881" y="1857"/>
                    <a:pt x="4889" y="619"/>
                  </a:cubicBezTo>
                  <a:lnTo>
                    <a:pt x="4889" y="1"/>
                  </a:ln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843;p41"/>
            <p:cNvSpPr/>
            <p:nvPr/>
          </p:nvSpPr>
          <p:spPr>
            <a:xfrm>
              <a:off x="4568800" y="3467625"/>
              <a:ext cx="58225" cy="61675"/>
            </a:xfrm>
            <a:custGeom>
              <a:avLst/>
              <a:gdLst/>
              <a:ahLst/>
              <a:cxnLst/>
              <a:rect l="l" t="t" r="r" b="b"/>
              <a:pathLst>
                <a:path w="2329" h="2467" extrusionOk="0">
                  <a:moveTo>
                    <a:pt x="2328" y="0"/>
                  </a:moveTo>
                  <a:lnTo>
                    <a:pt x="0" y="1349"/>
                  </a:lnTo>
                  <a:lnTo>
                    <a:pt x="0" y="1641"/>
                  </a:lnTo>
                  <a:cubicBezTo>
                    <a:pt x="0" y="2123"/>
                    <a:pt x="395" y="2466"/>
                    <a:pt x="829" y="2466"/>
                  </a:cubicBezTo>
                  <a:cubicBezTo>
                    <a:pt x="968" y="2466"/>
                    <a:pt x="1110" y="2431"/>
                    <a:pt x="1246" y="2354"/>
                  </a:cubicBezTo>
                  <a:cubicBezTo>
                    <a:pt x="1916" y="1968"/>
                    <a:pt x="2328" y="1255"/>
                    <a:pt x="2328" y="481"/>
                  </a:cubicBezTo>
                  <a:lnTo>
                    <a:pt x="23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28;p41"/>
          <p:cNvGrpSpPr/>
          <p:nvPr/>
        </p:nvGrpSpPr>
        <p:grpSpPr>
          <a:xfrm>
            <a:off x="440048" y="1991664"/>
            <a:ext cx="201725" cy="370425"/>
            <a:chOff x="4451725" y="3340250"/>
            <a:chExt cx="201725" cy="370425"/>
          </a:xfrm>
        </p:grpSpPr>
        <p:sp>
          <p:nvSpPr>
            <p:cNvPr id="59" name="Google Shape;5829;p41"/>
            <p:cNvSpPr/>
            <p:nvPr/>
          </p:nvSpPr>
          <p:spPr>
            <a:xfrm>
              <a:off x="4459675" y="3509175"/>
              <a:ext cx="193775" cy="201500"/>
            </a:xfrm>
            <a:custGeom>
              <a:avLst/>
              <a:gdLst/>
              <a:ahLst/>
              <a:cxnLst/>
              <a:rect l="l" t="t" r="r" b="b"/>
              <a:pathLst>
                <a:path w="7751" h="8060" extrusionOk="0">
                  <a:moveTo>
                    <a:pt x="5741" y="1"/>
                  </a:moveTo>
                  <a:cubicBezTo>
                    <a:pt x="3436" y="1"/>
                    <a:pt x="1934" y="581"/>
                    <a:pt x="1934" y="581"/>
                  </a:cubicBezTo>
                  <a:cubicBezTo>
                    <a:pt x="1203" y="1070"/>
                    <a:pt x="611" y="1740"/>
                    <a:pt x="207" y="2522"/>
                  </a:cubicBezTo>
                  <a:cubicBezTo>
                    <a:pt x="69" y="2780"/>
                    <a:pt x="1" y="3072"/>
                    <a:pt x="18" y="3364"/>
                  </a:cubicBezTo>
                  <a:lnTo>
                    <a:pt x="18" y="6706"/>
                  </a:lnTo>
                  <a:lnTo>
                    <a:pt x="1186" y="7385"/>
                  </a:lnTo>
                  <a:cubicBezTo>
                    <a:pt x="1956" y="7831"/>
                    <a:pt x="2823" y="8060"/>
                    <a:pt x="3697" y="8060"/>
                  </a:cubicBezTo>
                  <a:cubicBezTo>
                    <a:pt x="4169" y="8060"/>
                    <a:pt x="4643" y="7993"/>
                    <a:pt x="5104" y="7857"/>
                  </a:cubicBezTo>
                  <a:cubicBezTo>
                    <a:pt x="6238" y="7531"/>
                    <a:pt x="7192" y="6766"/>
                    <a:pt x="7750" y="5735"/>
                  </a:cubicBezTo>
                  <a:lnTo>
                    <a:pt x="7750" y="2393"/>
                  </a:lnTo>
                  <a:cubicBezTo>
                    <a:pt x="7724" y="1508"/>
                    <a:pt x="7381" y="675"/>
                    <a:pt x="6771" y="39"/>
                  </a:cubicBezTo>
                  <a:cubicBezTo>
                    <a:pt x="6413" y="13"/>
                    <a:pt x="6069" y="1"/>
                    <a:pt x="5741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830;p41"/>
            <p:cNvSpPr/>
            <p:nvPr/>
          </p:nvSpPr>
          <p:spPr>
            <a:xfrm>
              <a:off x="4451725" y="3340250"/>
              <a:ext cx="200650" cy="206425"/>
            </a:xfrm>
            <a:custGeom>
              <a:avLst/>
              <a:gdLst/>
              <a:ahLst/>
              <a:cxnLst/>
              <a:rect l="l" t="t" r="r" b="b"/>
              <a:pathLst>
                <a:path w="8026" h="8257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252" y="7647"/>
                  </a:lnTo>
                  <a:cubicBezTo>
                    <a:pt x="2252" y="7647"/>
                    <a:pt x="3738" y="8033"/>
                    <a:pt x="4357" y="8102"/>
                  </a:cubicBezTo>
                  <a:cubicBezTo>
                    <a:pt x="4580" y="8205"/>
                    <a:pt x="4820" y="8257"/>
                    <a:pt x="5061" y="8257"/>
                  </a:cubicBezTo>
                  <a:cubicBezTo>
                    <a:pt x="5121" y="8257"/>
                    <a:pt x="5173" y="8248"/>
                    <a:pt x="5233" y="8248"/>
                  </a:cubicBezTo>
                  <a:cubicBezTo>
                    <a:pt x="5439" y="8214"/>
                    <a:pt x="5645" y="8145"/>
                    <a:pt x="5834" y="8042"/>
                  </a:cubicBezTo>
                  <a:cubicBezTo>
                    <a:pt x="6908" y="7415"/>
                    <a:pt x="7578" y="6264"/>
                    <a:pt x="7578" y="5026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831;p41"/>
            <p:cNvSpPr/>
            <p:nvPr/>
          </p:nvSpPr>
          <p:spPr>
            <a:xfrm>
              <a:off x="4464825" y="3580375"/>
              <a:ext cx="46850" cy="123525"/>
            </a:xfrm>
            <a:custGeom>
              <a:avLst/>
              <a:gdLst/>
              <a:ahLst/>
              <a:cxnLst/>
              <a:rect l="l" t="t" r="r" b="b"/>
              <a:pathLst>
                <a:path w="1874" h="4941" extrusionOk="0">
                  <a:moveTo>
                    <a:pt x="528" y="0"/>
                  </a:moveTo>
                  <a:cubicBezTo>
                    <a:pt x="220" y="0"/>
                    <a:pt x="1" y="285"/>
                    <a:pt x="1" y="765"/>
                  </a:cubicBezTo>
                  <a:lnTo>
                    <a:pt x="1" y="3970"/>
                  </a:lnTo>
                  <a:lnTo>
                    <a:pt x="1075" y="4597"/>
                  </a:lnTo>
                  <a:cubicBezTo>
                    <a:pt x="1332" y="4735"/>
                    <a:pt x="1590" y="4846"/>
                    <a:pt x="1865" y="4941"/>
                  </a:cubicBezTo>
                  <a:lnTo>
                    <a:pt x="1865" y="1839"/>
                  </a:lnTo>
                  <a:cubicBezTo>
                    <a:pt x="1874" y="1203"/>
                    <a:pt x="1479" y="456"/>
                    <a:pt x="1006" y="181"/>
                  </a:cubicBezTo>
                  <a:lnTo>
                    <a:pt x="869" y="104"/>
                  </a:lnTo>
                  <a:cubicBezTo>
                    <a:pt x="748" y="34"/>
                    <a:pt x="633" y="0"/>
                    <a:pt x="528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832;p41"/>
            <p:cNvSpPr/>
            <p:nvPr/>
          </p:nvSpPr>
          <p:spPr>
            <a:xfrm>
              <a:off x="4506725" y="3412200"/>
              <a:ext cx="134475" cy="134425"/>
            </a:xfrm>
            <a:custGeom>
              <a:avLst/>
              <a:gdLst/>
              <a:ahLst/>
              <a:cxnLst/>
              <a:rect l="l" t="t" r="r" b="b"/>
              <a:pathLst>
                <a:path w="5379" h="5377" extrusionOk="0">
                  <a:moveTo>
                    <a:pt x="5378" y="1"/>
                  </a:moveTo>
                  <a:lnTo>
                    <a:pt x="5112" y="147"/>
                  </a:lnTo>
                  <a:lnTo>
                    <a:pt x="4751" y="361"/>
                  </a:lnTo>
                  <a:cubicBezTo>
                    <a:pt x="4593" y="452"/>
                    <a:pt x="4415" y="498"/>
                    <a:pt x="4237" y="498"/>
                  </a:cubicBezTo>
                  <a:cubicBezTo>
                    <a:pt x="4028" y="498"/>
                    <a:pt x="3819" y="435"/>
                    <a:pt x="3643" y="310"/>
                  </a:cubicBezTo>
                  <a:cubicBezTo>
                    <a:pt x="3394" y="903"/>
                    <a:pt x="2956" y="1392"/>
                    <a:pt x="2397" y="1719"/>
                  </a:cubicBezTo>
                  <a:lnTo>
                    <a:pt x="2225" y="1813"/>
                  </a:lnTo>
                  <a:cubicBezTo>
                    <a:pt x="1785" y="2066"/>
                    <a:pt x="1285" y="2197"/>
                    <a:pt x="779" y="2197"/>
                  </a:cubicBezTo>
                  <a:cubicBezTo>
                    <a:pt x="683" y="2197"/>
                    <a:pt x="586" y="2192"/>
                    <a:pt x="490" y="2183"/>
                  </a:cubicBezTo>
                  <a:cubicBezTo>
                    <a:pt x="439" y="2154"/>
                    <a:pt x="385" y="2141"/>
                    <a:pt x="332" y="2141"/>
                  </a:cubicBezTo>
                  <a:cubicBezTo>
                    <a:pt x="161" y="2141"/>
                    <a:pt x="0" y="2278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1"/>
                  </a:lnTo>
                  <a:lnTo>
                    <a:pt x="52" y="3815"/>
                  </a:lnTo>
                  <a:cubicBezTo>
                    <a:pt x="301" y="4090"/>
                    <a:pt x="593" y="4322"/>
                    <a:pt x="911" y="4511"/>
                  </a:cubicBezTo>
                  <a:lnTo>
                    <a:pt x="1950" y="5104"/>
                  </a:lnTo>
                  <a:cubicBezTo>
                    <a:pt x="2219" y="5286"/>
                    <a:pt x="2529" y="5376"/>
                    <a:pt x="2838" y="5376"/>
                  </a:cubicBezTo>
                  <a:cubicBezTo>
                    <a:pt x="3113" y="5376"/>
                    <a:pt x="3388" y="5305"/>
                    <a:pt x="3634" y="5164"/>
                  </a:cubicBezTo>
                  <a:cubicBezTo>
                    <a:pt x="4708" y="4537"/>
                    <a:pt x="5378" y="3386"/>
                    <a:pt x="5378" y="2148"/>
                  </a:cubicBezTo>
                  <a:lnTo>
                    <a:pt x="5378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833;p41"/>
            <p:cNvSpPr/>
            <p:nvPr/>
          </p:nvSpPr>
          <p:spPr>
            <a:xfrm>
              <a:off x="4585325" y="3537850"/>
              <a:ext cx="17650" cy="18500"/>
            </a:xfrm>
            <a:custGeom>
              <a:avLst/>
              <a:gdLst/>
              <a:ahLst/>
              <a:cxnLst/>
              <a:rect l="l" t="t" r="r" b="b"/>
              <a:pathLst>
                <a:path w="706" h="740" extrusionOk="0">
                  <a:moveTo>
                    <a:pt x="705" y="1"/>
                  </a:moveTo>
                  <a:lnTo>
                    <a:pt x="705" y="1"/>
                  </a:lnTo>
                  <a:cubicBezTo>
                    <a:pt x="636" y="44"/>
                    <a:pt x="559" y="95"/>
                    <a:pt x="490" y="138"/>
                  </a:cubicBezTo>
                  <a:cubicBezTo>
                    <a:pt x="336" y="224"/>
                    <a:pt x="172" y="284"/>
                    <a:pt x="1" y="318"/>
                  </a:cubicBezTo>
                  <a:lnTo>
                    <a:pt x="559" y="7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834;p41"/>
            <p:cNvSpPr/>
            <p:nvPr/>
          </p:nvSpPr>
          <p:spPr>
            <a:xfrm>
              <a:off x="4573075" y="3545800"/>
              <a:ext cx="20650" cy="22350"/>
            </a:xfrm>
            <a:custGeom>
              <a:avLst/>
              <a:gdLst/>
              <a:ahLst/>
              <a:cxnLst/>
              <a:rect l="l" t="t" r="r" b="b"/>
              <a:pathLst>
                <a:path w="826" h="894" extrusionOk="0">
                  <a:moveTo>
                    <a:pt x="491" y="0"/>
                  </a:moveTo>
                  <a:cubicBezTo>
                    <a:pt x="448" y="9"/>
                    <a:pt x="405" y="18"/>
                    <a:pt x="370" y="26"/>
                  </a:cubicBezTo>
                  <a:lnTo>
                    <a:pt x="1" y="748"/>
                  </a:lnTo>
                  <a:lnTo>
                    <a:pt x="173" y="894"/>
                  </a:lnTo>
                  <a:lnTo>
                    <a:pt x="628" y="628"/>
                  </a:lnTo>
                  <a:lnTo>
                    <a:pt x="826" y="250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835;p41"/>
            <p:cNvSpPr/>
            <p:nvPr/>
          </p:nvSpPr>
          <p:spPr>
            <a:xfrm>
              <a:off x="4508000" y="3531400"/>
              <a:ext cx="74350" cy="38275"/>
            </a:xfrm>
            <a:custGeom>
              <a:avLst/>
              <a:gdLst/>
              <a:ahLst/>
              <a:cxnLst/>
              <a:rect l="l" t="t" r="r" b="b"/>
              <a:pathLst>
                <a:path w="2974" h="1531" extrusionOk="0">
                  <a:moveTo>
                    <a:pt x="1" y="1"/>
                  </a:moveTo>
                  <a:lnTo>
                    <a:pt x="2501" y="1530"/>
                  </a:lnTo>
                  <a:lnTo>
                    <a:pt x="2973" y="602"/>
                  </a:lnTo>
                  <a:lnTo>
                    <a:pt x="2973" y="602"/>
                  </a:lnTo>
                  <a:cubicBezTo>
                    <a:pt x="2913" y="609"/>
                    <a:pt x="2852" y="613"/>
                    <a:pt x="2792" y="613"/>
                  </a:cubicBezTo>
                  <a:cubicBezTo>
                    <a:pt x="2555" y="613"/>
                    <a:pt x="2325" y="559"/>
                    <a:pt x="2106" y="456"/>
                  </a:cubicBezTo>
                  <a:cubicBezTo>
                    <a:pt x="1487" y="387"/>
                    <a:pt x="868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36;p41"/>
            <p:cNvSpPr/>
            <p:nvPr/>
          </p:nvSpPr>
          <p:spPr>
            <a:xfrm>
              <a:off x="4508000" y="3507575"/>
              <a:ext cx="53075" cy="35250"/>
            </a:xfrm>
            <a:custGeom>
              <a:avLst/>
              <a:gdLst/>
              <a:ahLst/>
              <a:cxnLst/>
              <a:rect l="l" t="t" r="r" b="b"/>
              <a:pathLst>
                <a:path w="2123" h="1410" extrusionOk="0">
                  <a:moveTo>
                    <a:pt x="1" y="0"/>
                  </a:moveTo>
                  <a:lnTo>
                    <a:pt x="1" y="945"/>
                  </a:lnTo>
                  <a:lnTo>
                    <a:pt x="267" y="1031"/>
                  </a:lnTo>
                  <a:cubicBezTo>
                    <a:pt x="868" y="1212"/>
                    <a:pt x="1487" y="1340"/>
                    <a:pt x="2106" y="1409"/>
                  </a:cubicBezTo>
                  <a:lnTo>
                    <a:pt x="2123" y="1409"/>
                  </a:lnTo>
                  <a:cubicBezTo>
                    <a:pt x="2045" y="1375"/>
                    <a:pt x="1968" y="1332"/>
                    <a:pt x="1891" y="1289"/>
                  </a:cubicBezTo>
                  <a:lnTo>
                    <a:pt x="860" y="696"/>
                  </a:lnTo>
                  <a:cubicBezTo>
                    <a:pt x="533" y="507"/>
                    <a:pt x="241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837;p41"/>
            <p:cNvSpPr/>
            <p:nvPr/>
          </p:nvSpPr>
          <p:spPr>
            <a:xfrm>
              <a:off x="4568575" y="3452775"/>
              <a:ext cx="16125" cy="2325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52" y="1"/>
                  </a:moveTo>
                  <a:cubicBezTo>
                    <a:pt x="414" y="1"/>
                    <a:pt x="372" y="12"/>
                    <a:pt x="327" y="36"/>
                  </a:cubicBezTo>
                  <a:cubicBezTo>
                    <a:pt x="121" y="182"/>
                    <a:pt x="9" y="405"/>
                    <a:pt x="0" y="646"/>
                  </a:cubicBezTo>
                  <a:cubicBezTo>
                    <a:pt x="0" y="826"/>
                    <a:pt x="83" y="930"/>
                    <a:pt x="200" y="930"/>
                  </a:cubicBezTo>
                  <a:cubicBezTo>
                    <a:pt x="239" y="930"/>
                    <a:pt x="282" y="918"/>
                    <a:pt x="327" y="895"/>
                  </a:cubicBezTo>
                  <a:cubicBezTo>
                    <a:pt x="525" y="749"/>
                    <a:pt x="636" y="525"/>
                    <a:pt x="645" y="285"/>
                  </a:cubicBezTo>
                  <a:cubicBezTo>
                    <a:pt x="645" y="104"/>
                    <a:pt x="567" y="1"/>
                    <a:pt x="45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838;p41"/>
            <p:cNvSpPr/>
            <p:nvPr/>
          </p:nvSpPr>
          <p:spPr>
            <a:xfrm>
              <a:off x="4613475" y="3425625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1" y="1"/>
                  </a:moveTo>
                  <a:cubicBezTo>
                    <a:pt x="412" y="1"/>
                    <a:pt x="370" y="13"/>
                    <a:pt x="327" y="39"/>
                  </a:cubicBezTo>
                  <a:cubicBezTo>
                    <a:pt x="120" y="177"/>
                    <a:pt x="9" y="409"/>
                    <a:pt x="0" y="649"/>
                  </a:cubicBezTo>
                  <a:cubicBezTo>
                    <a:pt x="0" y="822"/>
                    <a:pt x="81" y="928"/>
                    <a:pt x="197" y="928"/>
                  </a:cubicBezTo>
                  <a:cubicBezTo>
                    <a:pt x="237" y="928"/>
                    <a:pt x="281" y="916"/>
                    <a:pt x="327" y="890"/>
                  </a:cubicBezTo>
                  <a:cubicBezTo>
                    <a:pt x="524" y="752"/>
                    <a:pt x="636" y="520"/>
                    <a:pt x="644" y="280"/>
                  </a:cubicBezTo>
                  <a:cubicBezTo>
                    <a:pt x="644" y="107"/>
                    <a:pt x="563" y="1"/>
                    <a:pt x="451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839;p41"/>
            <p:cNvSpPr/>
            <p:nvPr/>
          </p:nvSpPr>
          <p:spPr>
            <a:xfrm>
              <a:off x="4577375" y="3561700"/>
              <a:ext cx="38050" cy="119225"/>
            </a:xfrm>
            <a:custGeom>
              <a:avLst/>
              <a:gdLst/>
              <a:ahLst/>
              <a:cxnLst/>
              <a:rect l="l" t="t" r="r" b="b"/>
              <a:pathLst>
                <a:path w="1522" h="4769" extrusionOk="0">
                  <a:moveTo>
                    <a:pt x="456" y="0"/>
                  </a:moveTo>
                  <a:lnTo>
                    <a:pt x="1" y="267"/>
                  </a:lnTo>
                  <a:lnTo>
                    <a:pt x="233" y="3952"/>
                  </a:lnTo>
                  <a:lnTo>
                    <a:pt x="1118" y="4768"/>
                  </a:lnTo>
                  <a:lnTo>
                    <a:pt x="1521" y="354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840;p41"/>
            <p:cNvSpPr/>
            <p:nvPr/>
          </p:nvSpPr>
          <p:spPr>
            <a:xfrm>
              <a:off x="4613900" y="3572900"/>
              <a:ext cx="32025" cy="54725"/>
            </a:xfrm>
            <a:custGeom>
              <a:avLst/>
              <a:gdLst/>
              <a:ahLst/>
              <a:cxnLst/>
              <a:rect l="l" t="t" r="r" b="b"/>
              <a:pathLst>
                <a:path w="1281" h="2189" extrusionOk="0">
                  <a:moveTo>
                    <a:pt x="1171" y="1"/>
                  </a:moveTo>
                  <a:cubicBezTo>
                    <a:pt x="1153" y="1"/>
                    <a:pt x="1134" y="6"/>
                    <a:pt x="1117" y="16"/>
                  </a:cubicBezTo>
                  <a:lnTo>
                    <a:pt x="138" y="583"/>
                  </a:lnTo>
                  <a:cubicBezTo>
                    <a:pt x="52" y="635"/>
                    <a:pt x="0" y="721"/>
                    <a:pt x="0" y="815"/>
                  </a:cubicBezTo>
                  <a:lnTo>
                    <a:pt x="0" y="1709"/>
                  </a:lnTo>
                  <a:cubicBezTo>
                    <a:pt x="0" y="1988"/>
                    <a:pt x="231" y="2188"/>
                    <a:pt x="480" y="2188"/>
                  </a:cubicBezTo>
                  <a:cubicBezTo>
                    <a:pt x="561" y="2188"/>
                    <a:pt x="644" y="2167"/>
                    <a:pt x="722" y="2121"/>
                  </a:cubicBezTo>
                  <a:cubicBezTo>
                    <a:pt x="1066" y="1923"/>
                    <a:pt x="1280" y="1554"/>
                    <a:pt x="1280" y="1159"/>
                  </a:cubicBezTo>
                  <a:lnTo>
                    <a:pt x="1280" y="111"/>
                  </a:lnTo>
                  <a:cubicBezTo>
                    <a:pt x="1280" y="46"/>
                    <a:pt x="1227" y="1"/>
                    <a:pt x="1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841;p41"/>
            <p:cNvSpPr/>
            <p:nvPr/>
          </p:nvSpPr>
          <p:spPr>
            <a:xfrm>
              <a:off x="4451725" y="3340250"/>
              <a:ext cx="200650" cy="167550"/>
            </a:xfrm>
            <a:custGeom>
              <a:avLst/>
              <a:gdLst/>
              <a:ahLst/>
              <a:cxnLst/>
              <a:rect l="l" t="t" r="r" b="b"/>
              <a:pathLst>
                <a:path w="8026" h="6702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690" y="6109"/>
                  </a:lnTo>
                  <a:lnTo>
                    <a:pt x="2613" y="6066"/>
                  </a:lnTo>
                  <a:cubicBezTo>
                    <a:pt x="2355" y="5920"/>
                    <a:pt x="2200" y="5645"/>
                    <a:pt x="2200" y="5353"/>
                  </a:cubicBezTo>
                  <a:cubicBezTo>
                    <a:pt x="2200" y="5159"/>
                    <a:pt x="2356" y="5023"/>
                    <a:pt x="2525" y="5023"/>
                  </a:cubicBezTo>
                  <a:cubicBezTo>
                    <a:pt x="2580" y="5023"/>
                    <a:pt x="2637" y="5038"/>
                    <a:pt x="2690" y="5069"/>
                  </a:cubicBezTo>
                  <a:cubicBezTo>
                    <a:pt x="2783" y="5079"/>
                    <a:pt x="2876" y="5083"/>
                    <a:pt x="2968" y="5083"/>
                  </a:cubicBezTo>
                  <a:cubicBezTo>
                    <a:pt x="3477" y="5083"/>
                    <a:pt x="3982" y="4946"/>
                    <a:pt x="4425" y="4691"/>
                  </a:cubicBezTo>
                  <a:lnTo>
                    <a:pt x="4597" y="4597"/>
                  </a:lnTo>
                  <a:cubicBezTo>
                    <a:pt x="5156" y="4270"/>
                    <a:pt x="5594" y="3772"/>
                    <a:pt x="5851" y="3179"/>
                  </a:cubicBezTo>
                  <a:cubicBezTo>
                    <a:pt x="6031" y="3307"/>
                    <a:pt x="6242" y="3372"/>
                    <a:pt x="6452" y="3372"/>
                  </a:cubicBezTo>
                  <a:cubicBezTo>
                    <a:pt x="6624" y="3372"/>
                    <a:pt x="6796" y="3328"/>
                    <a:pt x="6951" y="3239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842;p41"/>
            <p:cNvSpPr/>
            <p:nvPr/>
          </p:nvSpPr>
          <p:spPr>
            <a:xfrm>
              <a:off x="4518950" y="3450425"/>
              <a:ext cx="122250" cy="96200"/>
            </a:xfrm>
            <a:custGeom>
              <a:avLst/>
              <a:gdLst/>
              <a:ahLst/>
              <a:cxnLst/>
              <a:rect l="l" t="t" r="r" b="b"/>
              <a:pathLst>
                <a:path w="4890" h="3848" extrusionOk="0">
                  <a:moveTo>
                    <a:pt x="4889" y="1"/>
                  </a:moveTo>
                  <a:lnTo>
                    <a:pt x="1796" y="1779"/>
                  </a:lnTo>
                  <a:cubicBezTo>
                    <a:pt x="1693" y="1839"/>
                    <a:pt x="1575" y="1869"/>
                    <a:pt x="1456" y="1869"/>
                  </a:cubicBezTo>
                  <a:cubicBezTo>
                    <a:pt x="1337" y="1869"/>
                    <a:pt x="1217" y="1839"/>
                    <a:pt x="1109" y="1779"/>
                  </a:cubicBezTo>
                  <a:cubicBezTo>
                    <a:pt x="851" y="1633"/>
                    <a:pt x="697" y="1358"/>
                    <a:pt x="697" y="1066"/>
                  </a:cubicBezTo>
                  <a:lnTo>
                    <a:pt x="697" y="645"/>
                  </a:lnTo>
                  <a:cubicBezTo>
                    <a:pt x="561" y="665"/>
                    <a:pt x="425" y="674"/>
                    <a:pt x="289" y="674"/>
                  </a:cubicBezTo>
                  <a:cubicBezTo>
                    <a:pt x="193" y="674"/>
                    <a:pt x="97" y="670"/>
                    <a:pt x="1" y="662"/>
                  </a:cubicBezTo>
                  <a:lnTo>
                    <a:pt x="1" y="2252"/>
                  </a:lnTo>
                  <a:cubicBezTo>
                    <a:pt x="1" y="2552"/>
                    <a:pt x="155" y="2827"/>
                    <a:pt x="413" y="2982"/>
                  </a:cubicBezTo>
                  <a:lnTo>
                    <a:pt x="1453" y="3575"/>
                  </a:lnTo>
                  <a:cubicBezTo>
                    <a:pt x="1721" y="3757"/>
                    <a:pt x="2031" y="3847"/>
                    <a:pt x="2341" y="3847"/>
                  </a:cubicBezTo>
                  <a:cubicBezTo>
                    <a:pt x="2616" y="3847"/>
                    <a:pt x="2890" y="3776"/>
                    <a:pt x="3137" y="3635"/>
                  </a:cubicBezTo>
                  <a:cubicBezTo>
                    <a:pt x="4219" y="3008"/>
                    <a:pt x="4881" y="1857"/>
                    <a:pt x="4889" y="619"/>
                  </a:cubicBezTo>
                  <a:lnTo>
                    <a:pt x="4889" y="1"/>
                  </a:ln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843;p41"/>
            <p:cNvSpPr/>
            <p:nvPr/>
          </p:nvSpPr>
          <p:spPr>
            <a:xfrm>
              <a:off x="4568800" y="3467625"/>
              <a:ext cx="58225" cy="61675"/>
            </a:xfrm>
            <a:custGeom>
              <a:avLst/>
              <a:gdLst/>
              <a:ahLst/>
              <a:cxnLst/>
              <a:rect l="l" t="t" r="r" b="b"/>
              <a:pathLst>
                <a:path w="2329" h="2467" extrusionOk="0">
                  <a:moveTo>
                    <a:pt x="2328" y="0"/>
                  </a:moveTo>
                  <a:lnTo>
                    <a:pt x="0" y="1349"/>
                  </a:lnTo>
                  <a:lnTo>
                    <a:pt x="0" y="1641"/>
                  </a:lnTo>
                  <a:cubicBezTo>
                    <a:pt x="0" y="2123"/>
                    <a:pt x="395" y="2466"/>
                    <a:pt x="829" y="2466"/>
                  </a:cubicBezTo>
                  <a:cubicBezTo>
                    <a:pt x="968" y="2466"/>
                    <a:pt x="1110" y="2431"/>
                    <a:pt x="1246" y="2354"/>
                  </a:cubicBezTo>
                  <a:cubicBezTo>
                    <a:pt x="1916" y="1968"/>
                    <a:pt x="2328" y="1255"/>
                    <a:pt x="2328" y="481"/>
                  </a:cubicBezTo>
                  <a:lnTo>
                    <a:pt x="23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5796;p41"/>
          <p:cNvGrpSpPr/>
          <p:nvPr/>
        </p:nvGrpSpPr>
        <p:grpSpPr>
          <a:xfrm>
            <a:off x="3693184" y="3914786"/>
            <a:ext cx="199350" cy="370950"/>
            <a:chOff x="5692750" y="3340300"/>
            <a:chExt cx="199350" cy="370950"/>
          </a:xfrm>
        </p:grpSpPr>
        <p:sp>
          <p:nvSpPr>
            <p:cNvPr id="75" name="Google Shape;5797;p41"/>
            <p:cNvSpPr/>
            <p:nvPr/>
          </p:nvSpPr>
          <p:spPr>
            <a:xfrm>
              <a:off x="5701350" y="3516450"/>
              <a:ext cx="182600" cy="194800"/>
            </a:xfrm>
            <a:custGeom>
              <a:avLst/>
              <a:gdLst/>
              <a:ahLst/>
              <a:cxnLst/>
              <a:rect l="l" t="t" r="r" b="b"/>
              <a:pathLst>
                <a:path w="7304" h="7792" extrusionOk="0">
                  <a:moveTo>
                    <a:pt x="4676" y="0"/>
                  </a:moveTo>
                  <a:cubicBezTo>
                    <a:pt x="2940" y="0"/>
                    <a:pt x="1813" y="745"/>
                    <a:pt x="1813" y="745"/>
                  </a:cubicBezTo>
                  <a:cubicBezTo>
                    <a:pt x="1135" y="1209"/>
                    <a:pt x="576" y="1836"/>
                    <a:pt x="190" y="2575"/>
                  </a:cubicBezTo>
                  <a:cubicBezTo>
                    <a:pt x="61" y="2815"/>
                    <a:pt x="0" y="3090"/>
                    <a:pt x="9" y="3365"/>
                  </a:cubicBezTo>
                  <a:lnTo>
                    <a:pt x="9" y="6518"/>
                  </a:lnTo>
                  <a:lnTo>
                    <a:pt x="1109" y="7154"/>
                  </a:lnTo>
                  <a:cubicBezTo>
                    <a:pt x="1840" y="7576"/>
                    <a:pt x="2666" y="7791"/>
                    <a:pt x="3497" y="7791"/>
                  </a:cubicBezTo>
                  <a:cubicBezTo>
                    <a:pt x="3936" y="7791"/>
                    <a:pt x="4375" y="7731"/>
                    <a:pt x="4803" y="7609"/>
                  </a:cubicBezTo>
                  <a:cubicBezTo>
                    <a:pt x="5868" y="7300"/>
                    <a:pt x="6771" y="6578"/>
                    <a:pt x="7303" y="5599"/>
                  </a:cubicBezTo>
                  <a:lnTo>
                    <a:pt x="7303" y="2455"/>
                  </a:lnTo>
                  <a:cubicBezTo>
                    <a:pt x="7277" y="1621"/>
                    <a:pt x="6951" y="831"/>
                    <a:pt x="6375" y="238"/>
                  </a:cubicBezTo>
                  <a:cubicBezTo>
                    <a:pt x="5764" y="66"/>
                    <a:pt x="5193" y="0"/>
                    <a:pt x="4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798;p41"/>
            <p:cNvSpPr/>
            <p:nvPr/>
          </p:nvSpPr>
          <p:spPr>
            <a:xfrm>
              <a:off x="5692750" y="3340300"/>
              <a:ext cx="199150" cy="216600"/>
            </a:xfrm>
            <a:custGeom>
              <a:avLst/>
              <a:gdLst/>
              <a:ahLst/>
              <a:cxnLst/>
              <a:rect l="l" t="t" r="r" b="b"/>
              <a:pathLst>
                <a:path w="7966" h="8664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157" y="8083"/>
                  </a:lnTo>
                  <a:lnTo>
                    <a:pt x="2415" y="8160"/>
                  </a:lnTo>
                  <a:cubicBezTo>
                    <a:pt x="2982" y="8332"/>
                    <a:pt x="3558" y="8452"/>
                    <a:pt x="4142" y="8521"/>
                  </a:cubicBezTo>
                  <a:cubicBezTo>
                    <a:pt x="4346" y="8615"/>
                    <a:pt x="4565" y="8663"/>
                    <a:pt x="4783" y="8663"/>
                  </a:cubicBezTo>
                  <a:cubicBezTo>
                    <a:pt x="5042" y="8663"/>
                    <a:pt x="5301" y="8596"/>
                    <a:pt x="5534" y="8461"/>
                  </a:cubicBezTo>
                  <a:cubicBezTo>
                    <a:pt x="6547" y="7868"/>
                    <a:pt x="7175" y="6786"/>
                    <a:pt x="7175" y="5609"/>
                  </a:cubicBezTo>
                  <a:lnTo>
                    <a:pt x="7175" y="2619"/>
                  </a:lnTo>
                  <a:cubicBezTo>
                    <a:pt x="7664" y="2327"/>
                    <a:pt x="7965" y="1803"/>
                    <a:pt x="7965" y="1227"/>
                  </a:cubicBezTo>
                  <a:lnTo>
                    <a:pt x="7965" y="1038"/>
                  </a:lnTo>
                  <a:cubicBezTo>
                    <a:pt x="7965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799;p41"/>
            <p:cNvSpPr/>
            <p:nvPr/>
          </p:nvSpPr>
          <p:spPr>
            <a:xfrm>
              <a:off x="5739800" y="3511000"/>
              <a:ext cx="6475" cy="8625"/>
            </a:xfrm>
            <a:custGeom>
              <a:avLst/>
              <a:gdLst/>
              <a:ahLst/>
              <a:cxnLst/>
              <a:rect l="l" t="t" r="r" b="b"/>
              <a:pathLst>
                <a:path w="259" h="345" extrusionOk="0">
                  <a:moveTo>
                    <a:pt x="0" y="1"/>
                  </a:moveTo>
                  <a:cubicBezTo>
                    <a:pt x="78" y="121"/>
                    <a:pt x="164" y="233"/>
                    <a:pt x="258" y="344"/>
                  </a:cubicBezTo>
                  <a:cubicBezTo>
                    <a:pt x="224" y="293"/>
                    <a:pt x="121" y="181"/>
                    <a:pt x="0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800;p41"/>
            <p:cNvSpPr/>
            <p:nvPr/>
          </p:nvSpPr>
          <p:spPr>
            <a:xfrm>
              <a:off x="5745375" y="3405750"/>
              <a:ext cx="126750" cy="151100"/>
            </a:xfrm>
            <a:custGeom>
              <a:avLst/>
              <a:gdLst/>
              <a:ahLst/>
              <a:cxnLst/>
              <a:rect l="l" t="t" r="r" b="b"/>
              <a:pathLst>
                <a:path w="5070" h="6044" extrusionOk="0">
                  <a:moveTo>
                    <a:pt x="5070" y="1"/>
                  </a:moveTo>
                  <a:lnTo>
                    <a:pt x="1616" y="2003"/>
                  </a:lnTo>
                  <a:cubicBezTo>
                    <a:pt x="1481" y="2080"/>
                    <a:pt x="1331" y="2119"/>
                    <a:pt x="1177" y="2119"/>
                  </a:cubicBezTo>
                  <a:cubicBezTo>
                    <a:pt x="1126" y="2119"/>
                    <a:pt x="1075" y="2114"/>
                    <a:pt x="1023" y="2106"/>
                  </a:cubicBezTo>
                  <a:cubicBezTo>
                    <a:pt x="1000" y="2102"/>
                    <a:pt x="976" y="2101"/>
                    <a:pt x="953" y="2101"/>
                  </a:cubicBezTo>
                  <a:cubicBezTo>
                    <a:pt x="690" y="2101"/>
                    <a:pt x="465" y="2319"/>
                    <a:pt x="465" y="2595"/>
                  </a:cubicBezTo>
                  <a:lnTo>
                    <a:pt x="465" y="3034"/>
                  </a:lnTo>
                  <a:cubicBezTo>
                    <a:pt x="416" y="3005"/>
                    <a:pt x="363" y="2992"/>
                    <a:pt x="313" y="2992"/>
                  </a:cubicBezTo>
                  <a:cubicBezTo>
                    <a:pt x="150" y="2992"/>
                    <a:pt x="1" y="3125"/>
                    <a:pt x="1" y="3309"/>
                  </a:cubicBezTo>
                  <a:cubicBezTo>
                    <a:pt x="1" y="3583"/>
                    <a:pt x="155" y="3841"/>
                    <a:pt x="396" y="3979"/>
                  </a:cubicBezTo>
                  <a:lnTo>
                    <a:pt x="473" y="4022"/>
                  </a:lnTo>
                  <a:lnTo>
                    <a:pt x="52" y="4571"/>
                  </a:lnTo>
                  <a:cubicBezTo>
                    <a:pt x="284" y="4829"/>
                    <a:pt x="559" y="5053"/>
                    <a:pt x="860" y="5224"/>
                  </a:cubicBezTo>
                  <a:lnTo>
                    <a:pt x="1839" y="5791"/>
                  </a:lnTo>
                  <a:cubicBezTo>
                    <a:pt x="2089" y="5959"/>
                    <a:pt x="2380" y="6043"/>
                    <a:pt x="2672" y="6043"/>
                  </a:cubicBezTo>
                  <a:cubicBezTo>
                    <a:pt x="2932" y="6043"/>
                    <a:pt x="3194" y="5977"/>
                    <a:pt x="3429" y="5843"/>
                  </a:cubicBezTo>
                  <a:cubicBezTo>
                    <a:pt x="4442" y="5250"/>
                    <a:pt x="5070" y="4168"/>
                    <a:pt x="5070" y="2999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801;p41"/>
            <p:cNvSpPr/>
            <p:nvPr/>
          </p:nvSpPr>
          <p:spPr>
            <a:xfrm>
              <a:off x="5746675" y="3542350"/>
              <a:ext cx="94750" cy="116025"/>
            </a:xfrm>
            <a:custGeom>
              <a:avLst/>
              <a:gdLst/>
              <a:ahLst/>
              <a:cxnLst/>
              <a:rect l="l" t="t" r="r" b="b"/>
              <a:pathLst>
                <a:path w="3790" h="4641" extrusionOk="0">
                  <a:moveTo>
                    <a:pt x="0" y="1"/>
                  </a:moveTo>
                  <a:lnTo>
                    <a:pt x="0" y="1"/>
                  </a:lnTo>
                  <a:cubicBezTo>
                    <a:pt x="1538" y="946"/>
                    <a:pt x="2750" y="2329"/>
                    <a:pt x="3488" y="3970"/>
                  </a:cubicBezTo>
                  <a:lnTo>
                    <a:pt x="3789" y="4640"/>
                  </a:lnTo>
                  <a:lnTo>
                    <a:pt x="3789" y="4640"/>
                  </a:lnTo>
                  <a:lnTo>
                    <a:pt x="3609" y="2690"/>
                  </a:lnTo>
                  <a:cubicBezTo>
                    <a:pt x="3531" y="1865"/>
                    <a:pt x="3540" y="1032"/>
                    <a:pt x="3634" y="207"/>
                  </a:cubicBezTo>
                  <a:lnTo>
                    <a:pt x="3634" y="207"/>
                  </a:lnTo>
                  <a:cubicBezTo>
                    <a:pt x="3549" y="267"/>
                    <a:pt x="3463" y="327"/>
                    <a:pt x="3377" y="379"/>
                  </a:cubicBezTo>
                  <a:cubicBezTo>
                    <a:pt x="3148" y="514"/>
                    <a:pt x="2890" y="581"/>
                    <a:pt x="2631" y="581"/>
                  </a:cubicBezTo>
                  <a:cubicBezTo>
                    <a:pt x="2412" y="581"/>
                    <a:pt x="2194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802;p41"/>
            <p:cNvSpPr/>
            <p:nvPr/>
          </p:nvSpPr>
          <p:spPr>
            <a:xfrm>
              <a:off x="5746675" y="3542350"/>
              <a:ext cx="70050" cy="36325"/>
            </a:xfrm>
            <a:custGeom>
              <a:avLst/>
              <a:gdLst/>
              <a:ahLst/>
              <a:cxnLst/>
              <a:rect l="l" t="t" r="r" b="b"/>
              <a:pathLst>
                <a:path w="2802" h="1453" extrusionOk="0">
                  <a:moveTo>
                    <a:pt x="0" y="1"/>
                  </a:moveTo>
                  <a:lnTo>
                    <a:pt x="2354" y="1453"/>
                  </a:lnTo>
                  <a:lnTo>
                    <a:pt x="2801" y="568"/>
                  </a:lnTo>
                  <a:lnTo>
                    <a:pt x="2801" y="568"/>
                  </a:lnTo>
                  <a:cubicBezTo>
                    <a:pt x="2740" y="576"/>
                    <a:pt x="2678" y="579"/>
                    <a:pt x="2617" y="579"/>
                  </a:cubicBezTo>
                  <a:cubicBezTo>
                    <a:pt x="2402" y="579"/>
                    <a:pt x="2187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803;p41"/>
            <p:cNvSpPr/>
            <p:nvPr/>
          </p:nvSpPr>
          <p:spPr>
            <a:xfrm>
              <a:off x="5746675" y="3520025"/>
              <a:ext cx="49850" cy="33325"/>
            </a:xfrm>
            <a:custGeom>
              <a:avLst/>
              <a:gdLst/>
              <a:ahLst/>
              <a:cxnLst/>
              <a:rect l="l" t="t" r="r" b="b"/>
              <a:pathLst>
                <a:path w="1994" h="1333" extrusionOk="0">
                  <a:moveTo>
                    <a:pt x="0" y="0"/>
                  </a:moveTo>
                  <a:lnTo>
                    <a:pt x="0" y="894"/>
                  </a:lnTo>
                  <a:lnTo>
                    <a:pt x="258" y="971"/>
                  </a:lnTo>
                  <a:cubicBezTo>
                    <a:pt x="825" y="1143"/>
                    <a:pt x="1401" y="1263"/>
                    <a:pt x="1993" y="1332"/>
                  </a:cubicBezTo>
                  <a:lnTo>
                    <a:pt x="808" y="653"/>
                  </a:lnTo>
                  <a:cubicBezTo>
                    <a:pt x="507" y="482"/>
                    <a:pt x="232" y="258"/>
                    <a:pt x="0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804;p41"/>
            <p:cNvSpPr/>
            <p:nvPr/>
          </p:nvSpPr>
          <p:spPr>
            <a:xfrm>
              <a:off x="5808100" y="3556100"/>
              <a:ext cx="19350" cy="21075"/>
            </a:xfrm>
            <a:custGeom>
              <a:avLst/>
              <a:gdLst/>
              <a:ahLst/>
              <a:cxnLst/>
              <a:rect l="l" t="t" r="r" b="b"/>
              <a:pathLst>
                <a:path w="774" h="843" extrusionOk="0">
                  <a:moveTo>
                    <a:pt x="447" y="1"/>
                  </a:moveTo>
                  <a:cubicBezTo>
                    <a:pt x="421" y="9"/>
                    <a:pt x="387" y="9"/>
                    <a:pt x="344" y="18"/>
                  </a:cubicBezTo>
                  <a:lnTo>
                    <a:pt x="0" y="705"/>
                  </a:lnTo>
                  <a:lnTo>
                    <a:pt x="164" y="843"/>
                  </a:lnTo>
                  <a:lnTo>
                    <a:pt x="593" y="594"/>
                  </a:lnTo>
                  <a:lnTo>
                    <a:pt x="774" y="233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805;p41"/>
            <p:cNvSpPr/>
            <p:nvPr/>
          </p:nvSpPr>
          <p:spPr>
            <a:xfrm>
              <a:off x="5819475" y="3548375"/>
              <a:ext cx="16775" cy="17650"/>
            </a:xfrm>
            <a:custGeom>
              <a:avLst/>
              <a:gdLst/>
              <a:ahLst/>
              <a:cxnLst/>
              <a:rect l="l" t="t" r="r" b="b"/>
              <a:pathLst>
                <a:path w="671" h="706" extrusionOk="0">
                  <a:moveTo>
                    <a:pt x="671" y="1"/>
                  </a:moveTo>
                  <a:cubicBezTo>
                    <a:pt x="602" y="52"/>
                    <a:pt x="533" y="95"/>
                    <a:pt x="465" y="138"/>
                  </a:cubicBezTo>
                  <a:cubicBezTo>
                    <a:pt x="319" y="215"/>
                    <a:pt x="164" y="275"/>
                    <a:pt x="1" y="310"/>
                  </a:cubicBezTo>
                  <a:lnTo>
                    <a:pt x="533" y="705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806;p41"/>
            <p:cNvSpPr/>
            <p:nvPr/>
          </p:nvSpPr>
          <p:spPr>
            <a:xfrm>
              <a:off x="5706075" y="3588700"/>
              <a:ext cx="44050" cy="116275"/>
            </a:xfrm>
            <a:custGeom>
              <a:avLst/>
              <a:gdLst/>
              <a:ahLst/>
              <a:cxnLst/>
              <a:rect l="l" t="t" r="r" b="b"/>
              <a:pathLst>
                <a:path w="1762" h="4651" extrusionOk="0">
                  <a:moveTo>
                    <a:pt x="495" y="1"/>
                  </a:moveTo>
                  <a:cubicBezTo>
                    <a:pt x="206" y="1"/>
                    <a:pt x="1" y="267"/>
                    <a:pt x="1" y="716"/>
                  </a:cubicBezTo>
                  <a:lnTo>
                    <a:pt x="1" y="3740"/>
                  </a:lnTo>
                  <a:lnTo>
                    <a:pt x="1023" y="4324"/>
                  </a:lnTo>
                  <a:cubicBezTo>
                    <a:pt x="1255" y="4453"/>
                    <a:pt x="1504" y="4565"/>
                    <a:pt x="1762" y="4651"/>
                  </a:cubicBezTo>
                  <a:lnTo>
                    <a:pt x="1762" y="1730"/>
                  </a:lnTo>
                  <a:cubicBezTo>
                    <a:pt x="1762" y="1128"/>
                    <a:pt x="1392" y="424"/>
                    <a:pt x="946" y="166"/>
                  </a:cubicBezTo>
                  <a:lnTo>
                    <a:pt x="817" y="97"/>
                  </a:lnTo>
                  <a:cubicBezTo>
                    <a:pt x="703" y="32"/>
                    <a:pt x="594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807;p41"/>
            <p:cNvSpPr/>
            <p:nvPr/>
          </p:nvSpPr>
          <p:spPr>
            <a:xfrm>
              <a:off x="5812175" y="3570925"/>
              <a:ext cx="29250" cy="87225"/>
            </a:xfrm>
            <a:custGeom>
              <a:avLst/>
              <a:gdLst/>
              <a:ahLst/>
              <a:cxnLst/>
              <a:rect l="l" t="t" r="r" b="b"/>
              <a:pathLst>
                <a:path w="1170" h="3489" extrusionOk="0">
                  <a:moveTo>
                    <a:pt x="430" y="1"/>
                  </a:moveTo>
                  <a:lnTo>
                    <a:pt x="1" y="250"/>
                  </a:lnTo>
                  <a:lnTo>
                    <a:pt x="52" y="1375"/>
                  </a:lnTo>
                  <a:cubicBezTo>
                    <a:pt x="370" y="1831"/>
                    <a:pt x="645" y="2320"/>
                    <a:pt x="868" y="2827"/>
                  </a:cubicBezTo>
                  <a:lnTo>
                    <a:pt x="1160" y="3472"/>
                  </a:lnTo>
                  <a:lnTo>
                    <a:pt x="1169" y="3489"/>
                  </a:lnTo>
                  <a:lnTo>
                    <a:pt x="989" y="1547"/>
                  </a:lnTo>
                  <a:cubicBezTo>
                    <a:pt x="971" y="1358"/>
                    <a:pt x="954" y="1169"/>
                    <a:pt x="946" y="98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808;p41"/>
            <p:cNvSpPr/>
            <p:nvPr/>
          </p:nvSpPr>
          <p:spPr>
            <a:xfrm>
              <a:off x="5805725" y="3465850"/>
              <a:ext cx="15075" cy="21775"/>
            </a:xfrm>
            <a:custGeom>
              <a:avLst/>
              <a:gdLst/>
              <a:ahLst/>
              <a:cxnLst/>
              <a:rect l="l" t="t" r="r" b="b"/>
              <a:pathLst>
                <a:path w="603" h="871" extrusionOk="0">
                  <a:moveTo>
                    <a:pt x="422" y="0"/>
                  </a:moveTo>
                  <a:cubicBezTo>
                    <a:pt x="385" y="0"/>
                    <a:pt x="344" y="12"/>
                    <a:pt x="302" y="37"/>
                  </a:cubicBezTo>
                  <a:cubicBezTo>
                    <a:pt x="113" y="166"/>
                    <a:pt x="1" y="380"/>
                    <a:pt x="1" y="612"/>
                  </a:cubicBezTo>
                  <a:cubicBezTo>
                    <a:pt x="1" y="773"/>
                    <a:pt x="73" y="871"/>
                    <a:pt x="181" y="871"/>
                  </a:cubicBezTo>
                  <a:cubicBezTo>
                    <a:pt x="217" y="871"/>
                    <a:pt x="258" y="860"/>
                    <a:pt x="302" y="836"/>
                  </a:cubicBezTo>
                  <a:cubicBezTo>
                    <a:pt x="482" y="707"/>
                    <a:pt x="594" y="492"/>
                    <a:pt x="602" y="260"/>
                  </a:cubicBezTo>
                  <a:cubicBezTo>
                    <a:pt x="602" y="95"/>
                    <a:pt x="527" y="0"/>
                    <a:pt x="422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809;p41"/>
            <p:cNvSpPr/>
            <p:nvPr/>
          </p:nvSpPr>
          <p:spPr>
            <a:xfrm>
              <a:off x="5842475" y="3444625"/>
              <a:ext cx="15050" cy="21875"/>
            </a:xfrm>
            <a:custGeom>
              <a:avLst/>
              <a:gdLst/>
              <a:ahLst/>
              <a:cxnLst/>
              <a:rect l="l" t="t" r="r" b="b"/>
              <a:pathLst>
                <a:path w="602" h="875" extrusionOk="0">
                  <a:moveTo>
                    <a:pt x="417" y="0"/>
                  </a:moveTo>
                  <a:cubicBezTo>
                    <a:pt x="381" y="0"/>
                    <a:pt x="342" y="11"/>
                    <a:pt x="301" y="35"/>
                  </a:cubicBezTo>
                  <a:cubicBezTo>
                    <a:pt x="112" y="164"/>
                    <a:pt x="0" y="379"/>
                    <a:pt x="0" y="611"/>
                  </a:cubicBezTo>
                  <a:cubicBezTo>
                    <a:pt x="0" y="775"/>
                    <a:pt x="70" y="874"/>
                    <a:pt x="175" y="874"/>
                  </a:cubicBezTo>
                  <a:cubicBezTo>
                    <a:pt x="213" y="874"/>
                    <a:pt x="255" y="862"/>
                    <a:pt x="301" y="834"/>
                  </a:cubicBezTo>
                  <a:cubicBezTo>
                    <a:pt x="481" y="705"/>
                    <a:pt x="593" y="491"/>
                    <a:pt x="601" y="267"/>
                  </a:cubicBezTo>
                  <a:cubicBezTo>
                    <a:pt x="601" y="100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810;p41"/>
            <p:cNvSpPr/>
            <p:nvPr/>
          </p:nvSpPr>
          <p:spPr>
            <a:xfrm>
              <a:off x="5692750" y="3340300"/>
              <a:ext cx="199350" cy="179750"/>
            </a:xfrm>
            <a:custGeom>
              <a:avLst/>
              <a:gdLst/>
              <a:ahLst/>
              <a:cxnLst/>
              <a:rect l="l" t="t" r="r" b="b"/>
              <a:pathLst>
                <a:path w="7974" h="7190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570" y="6640"/>
                  </a:lnTo>
                  <a:lnTo>
                    <a:pt x="2501" y="6597"/>
                  </a:lnTo>
                  <a:cubicBezTo>
                    <a:pt x="2252" y="6459"/>
                    <a:pt x="2106" y="6201"/>
                    <a:pt x="2106" y="5918"/>
                  </a:cubicBezTo>
                  <a:cubicBezTo>
                    <a:pt x="2106" y="5741"/>
                    <a:pt x="2255" y="5610"/>
                    <a:pt x="2417" y="5610"/>
                  </a:cubicBezTo>
                  <a:cubicBezTo>
                    <a:pt x="2468" y="5610"/>
                    <a:pt x="2520" y="5623"/>
                    <a:pt x="2570" y="5652"/>
                  </a:cubicBezTo>
                  <a:lnTo>
                    <a:pt x="2570" y="5213"/>
                  </a:lnTo>
                  <a:cubicBezTo>
                    <a:pt x="2570" y="4937"/>
                    <a:pt x="2795" y="4719"/>
                    <a:pt x="3058" y="4719"/>
                  </a:cubicBezTo>
                  <a:cubicBezTo>
                    <a:pt x="3081" y="4719"/>
                    <a:pt x="3105" y="4720"/>
                    <a:pt x="3128" y="4724"/>
                  </a:cubicBezTo>
                  <a:cubicBezTo>
                    <a:pt x="3180" y="4732"/>
                    <a:pt x="3231" y="4737"/>
                    <a:pt x="3282" y="4737"/>
                  </a:cubicBezTo>
                  <a:cubicBezTo>
                    <a:pt x="3435" y="4737"/>
                    <a:pt x="3583" y="4698"/>
                    <a:pt x="3712" y="4621"/>
                  </a:cubicBezTo>
                  <a:lnTo>
                    <a:pt x="7175" y="2619"/>
                  </a:lnTo>
                  <a:cubicBezTo>
                    <a:pt x="7664" y="2327"/>
                    <a:pt x="7965" y="1794"/>
                    <a:pt x="7974" y="1227"/>
                  </a:cubicBezTo>
                  <a:lnTo>
                    <a:pt x="7974" y="1038"/>
                  </a:lnTo>
                  <a:cubicBezTo>
                    <a:pt x="7974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811;p41"/>
            <p:cNvSpPr/>
            <p:nvPr/>
          </p:nvSpPr>
          <p:spPr>
            <a:xfrm>
              <a:off x="5803675" y="3489225"/>
              <a:ext cx="55775" cy="31700"/>
            </a:xfrm>
            <a:custGeom>
              <a:avLst/>
              <a:gdLst/>
              <a:ahLst/>
              <a:cxnLst/>
              <a:rect l="l" t="t" r="r" b="b"/>
              <a:pathLst>
                <a:path w="2231" h="1268" extrusionOk="0">
                  <a:moveTo>
                    <a:pt x="2086" y="0"/>
                  </a:moveTo>
                  <a:cubicBezTo>
                    <a:pt x="2038" y="0"/>
                    <a:pt x="1990" y="28"/>
                    <a:pt x="1973" y="90"/>
                  </a:cubicBezTo>
                  <a:cubicBezTo>
                    <a:pt x="1836" y="442"/>
                    <a:pt x="1569" y="734"/>
                    <a:pt x="1234" y="897"/>
                  </a:cubicBezTo>
                  <a:cubicBezTo>
                    <a:pt x="1059" y="987"/>
                    <a:pt x="866" y="1033"/>
                    <a:pt x="674" y="1033"/>
                  </a:cubicBezTo>
                  <a:cubicBezTo>
                    <a:pt x="516" y="1033"/>
                    <a:pt x="359" y="1002"/>
                    <a:pt x="212" y="940"/>
                  </a:cubicBezTo>
                  <a:cubicBezTo>
                    <a:pt x="198" y="936"/>
                    <a:pt x="185" y="934"/>
                    <a:pt x="173" y="934"/>
                  </a:cubicBezTo>
                  <a:cubicBezTo>
                    <a:pt x="66" y="934"/>
                    <a:pt x="1" y="1086"/>
                    <a:pt x="109" y="1155"/>
                  </a:cubicBezTo>
                  <a:cubicBezTo>
                    <a:pt x="281" y="1232"/>
                    <a:pt x="478" y="1267"/>
                    <a:pt x="676" y="1267"/>
                  </a:cubicBezTo>
                  <a:cubicBezTo>
                    <a:pt x="690" y="1267"/>
                    <a:pt x="705" y="1268"/>
                    <a:pt x="720" y="1268"/>
                  </a:cubicBezTo>
                  <a:cubicBezTo>
                    <a:pt x="937" y="1268"/>
                    <a:pt x="1153" y="1209"/>
                    <a:pt x="1346" y="1112"/>
                  </a:cubicBezTo>
                  <a:cubicBezTo>
                    <a:pt x="1750" y="923"/>
                    <a:pt x="2059" y="571"/>
                    <a:pt x="2205" y="159"/>
                  </a:cubicBezTo>
                  <a:cubicBezTo>
                    <a:pt x="2231" y="61"/>
                    <a:pt x="2158" y="0"/>
                    <a:pt x="2086" y="0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5879;p41"/>
          <p:cNvGrpSpPr/>
          <p:nvPr/>
        </p:nvGrpSpPr>
        <p:grpSpPr>
          <a:xfrm>
            <a:off x="5250409" y="2782783"/>
            <a:ext cx="184950" cy="371150"/>
            <a:chOff x="7564175" y="3340250"/>
            <a:chExt cx="184950" cy="371150"/>
          </a:xfrm>
        </p:grpSpPr>
        <p:sp>
          <p:nvSpPr>
            <p:cNvPr id="91" name="Google Shape;5880;p41"/>
            <p:cNvSpPr/>
            <p:nvPr/>
          </p:nvSpPr>
          <p:spPr>
            <a:xfrm>
              <a:off x="7564175" y="3510950"/>
              <a:ext cx="184950" cy="200450"/>
            </a:xfrm>
            <a:custGeom>
              <a:avLst/>
              <a:gdLst/>
              <a:ahLst/>
              <a:cxnLst/>
              <a:rect l="l" t="t" r="r" b="b"/>
              <a:pathLst>
                <a:path w="7398" h="8018" extrusionOk="0">
                  <a:moveTo>
                    <a:pt x="5773" y="1"/>
                  </a:moveTo>
                  <a:cubicBezTo>
                    <a:pt x="4844" y="1"/>
                    <a:pt x="2363" y="602"/>
                    <a:pt x="1015" y="1592"/>
                  </a:cubicBezTo>
                  <a:cubicBezTo>
                    <a:pt x="688" y="1927"/>
                    <a:pt x="413" y="2314"/>
                    <a:pt x="198" y="2735"/>
                  </a:cubicBezTo>
                  <a:cubicBezTo>
                    <a:pt x="69" y="2984"/>
                    <a:pt x="1" y="3259"/>
                    <a:pt x="9" y="3542"/>
                  </a:cubicBezTo>
                  <a:lnTo>
                    <a:pt x="9" y="6730"/>
                  </a:lnTo>
                  <a:lnTo>
                    <a:pt x="1126" y="7374"/>
                  </a:lnTo>
                  <a:cubicBezTo>
                    <a:pt x="1865" y="7800"/>
                    <a:pt x="2696" y="8017"/>
                    <a:pt x="3532" y="8017"/>
                  </a:cubicBezTo>
                  <a:cubicBezTo>
                    <a:pt x="3978" y="8017"/>
                    <a:pt x="4427" y="7955"/>
                    <a:pt x="4863" y="7829"/>
                  </a:cubicBezTo>
                  <a:cubicBezTo>
                    <a:pt x="5946" y="7520"/>
                    <a:pt x="6857" y="6790"/>
                    <a:pt x="7398" y="5802"/>
                  </a:cubicBezTo>
                  <a:lnTo>
                    <a:pt x="7398" y="2606"/>
                  </a:lnTo>
                  <a:cubicBezTo>
                    <a:pt x="7398" y="1618"/>
                    <a:pt x="6797" y="475"/>
                    <a:pt x="6049" y="46"/>
                  </a:cubicBezTo>
                  <a:lnTo>
                    <a:pt x="6006" y="20"/>
                  </a:lnTo>
                  <a:cubicBezTo>
                    <a:pt x="5947" y="7"/>
                    <a:pt x="5868" y="1"/>
                    <a:pt x="5773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881;p41"/>
            <p:cNvSpPr/>
            <p:nvPr/>
          </p:nvSpPr>
          <p:spPr>
            <a:xfrm>
              <a:off x="7694775" y="3511425"/>
              <a:ext cx="54350" cy="180450"/>
            </a:xfrm>
            <a:custGeom>
              <a:avLst/>
              <a:gdLst/>
              <a:ahLst/>
              <a:cxnLst/>
              <a:rect l="l" t="t" r="r" b="b"/>
              <a:pathLst>
                <a:path w="2174" h="7218" extrusionOk="0">
                  <a:moveTo>
                    <a:pt x="782" y="1"/>
                  </a:moveTo>
                  <a:cubicBezTo>
                    <a:pt x="576" y="353"/>
                    <a:pt x="318" y="671"/>
                    <a:pt x="0" y="937"/>
                  </a:cubicBezTo>
                  <a:lnTo>
                    <a:pt x="224" y="1418"/>
                  </a:lnTo>
                  <a:cubicBezTo>
                    <a:pt x="645" y="2003"/>
                    <a:pt x="877" y="2699"/>
                    <a:pt x="877" y="3420"/>
                  </a:cubicBezTo>
                  <a:lnTo>
                    <a:pt x="877" y="7218"/>
                  </a:lnTo>
                  <a:cubicBezTo>
                    <a:pt x="1409" y="6848"/>
                    <a:pt x="1856" y="6358"/>
                    <a:pt x="2165" y="5783"/>
                  </a:cubicBezTo>
                  <a:lnTo>
                    <a:pt x="2165" y="2587"/>
                  </a:lnTo>
                  <a:cubicBezTo>
                    <a:pt x="2174" y="1599"/>
                    <a:pt x="1573" y="456"/>
                    <a:pt x="825" y="27"/>
                  </a:cubicBezTo>
                  <a:lnTo>
                    <a:pt x="7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882;p41"/>
            <p:cNvSpPr/>
            <p:nvPr/>
          </p:nvSpPr>
          <p:spPr>
            <a:xfrm>
              <a:off x="7564175" y="3532900"/>
              <a:ext cx="91100" cy="178350"/>
            </a:xfrm>
            <a:custGeom>
              <a:avLst/>
              <a:gdLst/>
              <a:ahLst/>
              <a:cxnLst/>
              <a:rect l="l" t="t" r="r" b="b"/>
              <a:pathLst>
                <a:path w="3644" h="7134" extrusionOk="0">
                  <a:moveTo>
                    <a:pt x="1848" y="1"/>
                  </a:moveTo>
                  <a:cubicBezTo>
                    <a:pt x="1152" y="473"/>
                    <a:pt x="585" y="1109"/>
                    <a:pt x="198" y="1857"/>
                  </a:cubicBezTo>
                  <a:cubicBezTo>
                    <a:pt x="69" y="2097"/>
                    <a:pt x="1" y="2372"/>
                    <a:pt x="9" y="2656"/>
                  </a:cubicBezTo>
                  <a:lnTo>
                    <a:pt x="9" y="5843"/>
                  </a:lnTo>
                  <a:lnTo>
                    <a:pt x="1126" y="6487"/>
                  </a:lnTo>
                  <a:cubicBezTo>
                    <a:pt x="1851" y="6911"/>
                    <a:pt x="2669" y="7134"/>
                    <a:pt x="3506" y="7134"/>
                  </a:cubicBezTo>
                  <a:cubicBezTo>
                    <a:pt x="3552" y="7134"/>
                    <a:pt x="3598" y="7133"/>
                    <a:pt x="3643" y="7132"/>
                  </a:cubicBezTo>
                  <a:lnTo>
                    <a:pt x="3643" y="2879"/>
                  </a:lnTo>
                  <a:cubicBezTo>
                    <a:pt x="3643" y="1960"/>
                    <a:pt x="3171" y="1109"/>
                    <a:pt x="2389" y="628"/>
                  </a:cubicBezTo>
                  <a:lnTo>
                    <a:pt x="1848" y="293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883;p41"/>
            <p:cNvSpPr/>
            <p:nvPr/>
          </p:nvSpPr>
          <p:spPr>
            <a:xfrm>
              <a:off x="7672225" y="3552875"/>
              <a:ext cx="19775" cy="22600"/>
            </a:xfrm>
            <a:custGeom>
              <a:avLst/>
              <a:gdLst/>
              <a:ahLst/>
              <a:cxnLst/>
              <a:rect l="l" t="t" r="r" b="b"/>
              <a:pathLst>
                <a:path w="791" h="904" extrusionOk="0">
                  <a:moveTo>
                    <a:pt x="395" y="1"/>
                  </a:moveTo>
                  <a:lnTo>
                    <a:pt x="0" y="766"/>
                  </a:lnTo>
                  <a:lnTo>
                    <a:pt x="172" y="903"/>
                  </a:lnTo>
                  <a:lnTo>
                    <a:pt x="610" y="654"/>
                  </a:lnTo>
                  <a:lnTo>
                    <a:pt x="791" y="293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88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8171"/>
                  </a:lnTo>
                  <a:cubicBezTo>
                    <a:pt x="3059" y="8377"/>
                    <a:pt x="3833" y="8480"/>
                    <a:pt x="4614" y="8506"/>
                  </a:cubicBezTo>
                  <a:lnTo>
                    <a:pt x="4821" y="8008"/>
                  </a:lnTo>
                  <a:cubicBezTo>
                    <a:pt x="5757" y="7389"/>
                    <a:pt x="6324" y="6341"/>
                    <a:pt x="6324" y="5224"/>
                  </a:cubicBezTo>
                  <a:lnTo>
                    <a:pt x="6324" y="3274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885;p41"/>
            <p:cNvSpPr/>
            <p:nvPr/>
          </p:nvSpPr>
          <p:spPr>
            <a:xfrm>
              <a:off x="7624325" y="3530550"/>
              <a:ext cx="62950" cy="22150"/>
            </a:xfrm>
            <a:custGeom>
              <a:avLst/>
              <a:gdLst/>
              <a:ahLst/>
              <a:cxnLst/>
              <a:rect l="l" t="t" r="r" b="b"/>
              <a:pathLst>
                <a:path w="2518" h="886" extrusionOk="0">
                  <a:moveTo>
                    <a:pt x="0" y="0"/>
                  </a:moveTo>
                  <a:lnTo>
                    <a:pt x="0" y="559"/>
                  </a:lnTo>
                  <a:cubicBezTo>
                    <a:pt x="756" y="756"/>
                    <a:pt x="1530" y="868"/>
                    <a:pt x="2303" y="885"/>
                  </a:cubicBezTo>
                  <a:lnTo>
                    <a:pt x="2518" y="387"/>
                  </a:lnTo>
                  <a:lnTo>
                    <a:pt x="2518" y="387"/>
                  </a:lnTo>
                  <a:cubicBezTo>
                    <a:pt x="2466" y="421"/>
                    <a:pt x="2414" y="456"/>
                    <a:pt x="2363" y="490"/>
                  </a:cubicBezTo>
                  <a:cubicBezTo>
                    <a:pt x="2127" y="626"/>
                    <a:pt x="1865" y="693"/>
                    <a:pt x="1604" y="693"/>
                  </a:cubicBezTo>
                  <a:cubicBezTo>
                    <a:pt x="1304" y="693"/>
                    <a:pt x="1005" y="605"/>
                    <a:pt x="748" y="4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7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886;p41"/>
            <p:cNvSpPr/>
            <p:nvPr/>
          </p:nvSpPr>
          <p:spPr>
            <a:xfrm>
              <a:off x="7569125" y="3587100"/>
              <a:ext cx="44475" cy="117875"/>
            </a:xfrm>
            <a:custGeom>
              <a:avLst/>
              <a:gdLst/>
              <a:ahLst/>
              <a:cxnLst/>
              <a:rect l="l" t="t" r="r" b="b"/>
              <a:pathLst>
                <a:path w="1779" h="4715" extrusionOk="0">
                  <a:moveTo>
                    <a:pt x="498" y="1"/>
                  </a:moveTo>
                  <a:cubicBezTo>
                    <a:pt x="205" y="1"/>
                    <a:pt x="0" y="274"/>
                    <a:pt x="0" y="728"/>
                  </a:cubicBezTo>
                  <a:lnTo>
                    <a:pt x="0" y="3787"/>
                  </a:lnTo>
                  <a:lnTo>
                    <a:pt x="1031" y="4380"/>
                  </a:lnTo>
                  <a:cubicBezTo>
                    <a:pt x="1272" y="4517"/>
                    <a:pt x="1521" y="4629"/>
                    <a:pt x="1779" y="4715"/>
                  </a:cubicBezTo>
                  <a:lnTo>
                    <a:pt x="1779" y="1759"/>
                  </a:lnTo>
                  <a:cubicBezTo>
                    <a:pt x="1779" y="1149"/>
                    <a:pt x="1409" y="436"/>
                    <a:pt x="954" y="170"/>
                  </a:cubicBezTo>
                  <a:lnTo>
                    <a:pt x="825" y="101"/>
                  </a:lnTo>
                  <a:cubicBezTo>
                    <a:pt x="709" y="33"/>
                    <a:pt x="598" y="1"/>
                    <a:pt x="4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887;p41"/>
            <p:cNvSpPr/>
            <p:nvPr/>
          </p:nvSpPr>
          <p:spPr>
            <a:xfrm>
              <a:off x="7688325" y="3402100"/>
              <a:ext cx="42975" cy="113000"/>
            </a:xfrm>
            <a:custGeom>
              <a:avLst/>
              <a:gdLst/>
              <a:ahLst/>
              <a:cxnLst/>
              <a:rect l="l" t="t" r="r" b="b"/>
              <a:pathLst>
                <a:path w="1719" h="4520" extrusionOk="0">
                  <a:moveTo>
                    <a:pt x="61" y="1"/>
                  </a:moveTo>
                  <a:lnTo>
                    <a:pt x="1" y="3532"/>
                  </a:lnTo>
                  <a:lnTo>
                    <a:pt x="1719" y="4520"/>
                  </a:lnTo>
                  <a:lnTo>
                    <a:pt x="1719" y="6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888;p41"/>
            <p:cNvSpPr/>
            <p:nvPr/>
          </p:nvSpPr>
          <p:spPr>
            <a:xfrm>
              <a:off x="7624325" y="3412750"/>
              <a:ext cx="100550" cy="135350"/>
            </a:xfrm>
            <a:custGeom>
              <a:avLst/>
              <a:gdLst/>
              <a:ahLst/>
              <a:cxnLst/>
              <a:rect l="l" t="t" r="r" b="b"/>
              <a:pathLst>
                <a:path w="4022" h="5414" extrusionOk="0">
                  <a:moveTo>
                    <a:pt x="3900" y="1"/>
                  </a:moveTo>
                  <a:cubicBezTo>
                    <a:pt x="3883" y="1"/>
                    <a:pt x="3866" y="5"/>
                    <a:pt x="3849" y="13"/>
                  </a:cubicBezTo>
                  <a:cubicBezTo>
                    <a:pt x="3789" y="56"/>
                    <a:pt x="3746" y="125"/>
                    <a:pt x="3746" y="202"/>
                  </a:cubicBezTo>
                  <a:lnTo>
                    <a:pt x="3746" y="511"/>
                  </a:lnTo>
                  <a:lnTo>
                    <a:pt x="1246" y="1748"/>
                  </a:lnTo>
                  <a:lnTo>
                    <a:pt x="1246" y="1310"/>
                  </a:lnTo>
                  <a:cubicBezTo>
                    <a:pt x="1246" y="1252"/>
                    <a:pt x="1198" y="1209"/>
                    <a:pt x="1145" y="1209"/>
                  </a:cubicBezTo>
                  <a:cubicBezTo>
                    <a:pt x="1127" y="1209"/>
                    <a:pt x="1109" y="1214"/>
                    <a:pt x="1091" y="1224"/>
                  </a:cubicBezTo>
                  <a:cubicBezTo>
                    <a:pt x="1031" y="1259"/>
                    <a:pt x="988" y="1327"/>
                    <a:pt x="988" y="1405"/>
                  </a:cubicBezTo>
                  <a:lnTo>
                    <a:pt x="988" y="1877"/>
                  </a:lnTo>
                  <a:cubicBezTo>
                    <a:pt x="653" y="2041"/>
                    <a:pt x="69" y="2333"/>
                    <a:pt x="0" y="2358"/>
                  </a:cubicBezTo>
                  <a:lnTo>
                    <a:pt x="0" y="4721"/>
                  </a:lnTo>
                  <a:lnTo>
                    <a:pt x="748" y="5151"/>
                  </a:lnTo>
                  <a:cubicBezTo>
                    <a:pt x="1005" y="5325"/>
                    <a:pt x="1304" y="5414"/>
                    <a:pt x="1603" y="5414"/>
                  </a:cubicBezTo>
                  <a:cubicBezTo>
                    <a:pt x="1863" y="5414"/>
                    <a:pt x="2122" y="5347"/>
                    <a:pt x="2354" y="5211"/>
                  </a:cubicBezTo>
                  <a:cubicBezTo>
                    <a:pt x="3385" y="4609"/>
                    <a:pt x="4021" y="3518"/>
                    <a:pt x="4021" y="2324"/>
                  </a:cubicBezTo>
                  <a:lnTo>
                    <a:pt x="4021" y="374"/>
                  </a:lnTo>
                  <a:lnTo>
                    <a:pt x="4004" y="382"/>
                  </a:lnTo>
                  <a:lnTo>
                    <a:pt x="4004" y="99"/>
                  </a:lnTo>
                  <a:cubicBezTo>
                    <a:pt x="4004" y="40"/>
                    <a:pt x="3954" y="1"/>
                    <a:pt x="3900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889;p41"/>
            <p:cNvSpPr/>
            <p:nvPr/>
          </p:nvSpPr>
          <p:spPr>
            <a:xfrm>
              <a:off x="7682100" y="3524325"/>
              <a:ext cx="23225" cy="39975"/>
            </a:xfrm>
            <a:custGeom>
              <a:avLst/>
              <a:gdLst/>
              <a:ahLst/>
              <a:cxnLst/>
              <a:rect l="l" t="t" r="r" b="b"/>
              <a:pathLst>
                <a:path w="929" h="1599" extrusionOk="0">
                  <a:moveTo>
                    <a:pt x="928" y="0"/>
                  </a:moveTo>
                  <a:cubicBezTo>
                    <a:pt x="722" y="249"/>
                    <a:pt x="473" y="464"/>
                    <a:pt x="207" y="636"/>
                  </a:cubicBezTo>
                  <a:lnTo>
                    <a:pt x="0" y="1143"/>
                  </a:lnTo>
                  <a:lnTo>
                    <a:pt x="610" y="1598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890;p41"/>
            <p:cNvSpPr/>
            <p:nvPr/>
          </p:nvSpPr>
          <p:spPr>
            <a:xfrm>
              <a:off x="7657600" y="3454500"/>
              <a:ext cx="15275" cy="22175"/>
            </a:xfrm>
            <a:custGeom>
              <a:avLst/>
              <a:gdLst/>
              <a:ahLst/>
              <a:cxnLst/>
              <a:rect l="l" t="t" r="r" b="b"/>
              <a:pathLst>
                <a:path w="611" h="887" extrusionOk="0">
                  <a:moveTo>
                    <a:pt x="423" y="0"/>
                  </a:moveTo>
                  <a:cubicBezTo>
                    <a:pt x="386" y="0"/>
                    <a:pt x="345" y="12"/>
                    <a:pt x="302" y="35"/>
                  </a:cubicBezTo>
                  <a:cubicBezTo>
                    <a:pt x="113" y="173"/>
                    <a:pt x="1" y="388"/>
                    <a:pt x="1" y="620"/>
                  </a:cubicBezTo>
                  <a:cubicBezTo>
                    <a:pt x="1" y="787"/>
                    <a:pt x="78" y="887"/>
                    <a:pt x="185" y="887"/>
                  </a:cubicBezTo>
                  <a:cubicBezTo>
                    <a:pt x="221" y="887"/>
                    <a:pt x="261" y="875"/>
                    <a:pt x="302" y="852"/>
                  </a:cubicBezTo>
                  <a:cubicBezTo>
                    <a:pt x="491" y="714"/>
                    <a:pt x="602" y="499"/>
                    <a:pt x="611" y="267"/>
                  </a:cubicBezTo>
                  <a:cubicBezTo>
                    <a:pt x="611" y="100"/>
                    <a:pt x="534" y="0"/>
                    <a:pt x="423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891;p41"/>
            <p:cNvSpPr/>
            <p:nvPr/>
          </p:nvSpPr>
          <p:spPr>
            <a:xfrm>
              <a:off x="7694775" y="3435375"/>
              <a:ext cx="15275" cy="22200"/>
            </a:xfrm>
            <a:custGeom>
              <a:avLst/>
              <a:gdLst/>
              <a:ahLst/>
              <a:cxnLst/>
              <a:rect l="l" t="t" r="r" b="b"/>
              <a:pathLst>
                <a:path w="611" h="888" extrusionOk="0">
                  <a:moveTo>
                    <a:pt x="422" y="1"/>
                  </a:moveTo>
                  <a:cubicBezTo>
                    <a:pt x="385" y="1"/>
                    <a:pt x="344" y="12"/>
                    <a:pt x="301" y="36"/>
                  </a:cubicBezTo>
                  <a:cubicBezTo>
                    <a:pt x="112" y="173"/>
                    <a:pt x="0" y="388"/>
                    <a:pt x="0" y="620"/>
                  </a:cubicBezTo>
                  <a:cubicBezTo>
                    <a:pt x="0" y="787"/>
                    <a:pt x="77" y="887"/>
                    <a:pt x="184" y="887"/>
                  </a:cubicBezTo>
                  <a:cubicBezTo>
                    <a:pt x="221" y="887"/>
                    <a:pt x="260" y="876"/>
                    <a:pt x="301" y="852"/>
                  </a:cubicBezTo>
                  <a:cubicBezTo>
                    <a:pt x="490" y="715"/>
                    <a:pt x="602" y="500"/>
                    <a:pt x="610" y="268"/>
                  </a:cubicBezTo>
                  <a:cubicBezTo>
                    <a:pt x="610" y="101"/>
                    <a:pt x="533" y="1"/>
                    <a:pt x="42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892;p41"/>
            <p:cNvSpPr/>
            <p:nvPr/>
          </p:nvSpPr>
          <p:spPr>
            <a:xfrm>
              <a:off x="7676525" y="3569200"/>
              <a:ext cx="36100" cy="115375"/>
            </a:xfrm>
            <a:custGeom>
              <a:avLst/>
              <a:gdLst/>
              <a:ahLst/>
              <a:cxnLst/>
              <a:rect l="l" t="t" r="r" b="b"/>
              <a:pathLst>
                <a:path w="1444" h="4615" extrusionOk="0">
                  <a:moveTo>
                    <a:pt x="430" y="1"/>
                  </a:moveTo>
                  <a:lnTo>
                    <a:pt x="0" y="250"/>
                  </a:lnTo>
                  <a:lnTo>
                    <a:pt x="215" y="3936"/>
                  </a:lnTo>
                  <a:lnTo>
                    <a:pt x="954" y="4614"/>
                  </a:lnTo>
                  <a:lnTo>
                    <a:pt x="1443" y="3386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893;p41"/>
            <p:cNvSpPr/>
            <p:nvPr/>
          </p:nvSpPr>
          <p:spPr>
            <a:xfrm>
              <a:off x="7652025" y="3472550"/>
              <a:ext cx="55450" cy="58725"/>
            </a:xfrm>
            <a:custGeom>
              <a:avLst/>
              <a:gdLst/>
              <a:ahLst/>
              <a:cxnLst/>
              <a:rect l="l" t="t" r="r" b="b"/>
              <a:pathLst>
                <a:path w="2218" h="2349" extrusionOk="0">
                  <a:moveTo>
                    <a:pt x="2217" y="1"/>
                  </a:moveTo>
                  <a:lnTo>
                    <a:pt x="1" y="1281"/>
                  </a:lnTo>
                  <a:lnTo>
                    <a:pt x="1" y="1564"/>
                  </a:lnTo>
                  <a:cubicBezTo>
                    <a:pt x="1" y="2021"/>
                    <a:pt x="377" y="2349"/>
                    <a:pt x="787" y="2349"/>
                  </a:cubicBezTo>
                  <a:cubicBezTo>
                    <a:pt x="918" y="2349"/>
                    <a:pt x="1051" y="2316"/>
                    <a:pt x="1178" y="2243"/>
                  </a:cubicBezTo>
                  <a:cubicBezTo>
                    <a:pt x="1822" y="1874"/>
                    <a:pt x="2217" y="1195"/>
                    <a:pt x="2217" y="456"/>
                  </a:cubicBezTo>
                  <a:lnTo>
                    <a:pt x="2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89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5258"/>
                  </a:lnTo>
                  <a:cubicBezTo>
                    <a:pt x="2372" y="5224"/>
                    <a:pt x="2965" y="4932"/>
                    <a:pt x="3291" y="4777"/>
                  </a:cubicBezTo>
                  <a:lnTo>
                    <a:pt x="3291" y="4305"/>
                  </a:lnTo>
                  <a:cubicBezTo>
                    <a:pt x="3291" y="4227"/>
                    <a:pt x="3334" y="4159"/>
                    <a:pt x="3403" y="4116"/>
                  </a:cubicBezTo>
                  <a:cubicBezTo>
                    <a:pt x="3417" y="4108"/>
                    <a:pt x="3433" y="4104"/>
                    <a:pt x="3449" y="4104"/>
                  </a:cubicBezTo>
                  <a:cubicBezTo>
                    <a:pt x="3499" y="4104"/>
                    <a:pt x="3549" y="4143"/>
                    <a:pt x="3549" y="4202"/>
                  </a:cubicBezTo>
                  <a:lnTo>
                    <a:pt x="3549" y="4648"/>
                  </a:lnTo>
                  <a:lnTo>
                    <a:pt x="6049" y="3411"/>
                  </a:lnTo>
                  <a:lnTo>
                    <a:pt x="6049" y="3102"/>
                  </a:lnTo>
                  <a:cubicBezTo>
                    <a:pt x="6049" y="3025"/>
                    <a:pt x="6084" y="2956"/>
                    <a:pt x="6152" y="2913"/>
                  </a:cubicBezTo>
                  <a:cubicBezTo>
                    <a:pt x="6168" y="2905"/>
                    <a:pt x="6185" y="2901"/>
                    <a:pt x="6202" y="2901"/>
                  </a:cubicBezTo>
                  <a:cubicBezTo>
                    <a:pt x="6257" y="2901"/>
                    <a:pt x="6307" y="2942"/>
                    <a:pt x="6307" y="3007"/>
                  </a:cubicBezTo>
                  <a:lnTo>
                    <a:pt x="6307" y="3282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895;p41"/>
            <p:cNvSpPr/>
            <p:nvPr/>
          </p:nvSpPr>
          <p:spPr>
            <a:xfrm>
              <a:off x="7624325" y="3544500"/>
              <a:ext cx="57800" cy="32475"/>
            </a:xfrm>
            <a:custGeom>
              <a:avLst/>
              <a:gdLst/>
              <a:ahLst/>
              <a:cxnLst/>
              <a:rect l="l" t="t" r="r" b="b"/>
              <a:pathLst>
                <a:path w="2312" h="1299" extrusionOk="0">
                  <a:moveTo>
                    <a:pt x="0" y="1"/>
                  </a:moveTo>
                  <a:lnTo>
                    <a:pt x="0" y="181"/>
                  </a:lnTo>
                  <a:lnTo>
                    <a:pt x="1822" y="1298"/>
                  </a:lnTo>
                  <a:lnTo>
                    <a:pt x="2311" y="327"/>
                  </a:lnTo>
                  <a:cubicBezTo>
                    <a:pt x="1530" y="310"/>
                    <a:pt x="756" y="19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5879;p41"/>
          <p:cNvGrpSpPr/>
          <p:nvPr/>
        </p:nvGrpSpPr>
        <p:grpSpPr>
          <a:xfrm>
            <a:off x="6551555" y="1825723"/>
            <a:ext cx="184950" cy="371150"/>
            <a:chOff x="7564175" y="3340250"/>
            <a:chExt cx="184950" cy="371150"/>
          </a:xfrm>
        </p:grpSpPr>
        <p:sp>
          <p:nvSpPr>
            <p:cNvPr id="108" name="Google Shape;5880;p41"/>
            <p:cNvSpPr/>
            <p:nvPr/>
          </p:nvSpPr>
          <p:spPr>
            <a:xfrm>
              <a:off x="7564175" y="3510950"/>
              <a:ext cx="184950" cy="200450"/>
            </a:xfrm>
            <a:custGeom>
              <a:avLst/>
              <a:gdLst/>
              <a:ahLst/>
              <a:cxnLst/>
              <a:rect l="l" t="t" r="r" b="b"/>
              <a:pathLst>
                <a:path w="7398" h="8018" extrusionOk="0">
                  <a:moveTo>
                    <a:pt x="5773" y="1"/>
                  </a:moveTo>
                  <a:cubicBezTo>
                    <a:pt x="4844" y="1"/>
                    <a:pt x="2363" y="602"/>
                    <a:pt x="1015" y="1592"/>
                  </a:cubicBezTo>
                  <a:cubicBezTo>
                    <a:pt x="688" y="1927"/>
                    <a:pt x="413" y="2314"/>
                    <a:pt x="198" y="2735"/>
                  </a:cubicBezTo>
                  <a:cubicBezTo>
                    <a:pt x="69" y="2984"/>
                    <a:pt x="1" y="3259"/>
                    <a:pt x="9" y="3542"/>
                  </a:cubicBezTo>
                  <a:lnTo>
                    <a:pt x="9" y="6730"/>
                  </a:lnTo>
                  <a:lnTo>
                    <a:pt x="1126" y="7374"/>
                  </a:lnTo>
                  <a:cubicBezTo>
                    <a:pt x="1865" y="7800"/>
                    <a:pt x="2696" y="8017"/>
                    <a:pt x="3532" y="8017"/>
                  </a:cubicBezTo>
                  <a:cubicBezTo>
                    <a:pt x="3978" y="8017"/>
                    <a:pt x="4427" y="7955"/>
                    <a:pt x="4863" y="7829"/>
                  </a:cubicBezTo>
                  <a:cubicBezTo>
                    <a:pt x="5946" y="7520"/>
                    <a:pt x="6857" y="6790"/>
                    <a:pt x="7398" y="5802"/>
                  </a:cubicBezTo>
                  <a:lnTo>
                    <a:pt x="7398" y="2606"/>
                  </a:lnTo>
                  <a:cubicBezTo>
                    <a:pt x="7398" y="1618"/>
                    <a:pt x="6797" y="475"/>
                    <a:pt x="6049" y="46"/>
                  </a:cubicBezTo>
                  <a:lnTo>
                    <a:pt x="6006" y="20"/>
                  </a:lnTo>
                  <a:cubicBezTo>
                    <a:pt x="5947" y="7"/>
                    <a:pt x="5868" y="1"/>
                    <a:pt x="5773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881;p41"/>
            <p:cNvSpPr/>
            <p:nvPr/>
          </p:nvSpPr>
          <p:spPr>
            <a:xfrm>
              <a:off x="7694775" y="3511425"/>
              <a:ext cx="54350" cy="180450"/>
            </a:xfrm>
            <a:custGeom>
              <a:avLst/>
              <a:gdLst/>
              <a:ahLst/>
              <a:cxnLst/>
              <a:rect l="l" t="t" r="r" b="b"/>
              <a:pathLst>
                <a:path w="2174" h="7218" extrusionOk="0">
                  <a:moveTo>
                    <a:pt x="782" y="1"/>
                  </a:moveTo>
                  <a:cubicBezTo>
                    <a:pt x="576" y="353"/>
                    <a:pt x="318" y="671"/>
                    <a:pt x="0" y="937"/>
                  </a:cubicBezTo>
                  <a:lnTo>
                    <a:pt x="224" y="1418"/>
                  </a:lnTo>
                  <a:cubicBezTo>
                    <a:pt x="645" y="2003"/>
                    <a:pt x="877" y="2699"/>
                    <a:pt x="877" y="3420"/>
                  </a:cubicBezTo>
                  <a:lnTo>
                    <a:pt x="877" y="7218"/>
                  </a:lnTo>
                  <a:cubicBezTo>
                    <a:pt x="1409" y="6848"/>
                    <a:pt x="1856" y="6358"/>
                    <a:pt x="2165" y="5783"/>
                  </a:cubicBezTo>
                  <a:lnTo>
                    <a:pt x="2165" y="2587"/>
                  </a:lnTo>
                  <a:cubicBezTo>
                    <a:pt x="2174" y="1599"/>
                    <a:pt x="1573" y="456"/>
                    <a:pt x="825" y="27"/>
                  </a:cubicBezTo>
                  <a:lnTo>
                    <a:pt x="7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882;p41"/>
            <p:cNvSpPr/>
            <p:nvPr/>
          </p:nvSpPr>
          <p:spPr>
            <a:xfrm>
              <a:off x="7564175" y="3532900"/>
              <a:ext cx="91100" cy="178350"/>
            </a:xfrm>
            <a:custGeom>
              <a:avLst/>
              <a:gdLst/>
              <a:ahLst/>
              <a:cxnLst/>
              <a:rect l="l" t="t" r="r" b="b"/>
              <a:pathLst>
                <a:path w="3644" h="7134" extrusionOk="0">
                  <a:moveTo>
                    <a:pt x="1848" y="1"/>
                  </a:moveTo>
                  <a:cubicBezTo>
                    <a:pt x="1152" y="473"/>
                    <a:pt x="585" y="1109"/>
                    <a:pt x="198" y="1857"/>
                  </a:cubicBezTo>
                  <a:cubicBezTo>
                    <a:pt x="69" y="2097"/>
                    <a:pt x="1" y="2372"/>
                    <a:pt x="9" y="2656"/>
                  </a:cubicBezTo>
                  <a:lnTo>
                    <a:pt x="9" y="5843"/>
                  </a:lnTo>
                  <a:lnTo>
                    <a:pt x="1126" y="6487"/>
                  </a:lnTo>
                  <a:cubicBezTo>
                    <a:pt x="1851" y="6911"/>
                    <a:pt x="2669" y="7134"/>
                    <a:pt x="3506" y="7134"/>
                  </a:cubicBezTo>
                  <a:cubicBezTo>
                    <a:pt x="3552" y="7134"/>
                    <a:pt x="3598" y="7133"/>
                    <a:pt x="3643" y="7132"/>
                  </a:cubicBezTo>
                  <a:lnTo>
                    <a:pt x="3643" y="2879"/>
                  </a:lnTo>
                  <a:cubicBezTo>
                    <a:pt x="3643" y="1960"/>
                    <a:pt x="3171" y="1109"/>
                    <a:pt x="2389" y="628"/>
                  </a:cubicBezTo>
                  <a:lnTo>
                    <a:pt x="1848" y="293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883;p41"/>
            <p:cNvSpPr/>
            <p:nvPr/>
          </p:nvSpPr>
          <p:spPr>
            <a:xfrm>
              <a:off x="7672225" y="3552875"/>
              <a:ext cx="19775" cy="22600"/>
            </a:xfrm>
            <a:custGeom>
              <a:avLst/>
              <a:gdLst/>
              <a:ahLst/>
              <a:cxnLst/>
              <a:rect l="l" t="t" r="r" b="b"/>
              <a:pathLst>
                <a:path w="791" h="904" extrusionOk="0">
                  <a:moveTo>
                    <a:pt x="395" y="1"/>
                  </a:moveTo>
                  <a:lnTo>
                    <a:pt x="0" y="766"/>
                  </a:lnTo>
                  <a:lnTo>
                    <a:pt x="172" y="903"/>
                  </a:lnTo>
                  <a:lnTo>
                    <a:pt x="610" y="654"/>
                  </a:lnTo>
                  <a:lnTo>
                    <a:pt x="791" y="293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88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8171"/>
                  </a:lnTo>
                  <a:cubicBezTo>
                    <a:pt x="3059" y="8377"/>
                    <a:pt x="3833" y="8480"/>
                    <a:pt x="4614" y="8506"/>
                  </a:cubicBezTo>
                  <a:lnTo>
                    <a:pt x="4821" y="8008"/>
                  </a:lnTo>
                  <a:cubicBezTo>
                    <a:pt x="5757" y="7389"/>
                    <a:pt x="6324" y="6341"/>
                    <a:pt x="6324" y="5224"/>
                  </a:cubicBezTo>
                  <a:lnTo>
                    <a:pt x="6324" y="3274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885;p41"/>
            <p:cNvSpPr/>
            <p:nvPr/>
          </p:nvSpPr>
          <p:spPr>
            <a:xfrm>
              <a:off x="7624325" y="3530550"/>
              <a:ext cx="62950" cy="22150"/>
            </a:xfrm>
            <a:custGeom>
              <a:avLst/>
              <a:gdLst/>
              <a:ahLst/>
              <a:cxnLst/>
              <a:rect l="l" t="t" r="r" b="b"/>
              <a:pathLst>
                <a:path w="2518" h="886" extrusionOk="0">
                  <a:moveTo>
                    <a:pt x="0" y="0"/>
                  </a:moveTo>
                  <a:lnTo>
                    <a:pt x="0" y="559"/>
                  </a:lnTo>
                  <a:cubicBezTo>
                    <a:pt x="756" y="756"/>
                    <a:pt x="1530" y="868"/>
                    <a:pt x="2303" y="885"/>
                  </a:cubicBezTo>
                  <a:lnTo>
                    <a:pt x="2518" y="387"/>
                  </a:lnTo>
                  <a:lnTo>
                    <a:pt x="2518" y="387"/>
                  </a:lnTo>
                  <a:cubicBezTo>
                    <a:pt x="2466" y="421"/>
                    <a:pt x="2414" y="456"/>
                    <a:pt x="2363" y="490"/>
                  </a:cubicBezTo>
                  <a:cubicBezTo>
                    <a:pt x="2127" y="626"/>
                    <a:pt x="1865" y="693"/>
                    <a:pt x="1604" y="693"/>
                  </a:cubicBezTo>
                  <a:cubicBezTo>
                    <a:pt x="1304" y="693"/>
                    <a:pt x="1005" y="605"/>
                    <a:pt x="748" y="4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7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886;p41"/>
            <p:cNvSpPr/>
            <p:nvPr/>
          </p:nvSpPr>
          <p:spPr>
            <a:xfrm>
              <a:off x="7569125" y="3587100"/>
              <a:ext cx="44475" cy="117875"/>
            </a:xfrm>
            <a:custGeom>
              <a:avLst/>
              <a:gdLst/>
              <a:ahLst/>
              <a:cxnLst/>
              <a:rect l="l" t="t" r="r" b="b"/>
              <a:pathLst>
                <a:path w="1779" h="4715" extrusionOk="0">
                  <a:moveTo>
                    <a:pt x="498" y="1"/>
                  </a:moveTo>
                  <a:cubicBezTo>
                    <a:pt x="205" y="1"/>
                    <a:pt x="0" y="274"/>
                    <a:pt x="0" y="728"/>
                  </a:cubicBezTo>
                  <a:lnTo>
                    <a:pt x="0" y="3787"/>
                  </a:lnTo>
                  <a:lnTo>
                    <a:pt x="1031" y="4380"/>
                  </a:lnTo>
                  <a:cubicBezTo>
                    <a:pt x="1272" y="4517"/>
                    <a:pt x="1521" y="4629"/>
                    <a:pt x="1779" y="4715"/>
                  </a:cubicBezTo>
                  <a:lnTo>
                    <a:pt x="1779" y="1759"/>
                  </a:lnTo>
                  <a:cubicBezTo>
                    <a:pt x="1779" y="1149"/>
                    <a:pt x="1409" y="436"/>
                    <a:pt x="954" y="170"/>
                  </a:cubicBezTo>
                  <a:lnTo>
                    <a:pt x="825" y="101"/>
                  </a:lnTo>
                  <a:cubicBezTo>
                    <a:pt x="709" y="33"/>
                    <a:pt x="598" y="1"/>
                    <a:pt x="4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887;p41"/>
            <p:cNvSpPr/>
            <p:nvPr/>
          </p:nvSpPr>
          <p:spPr>
            <a:xfrm>
              <a:off x="7688325" y="3402100"/>
              <a:ext cx="42975" cy="113000"/>
            </a:xfrm>
            <a:custGeom>
              <a:avLst/>
              <a:gdLst/>
              <a:ahLst/>
              <a:cxnLst/>
              <a:rect l="l" t="t" r="r" b="b"/>
              <a:pathLst>
                <a:path w="1719" h="4520" extrusionOk="0">
                  <a:moveTo>
                    <a:pt x="61" y="1"/>
                  </a:moveTo>
                  <a:lnTo>
                    <a:pt x="1" y="3532"/>
                  </a:lnTo>
                  <a:lnTo>
                    <a:pt x="1719" y="4520"/>
                  </a:lnTo>
                  <a:lnTo>
                    <a:pt x="1719" y="6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888;p41"/>
            <p:cNvSpPr/>
            <p:nvPr/>
          </p:nvSpPr>
          <p:spPr>
            <a:xfrm>
              <a:off x="7624325" y="3412750"/>
              <a:ext cx="100550" cy="135350"/>
            </a:xfrm>
            <a:custGeom>
              <a:avLst/>
              <a:gdLst/>
              <a:ahLst/>
              <a:cxnLst/>
              <a:rect l="l" t="t" r="r" b="b"/>
              <a:pathLst>
                <a:path w="4022" h="5414" extrusionOk="0">
                  <a:moveTo>
                    <a:pt x="3900" y="1"/>
                  </a:moveTo>
                  <a:cubicBezTo>
                    <a:pt x="3883" y="1"/>
                    <a:pt x="3866" y="5"/>
                    <a:pt x="3849" y="13"/>
                  </a:cubicBezTo>
                  <a:cubicBezTo>
                    <a:pt x="3789" y="56"/>
                    <a:pt x="3746" y="125"/>
                    <a:pt x="3746" y="202"/>
                  </a:cubicBezTo>
                  <a:lnTo>
                    <a:pt x="3746" y="511"/>
                  </a:lnTo>
                  <a:lnTo>
                    <a:pt x="1246" y="1748"/>
                  </a:lnTo>
                  <a:lnTo>
                    <a:pt x="1246" y="1310"/>
                  </a:lnTo>
                  <a:cubicBezTo>
                    <a:pt x="1246" y="1252"/>
                    <a:pt x="1198" y="1209"/>
                    <a:pt x="1145" y="1209"/>
                  </a:cubicBezTo>
                  <a:cubicBezTo>
                    <a:pt x="1127" y="1209"/>
                    <a:pt x="1109" y="1214"/>
                    <a:pt x="1091" y="1224"/>
                  </a:cubicBezTo>
                  <a:cubicBezTo>
                    <a:pt x="1031" y="1259"/>
                    <a:pt x="988" y="1327"/>
                    <a:pt x="988" y="1405"/>
                  </a:cubicBezTo>
                  <a:lnTo>
                    <a:pt x="988" y="1877"/>
                  </a:lnTo>
                  <a:cubicBezTo>
                    <a:pt x="653" y="2041"/>
                    <a:pt x="69" y="2333"/>
                    <a:pt x="0" y="2358"/>
                  </a:cubicBezTo>
                  <a:lnTo>
                    <a:pt x="0" y="4721"/>
                  </a:lnTo>
                  <a:lnTo>
                    <a:pt x="748" y="5151"/>
                  </a:lnTo>
                  <a:cubicBezTo>
                    <a:pt x="1005" y="5325"/>
                    <a:pt x="1304" y="5414"/>
                    <a:pt x="1603" y="5414"/>
                  </a:cubicBezTo>
                  <a:cubicBezTo>
                    <a:pt x="1863" y="5414"/>
                    <a:pt x="2122" y="5347"/>
                    <a:pt x="2354" y="5211"/>
                  </a:cubicBezTo>
                  <a:cubicBezTo>
                    <a:pt x="3385" y="4609"/>
                    <a:pt x="4021" y="3518"/>
                    <a:pt x="4021" y="2324"/>
                  </a:cubicBezTo>
                  <a:lnTo>
                    <a:pt x="4021" y="374"/>
                  </a:lnTo>
                  <a:lnTo>
                    <a:pt x="4004" y="382"/>
                  </a:lnTo>
                  <a:lnTo>
                    <a:pt x="4004" y="99"/>
                  </a:lnTo>
                  <a:cubicBezTo>
                    <a:pt x="4004" y="40"/>
                    <a:pt x="3954" y="1"/>
                    <a:pt x="3900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889;p41"/>
            <p:cNvSpPr/>
            <p:nvPr/>
          </p:nvSpPr>
          <p:spPr>
            <a:xfrm>
              <a:off x="7682100" y="3524325"/>
              <a:ext cx="23225" cy="39975"/>
            </a:xfrm>
            <a:custGeom>
              <a:avLst/>
              <a:gdLst/>
              <a:ahLst/>
              <a:cxnLst/>
              <a:rect l="l" t="t" r="r" b="b"/>
              <a:pathLst>
                <a:path w="929" h="1599" extrusionOk="0">
                  <a:moveTo>
                    <a:pt x="928" y="0"/>
                  </a:moveTo>
                  <a:cubicBezTo>
                    <a:pt x="722" y="249"/>
                    <a:pt x="473" y="464"/>
                    <a:pt x="207" y="636"/>
                  </a:cubicBezTo>
                  <a:lnTo>
                    <a:pt x="0" y="1143"/>
                  </a:lnTo>
                  <a:lnTo>
                    <a:pt x="610" y="1598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890;p41"/>
            <p:cNvSpPr/>
            <p:nvPr/>
          </p:nvSpPr>
          <p:spPr>
            <a:xfrm>
              <a:off x="7657600" y="3454500"/>
              <a:ext cx="15275" cy="22175"/>
            </a:xfrm>
            <a:custGeom>
              <a:avLst/>
              <a:gdLst/>
              <a:ahLst/>
              <a:cxnLst/>
              <a:rect l="l" t="t" r="r" b="b"/>
              <a:pathLst>
                <a:path w="611" h="887" extrusionOk="0">
                  <a:moveTo>
                    <a:pt x="423" y="0"/>
                  </a:moveTo>
                  <a:cubicBezTo>
                    <a:pt x="386" y="0"/>
                    <a:pt x="345" y="12"/>
                    <a:pt x="302" y="35"/>
                  </a:cubicBezTo>
                  <a:cubicBezTo>
                    <a:pt x="113" y="173"/>
                    <a:pt x="1" y="388"/>
                    <a:pt x="1" y="620"/>
                  </a:cubicBezTo>
                  <a:cubicBezTo>
                    <a:pt x="1" y="787"/>
                    <a:pt x="78" y="887"/>
                    <a:pt x="185" y="887"/>
                  </a:cubicBezTo>
                  <a:cubicBezTo>
                    <a:pt x="221" y="887"/>
                    <a:pt x="261" y="875"/>
                    <a:pt x="302" y="852"/>
                  </a:cubicBezTo>
                  <a:cubicBezTo>
                    <a:pt x="491" y="714"/>
                    <a:pt x="602" y="499"/>
                    <a:pt x="611" y="267"/>
                  </a:cubicBezTo>
                  <a:cubicBezTo>
                    <a:pt x="611" y="100"/>
                    <a:pt x="534" y="0"/>
                    <a:pt x="423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891;p41"/>
            <p:cNvSpPr/>
            <p:nvPr/>
          </p:nvSpPr>
          <p:spPr>
            <a:xfrm>
              <a:off x="7694775" y="3435375"/>
              <a:ext cx="15275" cy="22200"/>
            </a:xfrm>
            <a:custGeom>
              <a:avLst/>
              <a:gdLst/>
              <a:ahLst/>
              <a:cxnLst/>
              <a:rect l="l" t="t" r="r" b="b"/>
              <a:pathLst>
                <a:path w="611" h="888" extrusionOk="0">
                  <a:moveTo>
                    <a:pt x="422" y="1"/>
                  </a:moveTo>
                  <a:cubicBezTo>
                    <a:pt x="385" y="1"/>
                    <a:pt x="344" y="12"/>
                    <a:pt x="301" y="36"/>
                  </a:cubicBezTo>
                  <a:cubicBezTo>
                    <a:pt x="112" y="173"/>
                    <a:pt x="0" y="388"/>
                    <a:pt x="0" y="620"/>
                  </a:cubicBezTo>
                  <a:cubicBezTo>
                    <a:pt x="0" y="787"/>
                    <a:pt x="77" y="887"/>
                    <a:pt x="184" y="887"/>
                  </a:cubicBezTo>
                  <a:cubicBezTo>
                    <a:pt x="221" y="887"/>
                    <a:pt x="260" y="876"/>
                    <a:pt x="301" y="852"/>
                  </a:cubicBezTo>
                  <a:cubicBezTo>
                    <a:pt x="490" y="715"/>
                    <a:pt x="602" y="500"/>
                    <a:pt x="610" y="268"/>
                  </a:cubicBezTo>
                  <a:cubicBezTo>
                    <a:pt x="610" y="101"/>
                    <a:pt x="533" y="1"/>
                    <a:pt x="42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892;p41"/>
            <p:cNvSpPr/>
            <p:nvPr/>
          </p:nvSpPr>
          <p:spPr>
            <a:xfrm>
              <a:off x="7676525" y="3569200"/>
              <a:ext cx="36100" cy="115375"/>
            </a:xfrm>
            <a:custGeom>
              <a:avLst/>
              <a:gdLst/>
              <a:ahLst/>
              <a:cxnLst/>
              <a:rect l="l" t="t" r="r" b="b"/>
              <a:pathLst>
                <a:path w="1444" h="4615" extrusionOk="0">
                  <a:moveTo>
                    <a:pt x="430" y="1"/>
                  </a:moveTo>
                  <a:lnTo>
                    <a:pt x="0" y="250"/>
                  </a:lnTo>
                  <a:lnTo>
                    <a:pt x="215" y="3936"/>
                  </a:lnTo>
                  <a:lnTo>
                    <a:pt x="954" y="4614"/>
                  </a:lnTo>
                  <a:lnTo>
                    <a:pt x="1443" y="3386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893;p41"/>
            <p:cNvSpPr/>
            <p:nvPr/>
          </p:nvSpPr>
          <p:spPr>
            <a:xfrm>
              <a:off x="7652025" y="3472550"/>
              <a:ext cx="55450" cy="58725"/>
            </a:xfrm>
            <a:custGeom>
              <a:avLst/>
              <a:gdLst/>
              <a:ahLst/>
              <a:cxnLst/>
              <a:rect l="l" t="t" r="r" b="b"/>
              <a:pathLst>
                <a:path w="2218" h="2349" extrusionOk="0">
                  <a:moveTo>
                    <a:pt x="2217" y="1"/>
                  </a:moveTo>
                  <a:lnTo>
                    <a:pt x="1" y="1281"/>
                  </a:lnTo>
                  <a:lnTo>
                    <a:pt x="1" y="1564"/>
                  </a:lnTo>
                  <a:cubicBezTo>
                    <a:pt x="1" y="2021"/>
                    <a:pt x="377" y="2349"/>
                    <a:pt x="787" y="2349"/>
                  </a:cubicBezTo>
                  <a:cubicBezTo>
                    <a:pt x="918" y="2349"/>
                    <a:pt x="1051" y="2316"/>
                    <a:pt x="1178" y="2243"/>
                  </a:cubicBezTo>
                  <a:cubicBezTo>
                    <a:pt x="1822" y="1874"/>
                    <a:pt x="2217" y="1195"/>
                    <a:pt x="2217" y="456"/>
                  </a:cubicBezTo>
                  <a:lnTo>
                    <a:pt x="2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89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5258"/>
                  </a:lnTo>
                  <a:cubicBezTo>
                    <a:pt x="2372" y="5224"/>
                    <a:pt x="2965" y="4932"/>
                    <a:pt x="3291" y="4777"/>
                  </a:cubicBezTo>
                  <a:lnTo>
                    <a:pt x="3291" y="4305"/>
                  </a:lnTo>
                  <a:cubicBezTo>
                    <a:pt x="3291" y="4227"/>
                    <a:pt x="3334" y="4159"/>
                    <a:pt x="3403" y="4116"/>
                  </a:cubicBezTo>
                  <a:cubicBezTo>
                    <a:pt x="3417" y="4108"/>
                    <a:pt x="3433" y="4104"/>
                    <a:pt x="3449" y="4104"/>
                  </a:cubicBezTo>
                  <a:cubicBezTo>
                    <a:pt x="3499" y="4104"/>
                    <a:pt x="3549" y="4143"/>
                    <a:pt x="3549" y="4202"/>
                  </a:cubicBezTo>
                  <a:lnTo>
                    <a:pt x="3549" y="4648"/>
                  </a:lnTo>
                  <a:lnTo>
                    <a:pt x="6049" y="3411"/>
                  </a:lnTo>
                  <a:lnTo>
                    <a:pt x="6049" y="3102"/>
                  </a:lnTo>
                  <a:cubicBezTo>
                    <a:pt x="6049" y="3025"/>
                    <a:pt x="6084" y="2956"/>
                    <a:pt x="6152" y="2913"/>
                  </a:cubicBezTo>
                  <a:cubicBezTo>
                    <a:pt x="6168" y="2905"/>
                    <a:pt x="6185" y="2901"/>
                    <a:pt x="6202" y="2901"/>
                  </a:cubicBezTo>
                  <a:cubicBezTo>
                    <a:pt x="6257" y="2901"/>
                    <a:pt x="6307" y="2942"/>
                    <a:pt x="6307" y="3007"/>
                  </a:cubicBezTo>
                  <a:lnTo>
                    <a:pt x="6307" y="3282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895;p41"/>
            <p:cNvSpPr/>
            <p:nvPr/>
          </p:nvSpPr>
          <p:spPr>
            <a:xfrm>
              <a:off x="7624325" y="3544500"/>
              <a:ext cx="57800" cy="32475"/>
            </a:xfrm>
            <a:custGeom>
              <a:avLst/>
              <a:gdLst/>
              <a:ahLst/>
              <a:cxnLst/>
              <a:rect l="l" t="t" r="r" b="b"/>
              <a:pathLst>
                <a:path w="2312" h="1299" extrusionOk="0">
                  <a:moveTo>
                    <a:pt x="0" y="1"/>
                  </a:moveTo>
                  <a:lnTo>
                    <a:pt x="0" y="181"/>
                  </a:lnTo>
                  <a:lnTo>
                    <a:pt x="1822" y="1298"/>
                  </a:lnTo>
                  <a:lnTo>
                    <a:pt x="2311" y="327"/>
                  </a:lnTo>
                  <a:cubicBezTo>
                    <a:pt x="1530" y="310"/>
                    <a:pt x="756" y="19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5796;p41"/>
          <p:cNvGrpSpPr/>
          <p:nvPr/>
        </p:nvGrpSpPr>
        <p:grpSpPr>
          <a:xfrm>
            <a:off x="6150150" y="3894086"/>
            <a:ext cx="199350" cy="370950"/>
            <a:chOff x="5692750" y="3340300"/>
            <a:chExt cx="199350" cy="370950"/>
          </a:xfrm>
        </p:grpSpPr>
        <p:sp>
          <p:nvSpPr>
            <p:cNvPr id="125" name="Google Shape;5797;p41"/>
            <p:cNvSpPr/>
            <p:nvPr/>
          </p:nvSpPr>
          <p:spPr>
            <a:xfrm>
              <a:off x="5701350" y="3516450"/>
              <a:ext cx="182600" cy="194800"/>
            </a:xfrm>
            <a:custGeom>
              <a:avLst/>
              <a:gdLst/>
              <a:ahLst/>
              <a:cxnLst/>
              <a:rect l="l" t="t" r="r" b="b"/>
              <a:pathLst>
                <a:path w="7304" h="7792" extrusionOk="0">
                  <a:moveTo>
                    <a:pt x="4676" y="0"/>
                  </a:moveTo>
                  <a:cubicBezTo>
                    <a:pt x="2940" y="0"/>
                    <a:pt x="1813" y="745"/>
                    <a:pt x="1813" y="745"/>
                  </a:cubicBezTo>
                  <a:cubicBezTo>
                    <a:pt x="1135" y="1209"/>
                    <a:pt x="576" y="1836"/>
                    <a:pt x="190" y="2575"/>
                  </a:cubicBezTo>
                  <a:cubicBezTo>
                    <a:pt x="61" y="2815"/>
                    <a:pt x="0" y="3090"/>
                    <a:pt x="9" y="3365"/>
                  </a:cubicBezTo>
                  <a:lnTo>
                    <a:pt x="9" y="6518"/>
                  </a:lnTo>
                  <a:lnTo>
                    <a:pt x="1109" y="7154"/>
                  </a:lnTo>
                  <a:cubicBezTo>
                    <a:pt x="1840" y="7576"/>
                    <a:pt x="2666" y="7791"/>
                    <a:pt x="3497" y="7791"/>
                  </a:cubicBezTo>
                  <a:cubicBezTo>
                    <a:pt x="3936" y="7791"/>
                    <a:pt x="4375" y="7731"/>
                    <a:pt x="4803" y="7609"/>
                  </a:cubicBezTo>
                  <a:cubicBezTo>
                    <a:pt x="5868" y="7300"/>
                    <a:pt x="6771" y="6578"/>
                    <a:pt x="7303" y="5599"/>
                  </a:cubicBezTo>
                  <a:lnTo>
                    <a:pt x="7303" y="2455"/>
                  </a:lnTo>
                  <a:cubicBezTo>
                    <a:pt x="7277" y="1621"/>
                    <a:pt x="6951" y="831"/>
                    <a:pt x="6375" y="238"/>
                  </a:cubicBezTo>
                  <a:cubicBezTo>
                    <a:pt x="5764" y="66"/>
                    <a:pt x="5193" y="0"/>
                    <a:pt x="4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98;p41"/>
            <p:cNvSpPr/>
            <p:nvPr/>
          </p:nvSpPr>
          <p:spPr>
            <a:xfrm>
              <a:off x="5692750" y="3340300"/>
              <a:ext cx="199150" cy="216600"/>
            </a:xfrm>
            <a:custGeom>
              <a:avLst/>
              <a:gdLst/>
              <a:ahLst/>
              <a:cxnLst/>
              <a:rect l="l" t="t" r="r" b="b"/>
              <a:pathLst>
                <a:path w="7966" h="8664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157" y="8083"/>
                  </a:lnTo>
                  <a:lnTo>
                    <a:pt x="2415" y="8160"/>
                  </a:lnTo>
                  <a:cubicBezTo>
                    <a:pt x="2982" y="8332"/>
                    <a:pt x="3558" y="8452"/>
                    <a:pt x="4142" y="8521"/>
                  </a:cubicBezTo>
                  <a:cubicBezTo>
                    <a:pt x="4346" y="8615"/>
                    <a:pt x="4565" y="8663"/>
                    <a:pt x="4783" y="8663"/>
                  </a:cubicBezTo>
                  <a:cubicBezTo>
                    <a:pt x="5042" y="8663"/>
                    <a:pt x="5301" y="8596"/>
                    <a:pt x="5534" y="8461"/>
                  </a:cubicBezTo>
                  <a:cubicBezTo>
                    <a:pt x="6547" y="7868"/>
                    <a:pt x="7175" y="6786"/>
                    <a:pt x="7175" y="5609"/>
                  </a:cubicBezTo>
                  <a:lnTo>
                    <a:pt x="7175" y="2619"/>
                  </a:lnTo>
                  <a:cubicBezTo>
                    <a:pt x="7664" y="2327"/>
                    <a:pt x="7965" y="1803"/>
                    <a:pt x="7965" y="1227"/>
                  </a:cubicBezTo>
                  <a:lnTo>
                    <a:pt x="7965" y="1038"/>
                  </a:lnTo>
                  <a:cubicBezTo>
                    <a:pt x="7965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99;p41"/>
            <p:cNvSpPr/>
            <p:nvPr/>
          </p:nvSpPr>
          <p:spPr>
            <a:xfrm>
              <a:off x="5739800" y="3511000"/>
              <a:ext cx="6475" cy="8625"/>
            </a:xfrm>
            <a:custGeom>
              <a:avLst/>
              <a:gdLst/>
              <a:ahLst/>
              <a:cxnLst/>
              <a:rect l="l" t="t" r="r" b="b"/>
              <a:pathLst>
                <a:path w="259" h="345" extrusionOk="0">
                  <a:moveTo>
                    <a:pt x="0" y="1"/>
                  </a:moveTo>
                  <a:cubicBezTo>
                    <a:pt x="78" y="121"/>
                    <a:pt x="164" y="233"/>
                    <a:pt x="258" y="344"/>
                  </a:cubicBezTo>
                  <a:cubicBezTo>
                    <a:pt x="224" y="293"/>
                    <a:pt x="121" y="181"/>
                    <a:pt x="0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800;p41"/>
            <p:cNvSpPr/>
            <p:nvPr/>
          </p:nvSpPr>
          <p:spPr>
            <a:xfrm>
              <a:off x="5745375" y="3405750"/>
              <a:ext cx="126750" cy="151100"/>
            </a:xfrm>
            <a:custGeom>
              <a:avLst/>
              <a:gdLst/>
              <a:ahLst/>
              <a:cxnLst/>
              <a:rect l="l" t="t" r="r" b="b"/>
              <a:pathLst>
                <a:path w="5070" h="6044" extrusionOk="0">
                  <a:moveTo>
                    <a:pt x="5070" y="1"/>
                  </a:moveTo>
                  <a:lnTo>
                    <a:pt x="1616" y="2003"/>
                  </a:lnTo>
                  <a:cubicBezTo>
                    <a:pt x="1481" y="2080"/>
                    <a:pt x="1331" y="2119"/>
                    <a:pt x="1177" y="2119"/>
                  </a:cubicBezTo>
                  <a:cubicBezTo>
                    <a:pt x="1126" y="2119"/>
                    <a:pt x="1075" y="2114"/>
                    <a:pt x="1023" y="2106"/>
                  </a:cubicBezTo>
                  <a:cubicBezTo>
                    <a:pt x="1000" y="2102"/>
                    <a:pt x="976" y="2101"/>
                    <a:pt x="953" y="2101"/>
                  </a:cubicBezTo>
                  <a:cubicBezTo>
                    <a:pt x="690" y="2101"/>
                    <a:pt x="465" y="2319"/>
                    <a:pt x="465" y="2595"/>
                  </a:cubicBezTo>
                  <a:lnTo>
                    <a:pt x="465" y="3034"/>
                  </a:lnTo>
                  <a:cubicBezTo>
                    <a:pt x="416" y="3005"/>
                    <a:pt x="363" y="2992"/>
                    <a:pt x="313" y="2992"/>
                  </a:cubicBezTo>
                  <a:cubicBezTo>
                    <a:pt x="150" y="2992"/>
                    <a:pt x="1" y="3125"/>
                    <a:pt x="1" y="3309"/>
                  </a:cubicBezTo>
                  <a:cubicBezTo>
                    <a:pt x="1" y="3583"/>
                    <a:pt x="155" y="3841"/>
                    <a:pt x="396" y="3979"/>
                  </a:cubicBezTo>
                  <a:lnTo>
                    <a:pt x="473" y="4022"/>
                  </a:lnTo>
                  <a:lnTo>
                    <a:pt x="52" y="4571"/>
                  </a:lnTo>
                  <a:cubicBezTo>
                    <a:pt x="284" y="4829"/>
                    <a:pt x="559" y="5053"/>
                    <a:pt x="860" y="5224"/>
                  </a:cubicBezTo>
                  <a:lnTo>
                    <a:pt x="1839" y="5791"/>
                  </a:lnTo>
                  <a:cubicBezTo>
                    <a:pt x="2089" y="5959"/>
                    <a:pt x="2380" y="6043"/>
                    <a:pt x="2672" y="6043"/>
                  </a:cubicBezTo>
                  <a:cubicBezTo>
                    <a:pt x="2932" y="6043"/>
                    <a:pt x="3194" y="5977"/>
                    <a:pt x="3429" y="5843"/>
                  </a:cubicBezTo>
                  <a:cubicBezTo>
                    <a:pt x="4442" y="5250"/>
                    <a:pt x="5070" y="4168"/>
                    <a:pt x="5070" y="2999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801;p41"/>
            <p:cNvSpPr/>
            <p:nvPr/>
          </p:nvSpPr>
          <p:spPr>
            <a:xfrm>
              <a:off x="5746675" y="3542350"/>
              <a:ext cx="94750" cy="116025"/>
            </a:xfrm>
            <a:custGeom>
              <a:avLst/>
              <a:gdLst/>
              <a:ahLst/>
              <a:cxnLst/>
              <a:rect l="l" t="t" r="r" b="b"/>
              <a:pathLst>
                <a:path w="3790" h="4641" extrusionOk="0">
                  <a:moveTo>
                    <a:pt x="0" y="1"/>
                  </a:moveTo>
                  <a:lnTo>
                    <a:pt x="0" y="1"/>
                  </a:lnTo>
                  <a:cubicBezTo>
                    <a:pt x="1538" y="946"/>
                    <a:pt x="2750" y="2329"/>
                    <a:pt x="3488" y="3970"/>
                  </a:cubicBezTo>
                  <a:lnTo>
                    <a:pt x="3789" y="4640"/>
                  </a:lnTo>
                  <a:lnTo>
                    <a:pt x="3789" y="4640"/>
                  </a:lnTo>
                  <a:lnTo>
                    <a:pt x="3609" y="2690"/>
                  </a:lnTo>
                  <a:cubicBezTo>
                    <a:pt x="3531" y="1865"/>
                    <a:pt x="3540" y="1032"/>
                    <a:pt x="3634" y="207"/>
                  </a:cubicBezTo>
                  <a:lnTo>
                    <a:pt x="3634" y="207"/>
                  </a:lnTo>
                  <a:cubicBezTo>
                    <a:pt x="3549" y="267"/>
                    <a:pt x="3463" y="327"/>
                    <a:pt x="3377" y="379"/>
                  </a:cubicBezTo>
                  <a:cubicBezTo>
                    <a:pt x="3148" y="514"/>
                    <a:pt x="2890" y="581"/>
                    <a:pt x="2631" y="581"/>
                  </a:cubicBezTo>
                  <a:cubicBezTo>
                    <a:pt x="2412" y="581"/>
                    <a:pt x="2194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802;p41"/>
            <p:cNvSpPr/>
            <p:nvPr/>
          </p:nvSpPr>
          <p:spPr>
            <a:xfrm>
              <a:off x="5746675" y="3542350"/>
              <a:ext cx="70050" cy="36325"/>
            </a:xfrm>
            <a:custGeom>
              <a:avLst/>
              <a:gdLst/>
              <a:ahLst/>
              <a:cxnLst/>
              <a:rect l="l" t="t" r="r" b="b"/>
              <a:pathLst>
                <a:path w="2802" h="1453" extrusionOk="0">
                  <a:moveTo>
                    <a:pt x="0" y="1"/>
                  </a:moveTo>
                  <a:lnTo>
                    <a:pt x="2354" y="1453"/>
                  </a:lnTo>
                  <a:lnTo>
                    <a:pt x="2801" y="568"/>
                  </a:lnTo>
                  <a:lnTo>
                    <a:pt x="2801" y="568"/>
                  </a:lnTo>
                  <a:cubicBezTo>
                    <a:pt x="2740" y="576"/>
                    <a:pt x="2678" y="579"/>
                    <a:pt x="2617" y="579"/>
                  </a:cubicBezTo>
                  <a:cubicBezTo>
                    <a:pt x="2402" y="579"/>
                    <a:pt x="2187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803;p41"/>
            <p:cNvSpPr/>
            <p:nvPr/>
          </p:nvSpPr>
          <p:spPr>
            <a:xfrm>
              <a:off x="5746675" y="3520025"/>
              <a:ext cx="49850" cy="33325"/>
            </a:xfrm>
            <a:custGeom>
              <a:avLst/>
              <a:gdLst/>
              <a:ahLst/>
              <a:cxnLst/>
              <a:rect l="l" t="t" r="r" b="b"/>
              <a:pathLst>
                <a:path w="1994" h="1333" extrusionOk="0">
                  <a:moveTo>
                    <a:pt x="0" y="0"/>
                  </a:moveTo>
                  <a:lnTo>
                    <a:pt x="0" y="894"/>
                  </a:lnTo>
                  <a:lnTo>
                    <a:pt x="258" y="971"/>
                  </a:lnTo>
                  <a:cubicBezTo>
                    <a:pt x="825" y="1143"/>
                    <a:pt x="1401" y="1263"/>
                    <a:pt x="1993" y="1332"/>
                  </a:cubicBezTo>
                  <a:lnTo>
                    <a:pt x="808" y="653"/>
                  </a:lnTo>
                  <a:cubicBezTo>
                    <a:pt x="507" y="482"/>
                    <a:pt x="232" y="258"/>
                    <a:pt x="0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804;p41"/>
            <p:cNvSpPr/>
            <p:nvPr/>
          </p:nvSpPr>
          <p:spPr>
            <a:xfrm>
              <a:off x="5808100" y="3556100"/>
              <a:ext cx="19350" cy="21075"/>
            </a:xfrm>
            <a:custGeom>
              <a:avLst/>
              <a:gdLst/>
              <a:ahLst/>
              <a:cxnLst/>
              <a:rect l="l" t="t" r="r" b="b"/>
              <a:pathLst>
                <a:path w="774" h="843" extrusionOk="0">
                  <a:moveTo>
                    <a:pt x="447" y="1"/>
                  </a:moveTo>
                  <a:cubicBezTo>
                    <a:pt x="421" y="9"/>
                    <a:pt x="387" y="9"/>
                    <a:pt x="344" y="18"/>
                  </a:cubicBezTo>
                  <a:lnTo>
                    <a:pt x="0" y="705"/>
                  </a:lnTo>
                  <a:lnTo>
                    <a:pt x="164" y="843"/>
                  </a:lnTo>
                  <a:lnTo>
                    <a:pt x="593" y="594"/>
                  </a:lnTo>
                  <a:lnTo>
                    <a:pt x="774" y="233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805;p41"/>
            <p:cNvSpPr/>
            <p:nvPr/>
          </p:nvSpPr>
          <p:spPr>
            <a:xfrm>
              <a:off x="5819475" y="3548375"/>
              <a:ext cx="16775" cy="17650"/>
            </a:xfrm>
            <a:custGeom>
              <a:avLst/>
              <a:gdLst/>
              <a:ahLst/>
              <a:cxnLst/>
              <a:rect l="l" t="t" r="r" b="b"/>
              <a:pathLst>
                <a:path w="671" h="706" extrusionOk="0">
                  <a:moveTo>
                    <a:pt x="671" y="1"/>
                  </a:moveTo>
                  <a:cubicBezTo>
                    <a:pt x="602" y="52"/>
                    <a:pt x="533" y="95"/>
                    <a:pt x="465" y="138"/>
                  </a:cubicBezTo>
                  <a:cubicBezTo>
                    <a:pt x="319" y="215"/>
                    <a:pt x="164" y="275"/>
                    <a:pt x="1" y="310"/>
                  </a:cubicBezTo>
                  <a:lnTo>
                    <a:pt x="533" y="705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806;p41"/>
            <p:cNvSpPr/>
            <p:nvPr/>
          </p:nvSpPr>
          <p:spPr>
            <a:xfrm>
              <a:off x="5706075" y="3588700"/>
              <a:ext cx="44050" cy="116275"/>
            </a:xfrm>
            <a:custGeom>
              <a:avLst/>
              <a:gdLst/>
              <a:ahLst/>
              <a:cxnLst/>
              <a:rect l="l" t="t" r="r" b="b"/>
              <a:pathLst>
                <a:path w="1762" h="4651" extrusionOk="0">
                  <a:moveTo>
                    <a:pt x="495" y="1"/>
                  </a:moveTo>
                  <a:cubicBezTo>
                    <a:pt x="206" y="1"/>
                    <a:pt x="1" y="267"/>
                    <a:pt x="1" y="716"/>
                  </a:cubicBezTo>
                  <a:lnTo>
                    <a:pt x="1" y="3740"/>
                  </a:lnTo>
                  <a:lnTo>
                    <a:pt x="1023" y="4324"/>
                  </a:lnTo>
                  <a:cubicBezTo>
                    <a:pt x="1255" y="4453"/>
                    <a:pt x="1504" y="4565"/>
                    <a:pt x="1762" y="4651"/>
                  </a:cubicBezTo>
                  <a:lnTo>
                    <a:pt x="1762" y="1730"/>
                  </a:lnTo>
                  <a:cubicBezTo>
                    <a:pt x="1762" y="1128"/>
                    <a:pt x="1392" y="424"/>
                    <a:pt x="946" y="166"/>
                  </a:cubicBezTo>
                  <a:lnTo>
                    <a:pt x="817" y="97"/>
                  </a:lnTo>
                  <a:cubicBezTo>
                    <a:pt x="703" y="32"/>
                    <a:pt x="594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807;p41"/>
            <p:cNvSpPr/>
            <p:nvPr/>
          </p:nvSpPr>
          <p:spPr>
            <a:xfrm>
              <a:off x="5812175" y="3570925"/>
              <a:ext cx="29250" cy="87225"/>
            </a:xfrm>
            <a:custGeom>
              <a:avLst/>
              <a:gdLst/>
              <a:ahLst/>
              <a:cxnLst/>
              <a:rect l="l" t="t" r="r" b="b"/>
              <a:pathLst>
                <a:path w="1170" h="3489" extrusionOk="0">
                  <a:moveTo>
                    <a:pt x="430" y="1"/>
                  </a:moveTo>
                  <a:lnTo>
                    <a:pt x="1" y="250"/>
                  </a:lnTo>
                  <a:lnTo>
                    <a:pt x="52" y="1375"/>
                  </a:lnTo>
                  <a:cubicBezTo>
                    <a:pt x="370" y="1831"/>
                    <a:pt x="645" y="2320"/>
                    <a:pt x="868" y="2827"/>
                  </a:cubicBezTo>
                  <a:lnTo>
                    <a:pt x="1160" y="3472"/>
                  </a:lnTo>
                  <a:lnTo>
                    <a:pt x="1169" y="3489"/>
                  </a:lnTo>
                  <a:lnTo>
                    <a:pt x="989" y="1547"/>
                  </a:lnTo>
                  <a:cubicBezTo>
                    <a:pt x="971" y="1358"/>
                    <a:pt x="954" y="1169"/>
                    <a:pt x="946" y="98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808;p41"/>
            <p:cNvSpPr/>
            <p:nvPr/>
          </p:nvSpPr>
          <p:spPr>
            <a:xfrm>
              <a:off x="5805725" y="3465850"/>
              <a:ext cx="15075" cy="21775"/>
            </a:xfrm>
            <a:custGeom>
              <a:avLst/>
              <a:gdLst/>
              <a:ahLst/>
              <a:cxnLst/>
              <a:rect l="l" t="t" r="r" b="b"/>
              <a:pathLst>
                <a:path w="603" h="871" extrusionOk="0">
                  <a:moveTo>
                    <a:pt x="422" y="0"/>
                  </a:moveTo>
                  <a:cubicBezTo>
                    <a:pt x="385" y="0"/>
                    <a:pt x="344" y="12"/>
                    <a:pt x="302" y="37"/>
                  </a:cubicBezTo>
                  <a:cubicBezTo>
                    <a:pt x="113" y="166"/>
                    <a:pt x="1" y="380"/>
                    <a:pt x="1" y="612"/>
                  </a:cubicBezTo>
                  <a:cubicBezTo>
                    <a:pt x="1" y="773"/>
                    <a:pt x="73" y="871"/>
                    <a:pt x="181" y="871"/>
                  </a:cubicBezTo>
                  <a:cubicBezTo>
                    <a:pt x="217" y="871"/>
                    <a:pt x="258" y="860"/>
                    <a:pt x="302" y="836"/>
                  </a:cubicBezTo>
                  <a:cubicBezTo>
                    <a:pt x="482" y="707"/>
                    <a:pt x="594" y="492"/>
                    <a:pt x="602" y="260"/>
                  </a:cubicBezTo>
                  <a:cubicBezTo>
                    <a:pt x="602" y="95"/>
                    <a:pt x="527" y="0"/>
                    <a:pt x="422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809;p41"/>
            <p:cNvSpPr/>
            <p:nvPr/>
          </p:nvSpPr>
          <p:spPr>
            <a:xfrm>
              <a:off x="5842475" y="3444625"/>
              <a:ext cx="15050" cy="21875"/>
            </a:xfrm>
            <a:custGeom>
              <a:avLst/>
              <a:gdLst/>
              <a:ahLst/>
              <a:cxnLst/>
              <a:rect l="l" t="t" r="r" b="b"/>
              <a:pathLst>
                <a:path w="602" h="875" extrusionOk="0">
                  <a:moveTo>
                    <a:pt x="417" y="0"/>
                  </a:moveTo>
                  <a:cubicBezTo>
                    <a:pt x="381" y="0"/>
                    <a:pt x="342" y="11"/>
                    <a:pt x="301" y="35"/>
                  </a:cubicBezTo>
                  <a:cubicBezTo>
                    <a:pt x="112" y="164"/>
                    <a:pt x="0" y="379"/>
                    <a:pt x="0" y="611"/>
                  </a:cubicBezTo>
                  <a:cubicBezTo>
                    <a:pt x="0" y="775"/>
                    <a:pt x="70" y="874"/>
                    <a:pt x="175" y="874"/>
                  </a:cubicBezTo>
                  <a:cubicBezTo>
                    <a:pt x="213" y="874"/>
                    <a:pt x="255" y="862"/>
                    <a:pt x="301" y="834"/>
                  </a:cubicBezTo>
                  <a:cubicBezTo>
                    <a:pt x="481" y="705"/>
                    <a:pt x="593" y="491"/>
                    <a:pt x="601" y="267"/>
                  </a:cubicBezTo>
                  <a:cubicBezTo>
                    <a:pt x="601" y="100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810;p41"/>
            <p:cNvSpPr/>
            <p:nvPr/>
          </p:nvSpPr>
          <p:spPr>
            <a:xfrm>
              <a:off x="5692750" y="3340300"/>
              <a:ext cx="199350" cy="179750"/>
            </a:xfrm>
            <a:custGeom>
              <a:avLst/>
              <a:gdLst/>
              <a:ahLst/>
              <a:cxnLst/>
              <a:rect l="l" t="t" r="r" b="b"/>
              <a:pathLst>
                <a:path w="7974" h="7190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570" y="6640"/>
                  </a:lnTo>
                  <a:lnTo>
                    <a:pt x="2501" y="6597"/>
                  </a:lnTo>
                  <a:cubicBezTo>
                    <a:pt x="2252" y="6459"/>
                    <a:pt x="2106" y="6201"/>
                    <a:pt x="2106" y="5918"/>
                  </a:cubicBezTo>
                  <a:cubicBezTo>
                    <a:pt x="2106" y="5741"/>
                    <a:pt x="2255" y="5610"/>
                    <a:pt x="2417" y="5610"/>
                  </a:cubicBezTo>
                  <a:cubicBezTo>
                    <a:pt x="2468" y="5610"/>
                    <a:pt x="2520" y="5623"/>
                    <a:pt x="2570" y="5652"/>
                  </a:cubicBezTo>
                  <a:lnTo>
                    <a:pt x="2570" y="5213"/>
                  </a:lnTo>
                  <a:cubicBezTo>
                    <a:pt x="2570" y="4937"/>
                    <a:pt x="2795" y="4719"/>
                    <a:pt x="3058" y="4719"/>
                  </a:cubicBezTo>
                  <a:cubicBezTo>
                    <a:pt x="3081" y="4719"/>
                    <a:pt x="3105" y="4720"/>
                    <a:pt x="3128" y="4724"/>
                  </a:cubicBezTo>
                  <a:cubicBezTo>
                    <a:pt x="3180" y="4732"/>
                    <a:pt x="3231" y="4737"/>
                    <a:pt x="3282" y="4737"/>
                  </a:cubicBezTo>
                  <a:cubicBezTo>
                    <a:pt x="3435" y="4737"/>
                    <a:pt x="3583" y="4698"/>
                    <a:pt x="3712" y="4621"/>
                  </a:cubicBezTo>
                  <a:lnTo>
                    <a:pt x="7175" y="2619"/>
                  </a:lnTo>
                  <a:cubicBezTo>
                    <a:pt x="7664" y="2327"/>
                    <a:pt x="7965" y="1794"/>
                    <a:pt x="7974" y="1227"/>
                  </a:cubicBezTo>
                  <a:lnTo>
                    <a:pt x="7974" y="1038"/>
                  </a:lnTo>
                  <a:cubicBezTo>
                    <a:pt x="7974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811;p41"/>
            <p:cNvSpPr/>
            <p:nvPr/>
          </p:nvSpPr>
          <p:spPr>
            <a:xfrm>
              <a:off x="5803675" y="3489225"/>
              <a:ext cx="55775" cy="31700"/>
            </a:xfrm>
            <a:custGeom>
              <a:avLst/>
              <a:gdLst/>
              <a:ahLst/>
              <a:cxnLst/>
              <a:rect l="l" t="t" r="r" b="b"/>
              <a:pathLst>
                <a:path w="2231" h="1268" extrusionOk="0">
                  <a:moveTo>
                    <a:pt x="2086" y="0"/>
                  </a:moveTo>
                  <a:cubicBezTo>
                    <a:pt x="2038" y="0"/>
                    <a:pt x="1990" y="28"/>
                    <a:pt x="1973" y="90"/>
                  </a:cubicBezTo>
                  <a:cubicBezTo>
                    <a:pt x="1836" y="442"/>
                    <a:pt x="1569" y="734"/>
                    <a:pt x="1234" y="897"/>
                  </a:cubicBezTo>
                  <a:cubicBezTo>
                    <a:pt x="1059" y="987"/>
                    <a:pt x="866" y="1033"/>
                    <a:pt x="674" y="1033"/>
                  </a:cubicBezTo>
                  <a:cubicBezTo>
                    <a:pt x="516" y="1033"/>
                    <a:pt x="359" y="1002"/>
                    <a:pt x="212" y="940"/>
                  </a:cubicBezTo>
                  <a:cubicBezTo>
                    <a:pt x="198" y="936"/>
                    <a:pt x="185" y="934"/>
                    <a:pt x="173" y="934"/>
                  </a:cubicBezTo>
                  <a:cubicBezTo>
                    <a:pt x="66" y="934"/>
                    <a:pt x="1" y="1086"/>
                    <a:pt x="109" y="1155"/>
                  </a:cubicBezTo>
                  <a:cubicBezTo>
                    <a:pt x="281" y="1232"/>
                    <a:pt x="478" y="1267"/>
                    <a:pt x="676" y="1267"/>
                  </a:cubicBezTo>
                  <a:cubicBezTo>
                    <a:pt x="690" y="1267"/>
                    <a:pt x="705" y="1268"/>
                    <a:pt x="720" y="1268"/>
                  </a:cubicBezTo>
                  <a:cubicBezTo>
                    <a:pt x="937" y="1268"/>
                    <a:pt x="1153" y="1209"/>
                    <a:pt x="1346" y="1112"/>
                  </a:cubicBezTo>
                  <a:cubicBezTo>
                    <a:pt x="1750" y="923"/>
                    <a:pt x="2059" y="571"/>
                    <a:pt x="2205" y="159"/>
                  </a:cubicBezTo>
                  <a:cubicBezTo>
                    <a:pt x="2231" y="61"/>
                    <a:pt x="2158" y="0"/>
                    <a:pt x="2086" y="0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339;p25"/>
          <p:cNvSpPr txBox="1">
            <a:spLocks noGrp="1"/>
          </p:cNvSpPr>
          <p:nvPr>
            <p:ph type="subTitle" idx="6"/>
          </p:nvPr>
        </p:nvSpPr>
        <p:spPr>
          <a:xfrm rot="19798227">
            <a:off x="2320601" y="1969214"/>
            <a:ext cx="4299487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2400" b="1" dirty="0">
                <a:solidFill>
                  <a:srgbClr val="6DC7FF"/>
                </a:solidFill>
                <a:latin typeface="Segoe Print" panose="02000600000000000000" pitchFamily="2" charset="0"/>
                <a:ea typeface="微軟正黑體" panose="020B0604030504040204" pitchFamily="34" charset="-120"/>
              </a:rPr>
              <a:t>TEAM MEMBERS </a:t>
            </a:r>
            <a:r>
              <a:rPr lang="en-US" altLang="zh-TW" sz="2400" b="1" dirty="0">
                <a:solidFill>
                  <a:srgbClr val="6DC7FF"/>
                </a:solidFill>
                <a:latin typeface="Segoe Print" panose="02000600000000000000" pitchFamily="2" charset="0"/>
                <a:ea typeface="微軟正黑體" panose="020B0604030504040204" pitchFamily="34" charset="-120"/>
              </a:rPr>
              <a:t>@</a:t>
            </a:r>
            <a:r>
              <a:rPr lang="zh-TW" altLang="en-US" sz="2400" b="1" dirty="0">
                <a:solidFill>
                  <a:srgbClr val="6DC7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電資三</a:t>
            </a:r>
            <a:endParaRPr sz="2400" b="1" dirty="0">
              <a:solidFill>
                <a:srgbClr val="6DC7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844327" y="2351625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System architecture</a:t>
            </a:r>
            <a:br>
              <a:rPr lang="en-US" altLang="zh-TW" dirty="0"/>
            </a:br>
            <a:r>
              <a:rPr lang="en-US" altLang="zh-TW" dirty="0"/>
              <a:t>Diagram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5231;p39">
            <a:extLst>
              <a:ext uri="{FF2B5EF4-FFF2-40B4-BE49-F238E27FC236}">
                <a16:creationId xmlns:a16="http://schemas.microsoft.com/office/drawing/2014/main" id="{50C0581B-DDD5-4D60-95B8-C800C1CF9B4E}"/>
              </a:ext>
            </a:extLst>
          </p:cNvPr>
          <p:cNvGrpSpPr/>
          <p:nvPr/>
        </p:nvGrpSpPr>
        <p:grpSpPr>
          <a:xfrm>
            <a:off x="3915998" y="1236921"/>
            <a:ext cx="4030406" cy="3027493"/>
            <a:chOff x="2477163" y="1156239"/>
            <a:chExt cx="4030406" cy="3027493"/>
          </a:xfrm>
        </p:grpSpPr>
        <p:sp>
          <p:nvSpPr>
            <p:cNvPr id="37" name="Google Shape;5232;p39">
              <a:extLst>
                <a:ext uri="{FF2B5EF4-FFF2-40B4-BE49-F238E27FC236}">
                  <a16:creationId xmlns:a16="http://schemas.microsoft.com/office/drawing/2014/main" id="{77B5C4A7-D844-4F43-899D-4E96FDED8B9E}"/>
                </a:ext>
              </a:extLst>
            </p:cNvPr>
            <p:cNvSpPr/>
            <p:nvPr/>
          </p:nvSpPr>
          <p:spPr>
            <a:xfrm>
              <a:off x="3250799" y="1647095"/>
              <a:ext cx="453900" cy="67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33;p39">
              <a:extLst>
                <a:ext uri="{FF2B5EF4-FFF2-40B4-BE49-F238E27FC236}">
                  <a16:creationId xmlns:a16="http://schemas.microsoft.com/office/drawing/2014/main" id="{18FA861F-17B8-41D7-A8CA-31BD7F833913}"/>
                </a:ext>
              </a:extLst>
            </p:cNvPr>
            <p:cNvSpPr/>
            <p:nvPr/>
          </p:nvSpPr>
          <p:spPr>
            <a:xfrm>
              <a:off x="5300321" y="3064784"/>
              <a:ext cx="911209" cy="479306"/>
            </a:xfrm>
            <a:custGeom>
              <a:avLst/>
              <a:gdLst/>
              <a:ahLst/>
              <a:cxnLst/>
              <a:rect l="l" t="t" r="r" b="b"/>
              <a:pathLst>
                <a:path w="16070" h="8453" extrusionOk="0">
                  <a:moveTo>
                    <a:pt x="8035" y="1"/>
                  </a:moveTo>
                  <a:cubicBezTo>
                    <a:pt x="6162" y="1"/>
                    <a:pt x="4289" y="413"/>
                    <a:pt x="2861" y="1237"/>
                  </a:cubicBezTo>
                  <a:cubicBezTo>
                    <a:pt x="1" y="2889"/>
                    <a:pt x="1" y="5565"/>
                    <a:pt x="2861" y="7214"/>
                  </a:cubicBezTo>
                  <a:cubicBezTo>
                    <a:pt x="4289" y="8039"/>
                    <a:pt x="6162" y="8452"/>
                    <a:pt x="8035" y="8452"/>
                  </a:cubicBezTo>
                  <a:cubicBezTo>
                    <a:pt x="9908" y="8452"/>
                    <a:pt x="11781" y="8039"/>
                    <a:pt x="13209" y="7214"/>
                  </a:cubicBezTo>
                  <a:cubicBezTo>
                    <a:pt x="16066" y="5565"/>
                    <a:pt x="16069" y="2889"/>
                    <a:pt x="13209" y="1237"/>
                  </a:cubicBezTo>
                  <a:cubicBezTo>
                    <a:pt x="11781" y="413"/>
                    <a:pt x="9908" y="1"/>
                    <a:pt x="8035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34;p39">
              <a:extLst>
                <a:ext uri="{FF2B5EF4-FFF2-40B4-BE49-F238E27FC236}">
                  <a16:creationId xmlns:a16="http://schemas.microsoft.com/office/drawing/2014/main" id="{F710473D-8724-4B64-B10B-BC122ED708DF}"/>
                </a:ext>
              </a:extLst>
            </p:cNvPr>
            <p:cNvSpPr/>
            <p:nvPr/>
          </p:nvSpPr>
          <p:spPr>
            <a:xfrm>
              <a:off x="5074305" y="1544537"/>
              <a:ext cx="677992" cy="325813"/>
            </a:xfrm>
            <a:custGeom>
              <a:avLst/>
              <a:gdLst/>
              <a:ahLst/>
              <a:cxnLst/>
              <a:rect l="l" t="t" r="r" b="b"/>
              <a:pathLst>
                <a:path w="11957" h="5746" extrusionOk="0">
                  <a:moveTo>
                    <a:pt x="11510" y="1"/>
                  </a:moveTo>
                  <a:cubicBezTo>
                    <a:pt x="11164" y="1"/>
                    <a:pt x="10676" y="82"/>
                    <a:pt x="10273" y="457"/>
                  </a:cubicBezTo>
                  <a:cubicBezTo>
                    <a:pt x="9605" y="1082"/>
                    <a:pt x="8219" y="2676"/>
                    <a:pt x="7598" y="3205"/>
                  </a:cubicBezTo>
                  <a:cubicBezTo>
                    <a:pt x="7069" y="3659"/>
                    <a:pt x="6540" y="3864"/>
                    <a:pt x="5311" y="4061"/>
                  </a:cubicBezTo>
                  <a:cubicBezTo>
                    <a:pt x="4725" y="4155"/>
                    <a:pt x="4365" y="4209"/>
                    <a:pt x="4095" y="4209"/>
                  </a:cubicBezTo>
                  <a:cubicBezTo>
                    <a:pt x="3900" y="4209"/>
                    <a:pt x="3753" y="4181"/>
                    <a:pt x="3602" y="4120"/>
                  </a:cubicBezTo>
                  <a:cubicBezTo>
                    <a:pt x="3267" y="3990"/>
                    <a:pt x="3151" y="3884"/>
                    <a:pt x="2871" y="3615"/>
                  </a:cubicBezTo>
                  <a:cubicBezTo>
                    <a:pt x="2557" y="3311"/>
                    <a:pt x="2284" y="3209"/>
                    <a:pt x="2045" y="3010"/>
                  </a:cubicBezTo>
                  <a:cubicBezTo>
                    <a:pt x="1898" y="2888"/>
                    <a:pt x="1850" y="2834"/>
                    <a:pt x="1804" y="2834"/>
                  </a:cubicBezTo>
                  <a:cubicBezTo>
                    <a:pt x="1776" y="2834"/>
                    <a:pt x="1748" y="2855"/>
                    <a:pt x="1697" y="2894"/>
                  </a:cubicBezTo>
                  <a:cubicBezTo>
                    <a:pt x="1564" y="2993"/>
                    <a:pt x="1625" y="3332"/>
                    <a:pt x="1823" y="3554"/>
                  </a:cubicBezTo>
                  <a:cubicBezTo>
                    <a:pt x="2028" y="3785"/>
                    <a:pt x="2230" y="3847"/>
                    <a:pt x="2257" y="3915"/>
                  </a:cubicBezTo>
                  <a:cubicBezTo>
                    <a:pt x="2264" y="3936"/>
                    <a:pt x="2244" y="3947"/>
                    <a:pt x="2203" y="3947"/>
                  </a:cubicBezTo>
                  <a:cubicBezTo>
                    <a:pt x="2113" y="3947"/>
                    <a:pt x="1922" y="3898"/>
                    <a:pt x="1693" y="3809"/>
                  </a:cubicBezTo>
                  <a:cubicBezTo>
                    <a:pt x="1297" y="3659"/>
                    <a:pt x="919" y="3393"/>
                    <a:pt x="540" y="3198"/>
                  </a:cubicBezTo>
                  <a:cubicBezTo>
                    <a:pt x="488" y="3171"/>
                    <a:pt x="429" y="3144"/>
                    <a:pt x="370" y="3144"/>
                  </a:cubicBezTo>
                  <a:cubicBezTo>
                    <a:pt x="355" y="3144"/>
                    <a:pt x="340" y="3146"/>
                    <a:pt x="325" y="3151"/>
                  </a:cubicBezTo>
                  <a:cubicBezTo>
                    <a:pt x="284" y="3164"/>
                    <a:pt x="253" y="3195"/>
                    <a:pt x="223" y="3226"/>
                  </a:cubicBezTo>
                  <a:cubicBezTo>
                    <a:pt x="83" y="3379"/>
                    <a:pt x="14" y="3587"/>
                    <a:pt x="7" y="3795"/>
                  </a:cubicBezTo>
                  <a:cubicBezTo>
                    <a:pt x="1" y="4004"/>
                    <a:pt x="55" y="4209"/>
                    <a:pt x="144" y="4396"/>
                  </a:cubicBezTo>
                  <a:cubicBezTo>
                    <a:pt x="308" y="4737"/>
                    <a:pt x="574" y="5021"/>
                    <a:pt x="888" y="5233"/>
                  </a:cubicBezTo>
                  <a:cubicBezTo>
                    <a:pt x="1137" y="5400"/>
                    <a:pt x="1386" y="5454"/>
                    <a:pt x="1669" y="5543"/>
                  </a:cubicBezTo>
                  <a:cubicBezTo>
                    <a:pt x="1894" y="5611"/>
                    <a:pt x="2130" y="5649"/>
                    <a:pt x="2420" y="5673"/>
                  </a:cubicBezTo>
                  <a:cubicBezTo>
                    <a:pt x="3000" y="5720"/>
                    <a:pt x="3222" y="5724"/>
                    <a:pt x="3581" y="5734"/>
                  </a:cubicBezTo>
                  <a:cubicBezTo>
                    <a:pt x="3829" y="5742"/>
                    <a:pt x="4025" y="5746"/>
                    <a:pt x="4198" y="5746"/>
                  </a:cubicBezTo>
                  <a:cubicBezTo>
                    <a:pt x="4711" y="5746"/>
                    <a:pt x="5028" y="5712"/>
                    <a:pt x="5929" y="5646"/>
                  </a:cubicBezTo>
                  <a:cubicBezTo>
                    <a:pt x="7523" y="5526"/>
                    <a:pt x="7908" y="5287"/>
                    <a:pt x="8635" y="4683"/>
                  </a:cubicBezTo>
                  <a:cubicBezTo>
                    <a:pt x="9090" y="4304"/>
                    <a:pt x="10089" y="3574"/>
                    <a:pt x="10629" y="2809"/>
                  </a:cubicBezTo>
                  <a:cubicBezTo>
                    <a:pt x="11557" y="1489"/>
                    <a:pt x="11957" y="48"/>
                    <a:pt x="11957" y="48"/>
                  </a:cubicBezTo>
                  <a:cubicBezTo>
                    <a:pt x="11957" y="48"/>
                    <a:pt x="11774" y="1"/>
                    <a:pt x="1151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235;p39">
              <a:extLst>
                <a:ext uri="{FF2B5EF4-FFF2-40B4-BE49-F238E27FC236}">
                  <a16:creationId xmlns:a16="http://schemas.microsoft.com/office/drawing/2014/main" id="{A1AE2211-C166-4ED6-83AC-91D31CD65145}"/>
                </a:ext>
              </a:extLst>
            </p:cNvPr>
            <p:cNvSpPr/>
            <p:nvPr/>
          </p:nvSpPr>
          <p:spPr>
            <a:xfrm>
              <a:off x="5512276" y="1536372"/>
              <a:ext cx="256295" cy="262136"/>
            </a:xfrm>
            <a:custGeom>
              <a:avLst/>
              <a:gdLst/>
              <a:ahLst/>
              <a:cxnLst/>
              <a:rect l="l" t="t" r="r" b="b"/>
              <a:pathLst>
                <a:path w="4520" h="4623" extrusionOk="0">
                  <a:moveTo>
                    <a:pt x="3705" y="1"/>
                  </a:moveTo>
                  <a:cubicBezTo>
                    <a:pt x="3576" y="1"/>
                    <a:pt x="3439" y="16"/>
                    <a:pt x="3300" y="56"/>
                  </a:cubicBezTo>
                  <a:cubicBezTo>
                    <a:pt x="2679" y="233"/>
                    <a:pt x="2185" y="639"/>
                    <a:pt x="1591" y="1274"/>
                  </a:cubicBezTo>
                  <a:cubicBezTo>
                    <a:pt x="1000" y="1909"/>
                    <a:pt x="0" y="2936"/>
                    <a:pt x="0" y="2936"/>
                  </a:cubicBezTo>
                  <a:cubicBezTo>
                    <a:pt x="0" y="2936"/>
                    <a:pt x="492" y="4182"/>
                    <a:pt x="1597" y="4622"/>
                  </a:cubicBezTo>
                  <a:lnTo>
                    <a:pt x="3911" y="2479"/>
                  </a:lnTo>
                  <a:lnTo>
                    <a:pt x="4519" y="188"/>
                  </a:lnTo>
                  <a:cubicBezTo>
                    <a:pt x="4519" y="188"/>
                    <a:pt x="4158" y="1"/>
                    <a:pt x="3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36;p39">
              <a:extLst>
                <a:ext uri="{FF2B5EF4-FFF2-40B4-BE49-F238E27FC236}">
                  <a16:creationId xmlns:a16="http://schemas.microsoft.com/office/drawing/2014/main" id="{DA217486-2179-43D8-A0FC-0F85AEE5EF85}"/>
                </a:ext>
              </a:extLst>
            </p:cNvPr>
            <p:cNvSpPr/>
            <p:nvPr/>
          </p:nvSpPr>
          <p:spPr>
            <a:xfrm>
              <a:off x="5881863" y="3159136"/>
              <a:ext cx="79610" cy="136256"/>
            </a:xfrm>
            <a:custGeom>
              <a:avLst/>
              <a:gdLst/>
              <a:ahLst/>
              <a:cxnLst/>
              <a:rect l="l" t="t" r="r" b="b"/>
              <a:pathLst>
                <a:path w="1404" h="2403" extrusionOk="0">
                  <a:moveTo>
                    <a:pt x="1" y="0"/>
                  </a:moveTo>
                  <a:lnTo>
                    <a:pt x="1" y="2403"/>
                  </a:lnTo>
                  <a:lnTo>
                    <a:pt x="1404" y="240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237;p39">
              <a:extLst>
                <a:ext uri="{FF2B5EF4-FFF2-40B4-BE49-F238E27FC236}">
                  <a16:creationId xmlns:a16="http://schemas.microsoft.com/office/drawing/2014/main" id="{FC0E9A67-3DB8-433F-B042-5C7537EDE346}"/>
                </a:ext>
              </a:extLst>
            </p:cNvPr>
            <p:cNvSpPr/>
            <p:nvPr/>
          </p:nvSpPr>
          <p:spPr>
            <a:xfrm>
              <a:off x="5657604" y="3049191"/>
              <a:ext cx="83636" cy="146916"/>
            </a:xfrm>
            <a:custGeom>
              <a:avLst/>
              <a:gdLst/>
              <a:ahLst/>
              <a:cxnLst/>
              <a:rect l="l" t="t" r="r" b="b"/>
              <a:pathLst>
                <a:path w="1475" h="2591" extrusionOk="0">
                  <a:moveTo>
                    <a:pt x="1475" y="0"/>
                  </a:moveTo>
                  <a:lnTo>
                    <a:pt x="0" y="48"/>
                  </a:lnTo>
                  <a:lnTo>
                    <a:pt x="72" y="2590"/>
                  </a:lnTo>
                  <a:lnTo>
                    <a:pt x="1475" y="2543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38;p39">
              <a:extLst>
                <a:ext uri="{FF2B5EF4-FFF2-40B4-BE49-F238E27FC236}">
                  <a16:creationId xmlns:a16="http://schemas.microsoft.com/office/drawing/2014/main" id="{76E77B68-6763-4002-94CD-69921A399DCE}"/>
                </a:ext>
              </a:extLst>
            </p:cNvPr>
            <p:cNvSpPr/>
            <p:nvPr/>
          </p:nvSpPr>
          <p:spPr>
            <a:xfrm>
              <a:off x="5596252" y="2032801"/>
              <a:ext cx="412681" cy="1205098"/>
            </a:xfrm>
            <a:custGeom>
              <a:avLst/>
              <a:gdLst/>
              <a:ahLst/>
              <a:cxnLst/>
              <a:rect l="l" t="t" r="r" b="b"/>
              <a:pathLst>
                <a:path w="7278" h="21253" extrusionOk="0">
                  <a:moveTo>
                    <a:pt x="386" y="1"/>
                  </a:moveTo>
                  <a:cubicBezTo>
                    <a:pt x="386" y="1"/>
                    <a:pt x="0" y="9850"/>
                    <a:pt x="17" y="10816"/>
                  </a:cubicBezTo>
                  <a:cubicBezTo>
                    <a:pt x="35" y="11662"/>
                    <a:pt x="1024" y="19806"/>
                    <a:pt x="1024" y="19806"/>
                  </a:cubicBezTo>
                  <a:cubicBezTo>
                    <a:pt x="1278" y="19892"/>
                    <a:pt x="1511" y="19923"/>
                    <a:pt x="1716" y="19923"/>
                  </a:cubicBezTo>
                  <a:cubicBezTo>
                    <a:pt x="2287" y="19923"/>
                    <a:pt x="2645" y="19680"/>
                    <a:pt x="2645" y="19680"/>
                  </a:cubicBezTo>
                  <a:cubicBezTo>
                    <a:pt x="2645" y="19680"/>
                    <a:pt x="2905" y="13970"/>
                    <a:pt x="2969" y="13045"/>
                  </a:cubicBezTo>
                  <a:cubicBezTo>
                    <a:pt x="3055" y="11853"/>
                    <a:pt x="2796" y="10816"/>
                    <a:pt x="2796" y="10816"/>
                  </a:cubicBezTo>
                  <a:lnTo>
                    <a:pt x="3458" y="5133"/>
                  </a:lnTo>
                  <a:cubicBezTo>
                    <a:pt x="3458" y="5133"/>
                    <a:pt x="3829" y="9860"/>
                    <a:pt x="4048" y="11601"/>
                  </a:cubicBezTo>
                  <a:cubicBezTo>
                    <a:pt x="4300" y="13598"/>
                    <a:pt x="4939" y="21096"/>
                    <a:pt x="4939" y="21096"/>
                  </a:cubicBezTo>
                  <a:cubicBezTo>
                    <a:pt x="5216" y="21212"/>
                    <a:pt x="5475" y="21252"/>
                    <a:pt x="5698" y="21252"/>
                  </a:cubicBezTo>
                  <a:cubicBezTo>
                    <a:pt x="6182" y="21252"/>
                    <a:pt x="6502" y="21065"/>
                    <a:pt x="6502" y="21065"/>
                  </a:cubicBezTo>
                  <a:cubicBezTo>
                    <a:pt x="6502" y="21065"/>
                    <a:pt x="7277" y="15533"/>
                    <a:pt x="7236" y="13519"/>
                  </a:cubicBezTo>
                  <a:cubicBezTo>
                    <a:pt x="7205" y="12127"/>
                    <a:pt x="6833" y="11444"/>
                    <a:pt x="6802" y="11059"/>
                  </a:cubicBezTo>
                  <a:cubicBezTo>
                    <a:pt x="6802" y="11059"/>
                    <a:pt x="7038" y="3260"/>
                    <a:pt x="7038" y="1918"/>
                  </a:cubicBezTo>
                  <a:lnTo>
                    <a:pt x="38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39;p39">
              <a:extLst>
                <a:ext uri="{FF2B5EF4-FFF2-40B4-BE49-F238E27FC236}">
                  <a16:creationId xmlns:a16="http://schemas.microsoft.com/office/drawing/2014/main" id="{0890BBFD-D2C4-47DA-8A59-18FC82C81016}"/>
                </a:ext>
              </a:extLst>
            </p:cNvPr>
            <p:cNvSpPr/>
            <p:nvPr/>
          </p:nvSpPr>
          <p:spPr>
            <a:xfrm>
              <a:off x="5613830" y="1535351"/>
              <a:ext cx="381494" cy="650094"/>
            </a:xfrm>
            <a:custGeom>
              <a:avLst/>
              <a:gdLst/>
              <a:ahLst/>
              <a:cxnLst/>
              <a:rect l="l" t="t" r="r" b="b"/>
              <a:pathLst>
                <a:path w="6728" h="11465" extrusionOk="0">
                  <a:moveTo>
                    <a:pt x="2624" y="0"/>
                  </a:moveTo>
                  <a:cubicBezTo>
                    <a:pt x="1341" y="0"/>
                    <a:pt x="194" y="981"/>
                    <a:pt x="128" y="2326"/>
                  </a:cubicBezTo>
                  <a:cubicBezTo>
                    <a:pt x="123" y="2377"/>
                    <a:pt x="123" y="2425"/>
                    <a:pt x="123" y="2476"/>
                  </a:cubicBezTo>
                  <a:cubicBezTo>
                    <a:pt x="123" y="3568"/>
                    <a:pt x="1" y="10255"/>
                    <a:pt x="1" y="10255"/>
                  </a:cubicBezTo>
                  <a:cubicBezTo>
                    <a:pt x="1151" y="11095"/>
                    <a:pt x="2419" y="11465"/>
                    <a:pt x="3659" y="11465"/>
                  </a:cubicBezTo>
                  <a:cubicBezTo>
                    <a:pt x="4736" y="11465"/>
                    <a:pt x="5792" y="11185"/>
                    <a:pt x="6728" y="10691"/>
                  </a:cubicBezTo>
                  <a:lnTo>
                    <a:pt x="6687" y="5497"/>
                  </a:lnTo>
                  <a:lnTo>
                    <a:pt x="6687" y="2746"/>
                  </a:lnTo>
                  <a:cubicBezTo>
                    <a:pt x="6687" y="2210"/>
                    <a:pt x="6594" y="1814"/>
                    <a:pt x="6482" y="1534"/>
                  </a:cubicBezTo>
                  <a:cubicBezTo>
                    <a:pt x="6359" y="1221"/>
                    <a:pt x="6114" y="967"/>
                    <a:pt x="5806" y="831"/>
                  </a:cubicBezTo>
                  <a:lnTo>
                    <a:pt x="4530" y="408"/>
                  </a:lnTo>
                  <a:lnTo>
                    <a:pt x="3257" y="80"/>
                  </a:lnTo>
                  <a:cubicBezTo>
                    <a:pt x="3045" y="26"/>
                    <a:pt x="2833" y="0"/>
                    <a:pt x="262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40;p39">
              <a:extLst>
                <a:ext uri="{FF2B5EF4-FFF2-40B4-BE49-F238E27FC236}">
                  <a16:creationId xmlns:a16="http://schemas.microsoft.com/office/drawing/2014/main" id="{7479DD7D-28D5-44C7-94B9-7AE7D607719F}"/>
                </a:ext>
              </a:extLst>
            </p:cNvPr>
            <p:cNvSpPr/>
            <p:nvPr/>
          </p:nvSpPr>
          <p:spPr>
            <a:xfrm>
              <a:off x="5629366" y="1182832"/>
              <a:ext cx="218702" cy="218928"/>
            </a:xfrm>
            <a:custGeom>
              <a:avLst/>
              <a:gdLst/>
              <a:ahLst/>
              <a:cxnLst/>
              <a:rect l="l" t="t" r="r" b="b"/>
              <a:pathLst>
                <a:path w="3857" h="3861" extrusionOk="0">
                  <a:moveTo>
                    <a:pt x="1928" y="1"/>
                  </a:moveTo>
                  <a:cubicBezTo>
                    <a:pt x="863" y="1"/>
                    <a:pt x="0" y="864"/>
                    <a:pt x="0" y="1932"/>
                  </a:cubicBezTo>
                  <a:cubicBezTo>
                    <a:pt x="0" y="2997"/>
                    <a:pt x="863" y="3860"/>
                    <a:pt x="1928" y="3860"/>
                  </a:cubicBezTo>
                  <a:cubicBezTo>
                    <a:pt x="2993" y="3860"/>
                    <a:pt x="3857" y="2997"/>
                    <a:pt x="3857" y="1932"/>
                  </a:cubicBezTo>
                  <a:cubicBezTo>
                    <a:pt x="3857" y="864"/>
                    <a:pt x="2993" y="1"/>
                    <a:pt x="19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41;p39">
              <a:extLst>
                <a:ext uri="{FF2B5EF4-FFF2-40B4-BE49-F238E27FC236}">
                  <a16:creationId xmlns:a16="http://schemas.microsoft.com/office/drawing/2014/main" id="{FE33A784-F71B-4A92-8C22-CB9CA1F9B493}"/>
                </a:ext>
              </a:extLst>
            </p:cNvPr>
            <p:cNvSpPr/>
            <p:nvPr/>
          </p:nvSpPr>
          <p:spPr>
            <a:xfrm>
              <a:off x="5881126" y="1369950"/>
              <a:ext cx="46666" cy="114596"/>
            </a:xfrm>
            <a:custGeom>
              <a:avLst/>
              <a:gdLst/>
              <a:ahLst/>
              <a:cxnLst/>
              <a:rect l="l" t="t" r="r" b="b"/>
              <a:pathLst>
                <a:path w="823" h="2021" extrusionOk="0">
                  <a:moveTo>
                    <a:pt x="823" y="1"/>
                  </a:moveTo>
                  <a:lnTo>
                    <a:pt x="21" y="990"/>
                  </a:lnTo>
                  <a:lnTo>
                    <a:pt x="1" y="2021"/>
                  </a:lnTo>
                  <a:cubicBezTo>
                    <a:pt x="1" y="2021"/>
                    <a:pt x="259" y="1953"/>
                    <a:pt x="386" y="1714"/>
                  </a:cubicBezTo>
                  <a:cubicBezTo>
                    <a:pt x="508" y="1472"/>
                    <a:pt x="82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42;p39">
              <a:extLst>
                <a:ext uri="{FF2B5EF4-FFF2-40B4-BE49-F238E27FC236}">
                  <a16:creationId xmlns:a16="http://schemas.microsoft.com/office/drawing/2014/main" id="{5C08C386-21C8-412A-A8D6-A94ABE6B6F40}"/>
                </a:ext>
              </a:extLst>
            </p:cNvPr>
            <p:cNvSpPr/>
            <p:nvPr/>
          </p:nvSpPr>
          <p:spPr>
            <a:xfrm>
              <a:off x="5894281" y="1250478"/>
              <a:ext cx="59821" cy="123385"/>
            </a:xfrm>
            <a:custGeom>
              <a:avLst/>
              <a:gdLst/>
              <a:ahLst/>
              <a:cxnLst/>
              <a:rect l="l" t="t" r="r" b="b"/>
              <a:pathLst>
                <a:path w="1055" h="2176" extrusionOk="0">
                  <a:moveTo>
                    <a:pt x="279" y="0"/>
                  </a:moveTo>
                  <a:cubicBezTo>
                    <a:pt x="229" y="0"/>
                    <a:pt x="199" y="5"/>
                    <a:pt x="199" y="5"/>
                  </a:cubicBezTo>
                  <a:lnTo>
                    <a:pt x="0" y="2176"/>
                  </a:lnTo>
                  <a:lnTo>
                    <a:pt x="591" y="2108"/>
                  </a:lnTo>
                  <a:cubicBezTo>
                    <a:pt x="911" y="1302"/>
                    <a:pt x="1055" y="480"/>
                    <a:pt x="799" y="217"/>
                  </a:cubicBezTo>
                  <a:cubicBezTo>
                    <a:pt x="615" y="28"/>
                    <a:pt x="395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43;p39">
              <a:extLst>
                <a:ext uri="{FF2B5EF4-FFF2-40B4-BE49-F238E27FC236}">
                  <a16:creationId xmlns:a16="http://schemas.microsoft.com/office/drawing/2014/main" id="{EF8723C2-1A62-467D-B5F9-86F627171043}"/>
                </a:ext>
              </a:extLst>
            </p:cNvPr>
            <p:cNvSpPr/>
            <p:nvPr/>
          </p:nvSpPr>
          <p:spPr>
            <a:xfrm>
              <a:off x="3509186" y="2015480"/>
              <a:ext cx="592598" cy="347473"/>
            </a:xfrm>
            <a:custGeom>
              <a:avLst/>
              <a:gdLst/>
              <a:ahLst/>
              <a:cxnLst/>
              <a:rect l="l" t="t" r="r" b="b"/>
              <a:pathLst>
                <a:path w="10451" h="6128" extrusionOk="0">
                  <a:moveTo>
                    <a:pt x="699" y="1"/>
                  </a:moveTo>
                  <a:cubicBezTo>
                    <a:pt x="597" y="1"/>
                    <a:pt x="536" y="9"/>
                    <a:pt x="536" y="9"/>
                  </a:cubicBezTo>
                  <a:cubicBezTo>
                    <a:pt x="536" y="9"/>
                    <a:pt x="0" y="825"/>
                    <a:pt x="867" y="2259"/>
                  </a:cubicBezTo>
                  <a:cubicBezTo>
                    <a:pt x="867" y="2259"/>
                    <a:pt x="3085" y="5743"/>
                    <a:pt x="3666" y="6064"/>
                  </a:cubicBezTo>
                  <a:cubicBezTo>
                    <a:pt x="3745" y="6108"/>
                    <a:pt x="3886" y="6128"/>
                    <a:pt x="4072" y="6128"/>
                  </a:cubicBezTo>
                  <a:cubicBezTo>
                    <a:pt x="5239" y="6128"/>
                    <a:pt x="8159" y="5366"/>
                    <a:pt x="8430" y="5242"/>
                  </a:cubicBezTo>
                  <a:cubicBezTo>
                    <a:pt x="8747" y="5102"/>
                    <a:pt x="9031" y="5037"/>
                    <a:pt x="9304" y="4883"/>
                  </a:cubicBezTo>
                  <a:cubicBezTo>
                    <a:pt x="9635" y="4703"/>
                    <a:pt x="9979" y="4587"/>
                    <a:pt x="10232" y="4286"/>
                  </a:cubicBezTo>
                  <a:cubicBezTo>
                    <a:pt x="10304" y="4201"/>
                    <a:pt x="10365" y="4095"/>
                    <a:pt x="10348" y="3986"/>
                  </a:cubicBezTo>
                  <a:cubicBezTo>
                    <a:pt x="10337" y="3931"/>
                    <a:pt x="10307" y="3880"/>
                    <a:pt x="10296" y="3826"/>
                  </a:cubicBezTo>
                  <a:cubicBezTo>
                    <a:pt x="10280" y="3736"/>
                    <a:pt x="10310" y="3645"/>
                    <a:pt x="10283" y="3563"/>
                  </a:cubicBezTo>
                  <a:cubicBezTo>
                    <a:pt x="10242" y="3447"/>
                    <a:pt x="10096" y="3392"/>
                    <a:pt x="10061" y="3276"/>
                  </a:cubicBezTo>
                  <a:cubicBezTo>
                    <a:pt x="10047" y="3225"/>
                    <a:pt x="10058" y="3170"/>
                    <a:pt x="10051" y="3116"/>
                  </a:cubicBezTo>
                  <a:cubicBezTo>
                    <a:pt x="10044" y="3020"/>
                    <a:pt x="9921" y="2917"/>
                    <a:pt x="9850" y="2856"/>
                  </a:cubicBezTo>
                  <a:cubicBezTo>
                    <a:pt x="9812" y="2822"/>
                    <a:pt x="9720" y="2771"/>
                    <a:pt x="9751" y="2709"/>
                  </a:cubicBezTo>
                  <a:cubicBezTo>
                    <a:pt x="9784" y="2631"/>
                    <a:pt x="9822" y="2594"/>
                    <a:pt x="10082" y="2242"/>
                  </a:cubicBezTo>
                  <a:cubicBezTo>
                    <a:pt x="10337" y="1890"/>
                    <a:pt x="10450" y="1648"/>
                    <a:pt x="10276" y="1525"/>
                  </a:cubicBezTo>
                  <a:cubicBezTo>
                    <a:pt x="10229" y="1492"/>
                    <a:pt x="10184" y="1476"/>
                    <a:pt x="10140" y="1476"/>
                  </a:cubicBezTo>
                  <a:cubicBezTo>
                    <a:pt x="9962" y="1476"/>
                    <a:pt x="9795" y="1726"/>
                    <a:pt x="9508" y="2054"/>
                  </a:cubicBezTo>
                  <a:cubicBezTo>
                    <a:pt x="9164" y="2447"/>
                    <a:pt x="8471" y="3246"/>
                    <a:pt x="8329" y="3246"/>
                  </a:cubicBezTo>
                  <a:cubicBezTo>
                    <a:pt x="8323" y="3246"/>
                    <a:pt x="8318" y="3245"/>
                    <a:pt x="8314" y="3242"/>
                  </a:cubicBezTo>
                  <a:cubicBezTo>
                    <a:pt x="8218" y="3174"/>
                    <a:pt x="8136" y="2771"/>
                    <a:pt x="7935" y="2556"/>
                  </a:cubicBezTo>
                  <a:cubicBezTo>
                    <a:pt x="7826" y="2440"/>
                    <a:pt x="7674" y="2369"/>
                    <a:pt x="7576" y="2369"/>
                  </a:cubicBezTo>
                  <a:cubicBezTo>
                    <a:pt x="7499" y="2369"/>
                    <a:pt x="7455" y="2413"/>
                    <a:pt x="7491" y="2512"/>
                  </a:cubicBezTo>
                  <a:cubicBezTo>
                    <a:pt x="7536" y="2638"/>
                    <a:pt x="7607" y="3095"/>
                    <a:pt x="7648" y="3300"/>
                  </a:cubicBezTo>
                  <a:cubicBezTo>
                    <a:pt x="7689" y="3505"/>
                    <a:pt x="7774" y="3877"/>
                    <a:pt x="7624" y="4061"/>
                  </a:cubicBezTo>
                  <a:cubicBezTo>
                    <a:pt x="7470" y="4245"/>
                    <a:pt x="4287" y="4457"/>
                    <a:pt x="4287" y="4457"/>
                  </a:cubicBezTo>
                  <a:cubicBezTo>
                    <a:pt x="4287" y="4457"/>
                    <a:pt x="2836" y="1515"/>
                    <a:pt x="2286" y="795"/>
                  </a:cubicBezTo>
                  <a:cubicBezTo>
                    <a:pt x="1744" y="87"/>
                    <a:pt x="1019" y="1"/>
                    <a:pt x="69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44;p39">
              <a:extLst>
                <a:ext uri="{FF2B5EF4-FFF2-40B4-BE49-F238E27FC236}">
                  <a16:creationId xmlns:a16="http://schemas.microsoft.com/office/drawing/2014/main" id="{DCFAD575-2F30-4C44-B7B2-6B8611F2CEBB}"/>
                </a:ext>
              </a:extLst>
            </p:cNvPr>
            <p:cNvSpPr/>
            <p:nvPr/>
          </p:nvSpPr>
          <p:spPr>
            <a:xfrm>
              <a:off x="5641331" y="1199333"/>
              <a:ext cx="330009" cy="403722"/>
            </a:xfrm>
            <a:custGeom>
              <a:avLst/>
              <a:gdLst/>
              <a:ahLst/>
              <a:cxnLst/>
              <a:rect l="l" t="t" r="r" b="b"/>
              <a:pathLst>
                <a:path w="5820" h="7120" extrusionOk="0">
                  <a:moveTo>
                    <a:pt x="2053" y="1"/>
                  </a:moveTo>
                  <a:cubicBezTo>
                    <a:pt x="1167" y="1"/>
                    <a:pt x="328" y="427"/>
                    <a:pt x="195" y="1525"/>
                  </a:cubicBezTo>
                  <a:cubicBezTo>
                    <a:pt x="0" y="3150"/>
                    <a:pt x="89" y="3815"/>
                    <a:pt x="318" y="4638"/>
                  </a:cubicBezTo>
                  <a:cubicBezTo>
                    <a:pt x="462" y="5153"/>
                    <a:pt x="761" y="5525"/>
                    <a:pt x="1236" y="5600"/>
                  </a:cubicBezTo>
                  <a:cubicBezTo>
                    <a:pt x="1292" y="5609"/>
                    <a:pt x="1361" y="5612"/>
                    <a:pt x="1435" y="5612"/>
                  </a:cubicBezTo>
                  <a:cubicBezTo>
                    <a:pt x="1731" y="5612"/>
                    <a:pt x="2106" y="5556"/>
                    <a:pt x="2106" y="5556"/>
                  </a:cubicBezTo>
                  <a:lnTo>
                    <a:pt x="2106" y="5556"/>
                  </a:lnTo>
                  <a:lnTo>
                    <a:pt x="2103" y="6263"/>
                  </a:lnTo>
                  <a:cubicBezTo>
                    <a:pt x="1615" y="6828"/>
                    <a:pt x="1999" y="7119"/>
                    <a:pt x="2589" y="7119"/>
                  </a:cubicBezTo>
                  <a:cubicBezTo>
                    <a:pt x="3121" y="7119"/>
                    <a:pt x="3822" y="6882"/>
                    <a:pt x="4202" y="6395"/>
                  </a:cubicBezTo>
                  <a:lnTo>
                    <a:pt x="4250" y="3999"/>
                  </a:lnTo>
                  <a:cubicBezTo>
                    <a:pt x="4250" y="3999"/>
                    <a:pt x="4313" y="4265"/>
                    <a:pt x="4670" y="4265"/>
                  </a:cubicBezTo>
                  <a:cubicBezTo>
                    <a:pt x="4759" y="4265"/>
                    <a:pt x="4866" y="4248"/>
                    <a:pt x="4994" y="4208"/>
                  </a:cubicBezTo>
                  <a:cubicBezTo>
                    <a:pt x="5366" y="4092"/>
                    <a:pt x="5819" y="3420"/>
                    <a:pt x="5577" y="2911"/>
                  </a:cubicBezTo>
                  <a:cubicBezTo>
                    <a:pt x="5464" y="2673"/>
                    <a:pt x="5298" y="2594"/>
                    <a:pt x="5138" y="2594"/>
                  </a:cubicBezTo>
                  <a:cubicBezTo>
                    <a:pt x="4962" y="2594"/>
                    <a:pt x="4794" y="2690"/>
                    <a:pt x="4717" y="2771"/>
                  </a:cubicBezTo>
                  <a:cubicBezTo>
                    <a:pt x="4593" y="2904"/>
                    <a:pt x="4448" y="3092"/>
                    <a:pt x="4336" y="3092"/>
                  </a:cubicBezTo>
                  <a:cubicBezTo>
                    <a:pt x="4319" y="3092"/>
                    <a:pt x="4302" y="3087"/>
                    <a:pt x="4287" y="3078"/>
                  </a:cubicBezTo>
                  <a:cubicBezTo>
                    <a:pt x="4287" y="3078"/>
                    <a:pt x="4710" y="1136"/>
                    <a:pt x="3595" y="433"/>
                  </a:cubicBezTo>
                  <a:cubicBezTo>
                    <a:pt x="3168" y="164"/>
                    <a:pt x="2601" y="1"/>
                    <a:pt x="20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45;p39">
              <a:extLst>
                <a:ext uri="{FF2B5EF4-FFF2-40B4-BE49-F238E27FC236}">
                  <a16:creationId xmlns:a16="http://schemas.microsoft.com/office/drawing/2014/main" id="{DAEC39B9-25B1-4EF4-AD4F-F02761E6E7ED}"/>
                </a:ext>
              </a:extLst>
            </p:cNvPr>
            <p:cNvSpPr/>
            <p:nvPr/>
          </p:nvSpPr>
          <p:spPr>
            <a:xfrm>
              <a:off x="5629877" y="1156239"/>
              <a:ext cx="290544" cy="229078"/>
            </a:xfrm>
            <a:custGeom>
              <a:avLst/>
              <a:gdLst/>
              <a:ahLst/>
              <a:cxnLst/>
              <a:rect l="l" t="t" r="r" b="b"/>
              <a:pathLst>
                <a:path w="5124" h="4040" extrusionOk="0">
                  <a:moveTo>
                    <a:pt x="987" y="0"/>
                  </a:moveTo>
                  <a:cubicBezTo>
                    <a:pt x="771" y="0"/>
                    <a:pt x="574" y="51"/>
                    <a:pt x="393" y="207"/>
                  </a:cubicBezTo>
                  <a:cubicBezTo>
                    <a:pt x="121" y="445"/>
                    <a:pt x="1" y="865"/>
                    <a:pt x="148" y="1196"/>
                  </a:cubicBezTo>
                  <a:cubicBezTo>
                    <a:pt x="182" y="1275"/>
                    <a:pt x="234" y="1343"/>
                    <a:pt x="291" y="1408"/>
                  </a:cubicBezTo>
                  <a:cubicBezTo>
                    <a:pt x="390" y="1521"/>
                    <a:pt x="506" y="1609"/>
                    <a:pt x="650" y="1653"/>
                  </a:cubicBezTo>
                  <a:cubicBezTo>
                    <a:pt x="650" y="1653"/>
                    <a:pt x="864" y="1848"/>
                    <a:pt x="1622" y="1940"/>
                  </a:cubicBezTo>
                  <a:cubicBezTo>
                    <a:pt x="1836" y="1966"/>
                    <a:pt x="2083" y="1976"/>
                    <a:pt x="2332" y="1976"/>
                  </a:cubicBezTo>
                  <a:cubicBezTo>
                    <a:pt x="2962" y="1976"/>
                    <a:pt x="3600" y="1914"/>
                    <a:pt x="3715" y="1899"/>
                  </a:cubicBezTo>
                  <a:cubicBezTo>
                    <a:pt x="3728" y="1897"/>
                    <a:pt x="3741" y="1896"/>
                    <a:pt x="3753" y="1896"/>
                  </a:cubicBezTo>
                  <a:cubicBezTo>
                    <a:pt x="3939" y="1896"/>
                    <a:pt x="3988" y="2116"/>
                    <a:pt x="4100" y="2661"/>
                  </a:cubicBezTo>
                  <a:cubicBezTo>
                    <a:pt x="4202" y="3173"/>
                    <a:pt x="4288" y="4033"/>
                    <a:pt x="4489" y="4039"/>
                  </a:cubicBezTo>
                  <a:cubicBezTo>
                    <a:pt x="4547" y="4039"/>
                    <a:pt x="4772" y="3664"/>
                    <a:pt x="4919" y="3531"/>
                  </a:cubicBezTo>
                  <a:cubicBezTo>
                    <a:pt x="5124" y="3346"/>
                    <a:pt x="4862" y="1667"/>
                    <a:pt x="4862" y="1667"/>
                  </a:cubicBezTo>
                  <a:cubicBezTo>
                    <a:pt x="4862" y="1667"/>
                    <a:pt x="5056" y="1251"/>
                    <a:pt x="4663" y="818"/>
                  </a:cubicBezTo>
                  <a:cubicBezTo>
                    <a:pt x="4387" y="511"/>
                    <a:pt x="3920" y="476"/>
                    <a:pt x="3124" y="353"/>
                  </a:cubicBezTo>
                  <a:cubicBezTo>
                    <a:pt x="2704" y="285"/>
                    <a:pt x="2073" y="169"/>
                    <a:pt x="1656" y="90"/>
                  </a:cubicBezTo>
                  <a:cubicBezTo>
                    <a:pt x="1414" y="46"/>
                    <a:pt x="1192" y="0"/>
                    <a:pt x="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46;p39">
              <a:extLst>
                <a:ext uri="{FF2B5EF4-FFF2-40B4-BE49-F238E27FC236}">
                  <a16:creationId xmlns:a16="http://schemas.microsoft.com/office/drawing/2014/main" id="{999B8B33-27DF-41AC-98DA-A16A0123C8FD}"/>
                </a:ext>
              </a:extLst>
            </p:cNvPr>
            <p:cNvSpPr/>
            <p:nvPr/>
          </p:nvSpPr>
          <p:spPr>
            <a:xfrm>
              <a:off x="5899724" y="1223545"/>
              <a:ext cx="46269" cy="34589"/>
            </a:xfrm>
            <a:custGeom>
              <a:avLst/>
              <a:gdLst/>
              <a:ahLst/>
              <a:cxnLst/>
              <a:rect l="l" t="t" r="r" b="b"/>
              <a:pathLst>
                <a:path w="816" h="610" extrusionOk="0">
                  <a:moveTo>
                    <a:pt x="456" y="1"/>
                  </a:moveTo>
                  <a:cubicBezTo>
                    <a:pt x="394" y="1"/>
                    <a:pt x="332" y="16"/>
                    <a:pt x="273" y="47"/>
                  </a:cubicBezTo>
                  <a:cubicBezTo>
                    <a:pt x="78" y="153"/>
                    <a:pt x="0" y="405"/>
                    <a:pt x="103" y="610"/>
                  </a:cubicBezTo>
                  <a:lnTo>
                    <a:pt x="815" y="228"/>
                  </a:lnTo>
                  <a:cubicBezTo>
                    <a:pt x="743" y="84"/>
                    <a:pt x="602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47;p39">
              <a:extLst>
                <a:ext uri="{FF2B5EF4-FFF2-40B4-BE49-F238E27FC236}">
                  <a16:creationId xmlns:a16="http://schemas.microsoft.com/office/drawing/2014/main" id="{9A3E4DC7-7501-4566-BD7D-AF9729EA189B}"/>
                </a:ext>
              </a:extLst>
            </p:cNvPr>
            <p:cNvSpPr/>
            <p:nvPr/>
          </p:nvSpPr>
          <p:spPr>
            <a:xfrm>
              <a:off x="5760746" y="1462262"/>
              <a:ext cx="110003" cy="67986"/>
            </a:xfrm>
            <a:custGeom>
              <a:avLst/>
              <a:gdLst/>
              <a:ahLst/>
              <a:cxnLst/>
              <a:rect l="l" t="t" r="r" b="b"/>
              <a:pathLst>
                <a:path w="1940" h="1199" extrusionOk="0">
                  <a:moveTo>
                    <a:pt x="1939" y="1"/>
                  </a:moveTo>
                  <a:lnTo>
                    <a:pt x="1939" y="1"/>
                  </a:lnTo>
                  <a:cubicBezTo>
                    <a:pt x="1881" y="147"/>
                    <a:pt x="1676" y="377"/>
                    <a:pt x="1427" y="509"/>
                  </a:cubicBezTo>
                  <a:cubicBezTo>
                    <a:pt x="1059" y="704"/>
                    <a:pt x="0" y="919"/>
                    <a:pt x="0" y="919"/>
                  </a:cubicBezTo>
                  <a:lnTo>
                    <a:pt x="0" y="1199"/>
                  </a:lnTo>
                  <a:cubicBezTo>
                    <a:pt x="0" y="1199"/>
                    <a:pt x="1379" y="946"/>
                    <a:pt x="1648" y="598"/>
                  </a:cubicBezTo>
                  <a:cubicBezTo>
                    <a:pt x="1870" y="315"/>
                    <a:pt x="1939" y="1"/>
                    <a:pt x="1939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48;p39">
              <a:extLst>
                <a:ext uri="{FF2B5EF4-FFF2-40B4-BE49-F238E27FC236}">
                  <a16:creationId xmlns:a16="http://schemas.microsoft.com/office/drawing/2014/main" id="{5C86F84A-E386-49E4-89E8-712A4803A975}"/>
                </a:ext>
              </a:extLst>
            </p:cNvPr>
            <p:cNvSpPr/>
            <p:nvPr/>
          </p:nvSpPr>
          <p:spPr>
            <a:xfrm>
              <a:off x="5763638" y="1346362"/>
              <a:ext cx="24042" cy="25006"/>
            </a:xfrm>
            <a:custGeom>
              <a:avLst/>
              <a:gdLst/>
              <a:ahLst/>
              <a:cxnLst/>
              <a:rect l="l" t="t" r="r" b="b"/>
              <a:pathLst>
                <a:path w="424" h="441" extrusionOk="0">
                  <a:moveTo>
                    <a:pt x="212" y="0"/>
                  </a:moveTo>
                  <a:cubicBezTo>
                    <a:pt x="96" y="0"/>
                    <a:pt x="0" y="99"/>
                    <a:pt x="0" y="222"/>
                  </a:cubicBezTo>
                  <a:cubicBezTo>
                    <a:pt x="0" y="345"/>
                    <a:pt x="96" y="441"/>
                    <a:pt x="212" y="441"/>
                  </a:cubicBezTo>
                  <a:cubicBezTo>
                    <a:pt x="328" y="441"/>
                    <a:pt x="424" y="342"/>
                    <a:pt x="424" y="219"/>
                  </a:cubicBezTo>
                  <a:cubicBezTo>
                    <a:pt x="424" y="99"/>
                    <a:pt x="328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49;p39">
              <a:extLst>
                <a:ext uri="{FF2B5EF4-FFF2-40B4-BE49-F238E27FC236}">
                  <a16:creationId xmlns:a16="http://schemas.microsoft.com/office/drawing/2014/main" id="{6722057B-3DA1-4947-B05F-46D05AC7F318}"/>
                </a:ext>
              </a:extLst>
            </p:cNvPr>
            <p:cNvSpPr/>
            <p:nvPr/>
          </p:nvSpPr>
          <p:spPr>
            <a:xfrm>
              <a:off x="5776396" y="1305423"/>
              <a:ext cx="29485" cy="22397"/>
            </a:xfrm>
            <a:custGeom>
              <a:avLst/>
              <a:gdLst/>
              <a:ahLst/>
              <a:cxnLst/>
              <a:rect l="l" t="t" r="r" b="b"/>
              <a:pathLst>
                <a:path w="520" h="395" extrusionOk="0">
                  <a:moveTo>
                    <a:pt x="226" y="0"/>
                  </a:moveTo>
                  <a:cubicBezTo>
                    <a:pt x="134" y="0"/>
                    <a:pt x="46" y="53"/>
                    <a:pt x="0" y="142"/>
                  </a:cubicBezTo>
                  <a:lnTo>
                    <a:pt x="455" y="394"/>
                  </a:lnTo>
                  <a:cubicBezTo>
                    <a:pt x="520" y="262"/>
                    <a:pt x="471" y="101"/>
                    <a:pt x="349" y="33"/>
                  </a:cubicBezTo>
                  <a:cubicBezTo>
                    <a:pt x="310" y="11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50;p39">
              <a:extLst>
                <a:ext uri="{FF2B5EF4-FFF2-40B4-BE49-F238E27FC236}">
                  <a16:creationId xmlns:a16="http://schemas.microsoft.com/office/drawing/2014/main" id="{ABB2A8AE-4D6D-4331-AFD7-47ABBEE2B1F8}"/>
                </a:ext>
              </a:extLst>
            </p:cNvPr>
            <p:cNvSpPr/>
            <p:nvPr/>
          </p:nvSpPr>
          <p:spPr>
            <a:xfrm>
              <a:off x="5738689" y="1441962"/>
              <a:ext cx="30222" cy="20470"/>
            </a:xfrm>
            <a:custGeom>
              <a:avLst/>
              <a:gdLst/>
              <a:ahLst/>
              <a:cxnLst/>
              <a:rect l="l" t="t" r="r" b="b"/>
              <a:pathLst>
                <a:path w="533" h="361" extrusionOk="0">
                  <a:moveTo>
                    <a:pt x="485" y="1"/>
                  </a:moveTo>
                  <a:lnTo>
                    <a:pt x="0" y="185"/>
                  </a:lnTo>
                  <a:cubicBezTo>
                    <a:pt x="38" y="292"/>
                    <a:pt x="138" y="360"/>
                    <a:pt x="244" y="360"/>
                  </a:cubicBezTo>
                  <a:cubicBezTo>
                    <a:pt x="272" y="360"/>
                    <a:pt x="300" y="355"/>
                    <a:pt x="328" y="345"/>
                  </a:cubicBezTo>
                  <a:cubicBezTo>
                    <a:pt x="461" y="294"/>
                    <a:pt x="533" y="141"/>
                    <a:pt x="485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51;p39">
              <a:extLst>
                <a:ext uri="{FF2B5EF4-FFF2-40B4-BE49-F238E27FC236}">
                  <a16:creationId xmlns:a16="http://schemas.microsoft.com/office/drawing/2014/main" id="{D6641019-BB4D-468A-AE05-B2913F1DB4C1}"/>
                </a:ext>
              </a:extLst>
            </p:cNvPr>
            <p:cNvSpPr/>
            <p:nvPr/>
          </p:nvSpPr>
          <p:spPr>
            <a:xfrm>
              <a:off x="5655053" y="1299242"/>
              <a:ext cx="28295" cy="24325"/>
            </a:xfrm>
            <a:custGeom>
              <a:avLst/>
              <a:gdLst/>
              <a:ahLst/>
              <a:cxnLst/>
              <a:rect l="l" t="t" r="r" b="b"/>
              <a:pathLst>
                <a:path w="499" h="429" extrusionOk="0">
                  <a:moveTo>
                    <a:pt x="291" y="0"/>
                  </a:moveTo>
                  <a:cubicBezTo>
                    <a:pt x="238" y="0"/>
                    <a:pt x="184" y="17"/>
                    <a:pt x="138" y="53"/>
                  </a:cubicBezTo>
                  <a:cubicBezTo>
                    <a:pt x="25" y="142"/>
                    <a:pt x="1" y="309"/>
                    <a:pt x="83" y="429"/>
                  </a:cubicBezTo>
                  <a:lnTo>
                    <a:pt x="499" y="108"/>
                  </a:lnTo>
                  <a:cubicBezTo>
                    <a:pt x="448" y="38"/>
                    <a:pt x="370" y="0"/>
                    <a:pt x="2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52;p39">
              <a:extLst>
                <a:ext uri="{FF2B5EF4-FFF2-40B4-BE49-F238E27FC236}">
                  <a16:creationId xmlns:a16="http://schemas.microsoft.com/office/drawing/2014/main" id="{96754D0F-241C-4383-8004-48FEFAB490D5}"/>
                </a:ext>
              </a:extLst>
            </p:cNvPr>
            <p:cNvSpPr/>
            <p:nvPr/>
          </p:nvSpPr>
          <p:spPr>
            <a:xfrm>
              <a:off x="5667073" y="1342846"/>
              <a:ext cx="24042" cy="25233"/>
            </a:xfrm>
            <a:custGeom>
              <a:avLst/>
              <a:gdLst/>
              <a:ahLst/>
              <a:cxnLst/>
              <a:rect l="l" t="t" r="r" b="b"/>
              <a:pathLst>
                <a:path w="424" h="445" extrusionOk="0">
                  <a:moveTo>
                    <a:pt x="212" y="1"/>
                  </a:moveTo>
                  <a:cubicBezTo>
                    <a:pt x="96" y="1"/>
                    <a:pt x="0" y="100"/>
                    <a:pt x="0" y="223"/>
                  </a:cubicBezTo>
                  <a:cubicBezTo>
                    <a:pt x="0" y="345"/>
                    <a:pt x="96" y="445"/>
                    <a:pt x="212" y="445"/>
                  </a:cubicBezTo>
                  <a:cubicBezTo>
                    <a:pt x="328" y="441"/>
                    <a:pt x="424" y="342"/>
                    <a:pt x="424" y="223"/>
                  </a:cubicBezTo>
                  <a:cubicBezTo>
                    <a:pt x="424" y="100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53;p39">
              <a:extLst>
                <a:ext uri="{FF2B5EF4-FFF2-40B4-BE49-F238E27FC236}">
                  <a16:creationId xmlns:a16="http://schemas.microsoft.com/office/drawing/2014/main" id="{ED49007B-A600-4864-AC14-539C695AC1BF}"/>
                </a:ext>
              </a:extLst>
            </p:cNvPr>
            <p:cNvSpPr/>
            <p:nvPr/>
          </p:nvSpPr>
          <p:spPr>
            <a:xfrm>
              <a:off x="5686636" y="1344037"/>
              <a:ext cx="41846" cy="72466"/>
            </a:xfrm>
            <a:custGeom>
              <a:avLst/>
              <a:gdLst/>
              <a:ahLst/>
              <a:cxnLst/>
              <a:rect l="l" t="t" r="r" b="b"/>
              <a:pathLst>
                <a:path w="738" h="1278" extrusionOk="0">
                  <a:moveTo>
                    <a:pt x="737" y="0"/>
                  </a:moveTo>
                  <a:lnTo>
                    <a:pt x="0" y="1052"/>
                  </a:lnTo>
                  <a:lnTo>
                    <a:pt x="666" y="127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54;p39">
              <a:extLst>
                <a:ext uri="{FF2B5EF4-FFF2-40B4-BE49-F238E27FC236}">
                  <a16:creationId xmlns:a16="http://schemas.microsoft.com/office/drawing/2014/main" id="{C3875530-A39D-44D4-9E48-5178F23298F0}"/>
                </a:ext>
              </a:extLst>
            </p:cNvPr>
            <p:cNvSpPr/>
            <p:nvPr/>
          </p:nvSpPr>
          <p:spPr>
            <a:xfrm>
              <a:off x="5748782" y="3244530"/>
              <a:ext cx="232650" cy="212578"/>
            </a:xfrm>
            <a:custGeom>
              <a:avLst/>
              <a:gdLst/>
              <a:ahLst/>
              <a:cxnLst/>
              <a:rect l="l" t="t" r="r" b="b"/>
              <a:pathLst>
                <a:path w="4103" h="3749" extrusionOk="0">
                  <a:moveTo>
                    <a:pt x="3761" y="1"/>
                  </a:moveTo>
                  <a:cubicBezTo>
                    <a:pt x="3758" y="1"/>
                    <a:pt x="3754" y="1"/>
                    <a:pt x="3751" y="2"/>
                  </a:cubicBezTo>
                  <a:lnTo>
                    <a:pt x="3751" y="156"/>
                  </a:lnTo>
                  <a:cubicBezTo>
                    <a:pt x="3648" y="268"/>
                    <a:pt x="3368" y="381"/>
                    <a:pt x="3047" y="395"/>
                  </a:cubicBezTo>
                  <a:cubicBezTo>
                    <a:pt x="3032" y="395"/>
                    <a:pt x="3016" y="395"/>
                    <a:pt x="2998" y="395"/>
                  </a:cubicBezTo>
                  <a:cubicBezTo>
                    <a:pt x="2773" y="395"/>
                    <a:pt x="2345" y="350"/>
                    <a:pt x="2348" y="204"/>
                  </a:cubicBezTo>
                  <a:lnTo>
                    <a:pt x="2348" y="2"/>
                  </a:lnTo>
                  <a:cubicBezTo>
                    <a:pt x="2212" y="60"/>
                    <a:pt x="1900" y="1251"/>
                    <a:pt x="1344" y="1760"/>
                  </a:cubicBezTo>
                  <a:cubicBezTo>
                    <a:pt x="901" y="2163"/>
                    <a:pt x="297" y="2631"/>
                    <a:pt x="143" y="3081"/>
                  </a:cubicBezTo>
                  <a:cubicBezTo>
                    <a:pt x="1" y="3497"/>
                    <a:pt x="777" y="3748"/>
                    <a:pt x="1243" y="3748"/>
                  </a:cubicBezTo>
                  <a:cubicBezTo>
                    <a:pt x="1301" y="3748"/>
                    <a:pt x="1353" y="3744"/>
                    <a:pt x="1399" y="3737"/>
                  </a:cubicBezTo>
                  <a:cubicBezTo>
                    <a:pt x="1877" y="3651"/>
                    <a:pt x="2713" y="3310"/>
                    <a:pt x="2921" y="2999"/>
                  </a:cubicBezTo>
                  <a:cubicBezTo>
                    <a:pt x="3129" y="2685"/>
                    <a:pt x="3228" y="2221"/>
                    <a:pt x="3399" y="1992"/>
                  </a:cubicBezTo>
                  <a:cubicBezTo>
                    <a:pt x="3567" y="1760"/>
                    <a:pt x="3959" y="1504"/>
                    <a:pt x="4051" y="1238"/>
                  </a:cubicBezTo>
                  <a:cubicBezTo>
                    <a:pt x="4102" y="1091"/>
                    <a:pt x="4041" y="771"/>
                    <a:pt x="3973" y="501"/>
                  </a:cubicBezTo>
                  <a:cubicBezTo>
                    <a:pt x="3907" y="261"/>
                    <a:pt x="3842" y="1"/>
                    <a:pt x="3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55;p39">
              <a:extLst>
                <a:ext uri="{FF2B5EF4-FFF2-40B4-BE49-F238E27FC236}">
                  <a16:creationId xmlns:a16="http://schemas.microsoft.com/office/drawing/2014/main" id="{80026C9B-3E1E-423A-9FEB-BAF1E61799EA}"/>
                </a:ext>
              </a:extLst>
            </p:cNvPr>
            <p:cNvSpPr/>
            <p:nvPr/>
          </p:nvSpPr>
          <p:spPr>
            <a:xfrm>
              <a:off x="5466970" y="3166394"/>
              <a:ext cx="304096" cy="156499"/>
            </a:xfrm>
            <a:custGeom>
              <a:avLst/>
              <a:gdLst/>
              <a:ahLst/>
              <a:cxnLst/>
              <a:rect l="l" t="t" r="r" b="b"/>
              <a:pathLst>
                <a:path w="5363" h="2760" extrusionOk="0">
                  <a:moveTo>
                    <a:pt x="4845" y="1"/>
                  </a:moveTo>
                  <a:cubicBezTo>
                    <a:pt x="4842" y="1"/>
                    <a:pt x="4839" y="1"/>
                    <a:pt x="4837" y="2"/>
                  </a:cubicBezTo>
                  <a:lnTo>
                    <a:pt x="4837" y="138"/>
                  </a:lnTo>
                  <a:cubicBezTo>
                    <a:pt x="4726" y="304"/>
                    <a:pt x="4323" y="405"/>
                    <a:pt x="3952" y="405"/>
                  </a:cubicBezTo>
                  <a:cubicBezTo>
                    <a:pt x="3749" y="405"/>
                    <a:pt x="3557" y="375"/>
                    <a:pt x="3427" y="309"/>
                  </a:cubicBezTo>
                  <a:lnTo>
                    <a:pt x="3417" y="93"/>
                  </a:lnTo>
                  <a:cubicBezTo>
                    <a:pt x="3345" y="93"/>
                    <a:pt x="3287" y="196"/>
                    <a:pt x="3123" y="370"/>
                  </a:cubicBezTo>
                  <a:cubicBezTo>
                    <a:pt x="2932" y="582"/>
                    <a:pt x="2611" y="810"/>
                    <a:pt x="2301" y="967"/>
                  </a:cubicBezTo>
                  <a:cubicBezTo>
                    <a:pt x="1771" y="1230"/>
                    <a:pt x="752" y="1633"/>
                    <a:pt x="290" y="1841"/>
                  </a:cubicBezTo>
                  <a:cubicBezTo>
                    <a:pt x="1" y="1971"/>
                    <a:pt x="14" y="2322"/>
                    <a:pt x="311" y="2520"/>
                  </a:cubicBezTo>
                  <a:cubicBezTo>
                    <a:pt x="511" y="2652"/>
                    <a:pt x="896" y="2760"/>
                    <a:pt x="1386" y="2760"/>
                  </a:cubicBezTo>
                  <a:cubicBezTo>
                    <a:pt x="1634" y="2760"/>
                    <a:pt x="1908" y="2732"/>
                    <a:pt x="2198" y="2667"/>
                  </a:cubicBezTo>
                  <a:cubicBezTo>
                    <a:pt x="2657" y="2564"/>
                    <a:pt x="3251" y="2151"/>
                    <a:pt x="3641" y="2151"/>
                  </a:cubicBezTo>
                  <a:cubicBezTo>
                    <a:pt x="3652" y="2151"/>
                    <a:pt x="3662" y="2151"/>
                    <a:pt x="3673" y="2152"/>
                  </a:cubicBezTo>
                  <a:cubicBezTo>
                    <a:pt x="3764" y="2157"/>
                    <a:pt x="3873" y="2160"/>
                    <a:pt x="3991" y="2160"/>
                  </a:cubicBezTo>
                  <a:cubicBezTo>
                    <a:pt x="4378" y="2160"/>
                    <a:pt x="4856" y="2123"/>
                    <a:pt x="5076" y="1971"/>
                  </a:cubicBezTo>
                  <a:cubicBezTo>
                    <a:pt x="5362" y="1773"/>
                    <a:pt x="5246" y="1350"/>
                    <a:pt x="5167" y="988"/>
                  </a:cubicBezTo>
                  <a:cubicBezTo>
                    <a:pt x="5081" y="601"/>
                    <a:pt x="4971" y="1"/>
                    <a:pt x="48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56;p39">
              <a:extLst>
                <a:ext uri="{FF2B5EF4-FFF2-40B4-BE49-F238E27FC236}">
                  <a16:creationId xmlns:a16="http://schemas.microsoft.com/office/drawing/2014/main" id="{6F2A72B0-54C6-45DE-ADC1-11E823996A2D}"/>
                </a:ext>
              </a:extLst>
            </p:cNvPr>
            <p:cNvSpPr/>
            <p:nvPr/>
          </p:nvSpPr>
          <p:spPr>
            <a:xfrm>
              <a:off x="5681419" y="2260177"/>
              <a:ext cx="110910" cy="358813"/>
            </a:xfrm>
            <a:custGeom>
              <a:avLst/>
              <a:gdLst/>
              <a:ahLst/>
              <a:cxnLst/>
              <a:rect l="l" t="t" r="r" b="b"/>
              <a:pathLst>
                <a:path w="1956" h="6328" extrusionOk="0">
                  <a:moveTo>
                    <a:pt x="0" y="0"/>
                  </a:moveTo>
                  <a:cubicBezTo>
                    <a:pt x="0" y="0"/>
                    <a:pt x="379" y="707"/>
                    <a:pt x="1499" y="1366"/>
                  </a:cubicBezTo>
                  <a:lnTo>
                    <a:pt x="1348" y="6328"/>
                  </a:lnTo>
                  <a:lnTo>
                    <a:pt x="1956" y="1123"/>
                  </a:lnTo>
                  <a:cubicBezTo>
                    <a:pt x="1956" y="1123"/>
                    <a:pt x="833" y="806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5257;p39">
              <a:extLst>
                <a:ext uri="{FF2B5EF4-FFF2-40B4-BE49-F238E27FC236}">
                  <a16:creationId xmlns:a16="http://schemas.microsoft.com/office/drawing/2014/main" id="{DB655D88-45C4-4E9B-BF98-DEA675D747ED}"/>
                </a:ext>
              </a:extLst>
            </p:cNvPr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97" name="Google Shape;5258;p39">
                <a:extLst>
                  <a:ext uri="{FF2B5EF4-FFF2-40B4-BE49-F238E27FC236}">
                    <a16:creationId xmlns:a16="http://schemas.microsoft.com/office/drawing/2014/main" id="{654644B9-575E-4F4F-8D1B-3E82281271C6}"/>
                  </a:ext>
                </a:extLst>
              </p:cNvPr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rgbClr val="1FB2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259;p39">
                <a:extLst>
                  <a:ext uri="{FF2B5EF4-FFF2-40B4-BE49-F238E27FC236}">
                    <a16:creationId xmlns:a16="http://schemas.microsoft.com/office/drawing/2014/main" id="{BE6535B1-506A-44A0-8292-18902547FD1B}"/>
                  </a:ext>
                </a:extLst>
              </p:cNvPr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260;p39">
                <a:extLst>
                  <a:ext uri="{FF2B5EF4-FFF2-40B4-BE49-F238E27FC236}">
                    <a16:creationId xmlns:a16="http://schemas.microsoft.com/office/drawing/2014/main" id="{2BAAC34D-5F72-4FAC-8B62-09BFFD67CF81}"/>
                  </a:ext>
                </a:extLst>
              </p:cNvPr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14835" extrusionOk="0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261;p39">
                <a:extLst>
                  <a:ext uri="{FF2B5EF4-FFF2-40B4-BE49-F238E27FC236}">
                    <a16:creationId xmlns:a16="http://schemas.microsoft.com/office/drawing/2014/main" id="{300B6398-27C8-4078-81D7-EF1E0B2FBC0C}"/>
                  </a:ext>
                </a:extLst>
              </p:cNvPr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5262;p39">
                <a:extLst>
                  <a:ext uri="{FF2B5EF4-FFF2-40B4-BE49-F238E27FC236}">
                    <a16:creationId xmlns:a16="http://schemas.microsoft.com/office/drawing/2014/main" id="{08ED906D-C2DB-4290-A9D2-518DEE984254}"/>
                  </a:ext>
                </a:extLst>
              </p:cNvPr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avLst/>
                <a:gdLst/>
                <a:ahLst/>
                <a:cxnLst/>
                <a:rect l="l" t="t" r="r" b="b"/>
                <a:pathLst>
                  <a:path w="15579" h="34497" extrusionOk="0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5263;p39">
                <a:extLst>
                  <a:ext uri="{FF2B5EF4-FFF2-40B4-BE49-F238E27FC236}">
                    <a16:creationId xmlns:a16="http://schemas.microsoft.com/office/drawing/2014/main" id="{E51E2A59-34D5-4000-BAF3-03BF75EBF085}"/>
                  </a:ext>
                </a:extLst>
              </p:cNvPr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avLst/>
                <a:gdLst/>
                <a:ahLst/>
                <a:cxnLst/>
                <a:rect l="l" t="t" r="r" b="b"/>
                <a:pathLst>
                  <a:path w="73911" h="90021" extrusionOk="0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5264;p39">
                <a:extLst>
                  <a:ext uri="{FF2B5EF4-FFF2-40B4-BE49-F238E27FC236}">
                    <a16:creationId xmlns:a16="http://schemas.microsoft.com/office/drawing/2014/main" id="{FD18528F-223F-4952-A62D-A0F0120F8799}"/>
                  </a:ext>
                </a:extLst>
              </p:cNvPr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61551" extrusionOk="0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265;p39">
                <a:extLst>
                  <a:ext uri="{FF2B5EF4-FFF2-40B4-BE49-F238E27FC236}">
                    <a16:creationId xmlns:a16="http://schemas.microsoft.com/office/drawing/2014/main" id="{393A1FF2-60CD-448A-8DE0-788A35FDC7D4}"/>
                  </a:ext>
                </a:extLst>
              </p:cNvPr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122" h="22525" extrusionOk="0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266;p39">
                <a:extLst>
                  <a:ext uri="{FF2B5EF4-FFF2-40B4-BE49-F238E27FC236}">
                    <a16:creationId xmlns:a16="http://schemas.microsoft.com/office/drawing/2014/main" id="{E2C2460E-3748-4110-9C57-0A512BCFE21B}"/>
                  </a:ext>
                </a:extLst>
              </p:cNvPr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5267;p39">
                <a:extLst>
                  <a:ext uri="{FF2B5EF4-FFF2-40B4-BE49-F238E27FC236}">
                    <a16:creationId xmlns:a16="http://schemas.microsoft.com/office/drawing/2014/main" id="{C3766437-0DB5-402B-B750-653F1016C5A9}"/>
                  </a:ext>
                </a:extLst>
              </p:cNvPr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avLst/>
                <a:gdLst/>
                <a:ahLst/>
                <a:cxnLst/>
                <a:rect l="l" t="t" r="r" b="b"/>
                <a:pathLst>
                  <a:path w="27225" h="15152" extrusionOk="0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268;p39">
                <a:extLst>
                  <a:ext uri="{FF2B5EF4-FFF2-40B4-BE49-F238E27FC236}">
                    <a16:creationId xmlns:a16="http://schemas.microsoft.com/office/drawing/2014/main" id="{E3ADD899-B55A-4852-A53B-26B4B413D493}"/>
                  </a:ext>
                </a:extLst>
              </p:cNvPr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269;p39">
                <a:extLst>
                  <a:ext uri="{FF2B5EF4-FFF2-40B4-BE49-F238E27FC236}">
                    <a16:creationId xmlns:a16="http://schemas.microsoft.com/office/drawing/2014/main" id="{85A3869F-7532-4836-A1AE-84CC0DD47AF0}"/>
                  </a:ext>
                </a:extLst>
              </p:cNvPr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avLst/>
                <a:gdLst/>
                <a:ahLst/>
                <a:cxnLst/>
                <a:rect l="l" t="t" r="r" b="b"/>
                <a:pathLst>
                  <a:path w="522" h="394" extrusionOk="0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270;p39">
                <a:extLst>
                  <a:ext uri="{FF2B5EF4-FFF2-40B4-BE49-F238E27FC236}">
                    <a16:creationId xmlns:a16="http://schemas.microsoft.com/office/drawing/2014/main" id="{E1901657-8039-40A8-A42A-E8ED56932E11}"/>
                  </a:ext>
                </a:extLst>
              </p:cNvPr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avLst/>
                <a:gdLst/>
                <a:ahLst/>
                <a:cxnLst/>
                <a:rect l="l" t="t" r="r" b="b"/>
                <a:pathLst>
                  <a:path w="19659" h="6666" extrusionOk="0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271;p39">
                <a:extLst>
                  <a:ext uri="{FF2B5EF4-FFF2-40B4-BE49-F238E27FC236}">
                    <a16:creationId xmlns:a16="http://schemas.microsoft.com/office/drawing/2014/main" id="{4E9FE784-0695-4575-8498-B1704ACB6D24}"/>
                  </a:ext>
                </a:extLst>
              </p:cNvPr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avLst/>
                <a:gdLst/>
                <a:ahLst/>
                <a:cxnLst/>
                <a:rect l="l" t="t" r="r" b="b"/>
                <a:pathLst>
                  <a:path w="19955" h="14897" extrusionOk="0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272;p39">
                <a:extLst>
                  <a:ext uri="{FF2B5EF4-FFF2-40B4-BE49-F238E27FC236}">
                    <a16:creationId xmlns:a16="http://schemas.microsoft.com/office/drawing/2014/main" id="{4CE2B0F2-7C07-49E2-AC29-B0B9D36D4374}"/>
                  </a:ext>
                </a:extLst>
              </p:cNvPr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33676" extrusionOk="0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273;p39">
                <a:extLst>
                  <a:ext uri="{FF2B5EF4-FFF2-40B4-BE49-F238E27FC236}">
                    <a16:creationId xmlns:a16="http://schemas.microsoft.com/office/drawing/2014/main" id="{A737F043-9109-48E6-81E2-DBDBCAF697BD}"/>
                  </a:ext>
                </a:extLst>
              </p:cNvPr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22525" extrusionOk="0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274;p39">
                <a:extLst>
                  <a:ext uri="{FF2B5EF4-FFF2-40B4-BE49-F238E27FC236}">
                    <a16:creationId xmlns:a16="http://schemas.microsoft.com/office/drawing/2014/main" id="{6F767943-CAF9-486C-9F40-28D4C09C2891}"/>
                  </a:ext>
                </a:extLst>
              </p:cNvPr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avLst/>
                <a:gdLst/>
                <a:ahLst/>
                <a:cxnLst/>
                <a:rect l="l" t="t" r="r" b="b"/>
                <a:pathLst>
                  <a:path w="35553" h="46147" extrusionOk="0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275;p39">
                <a:extLst>
                  <a:ext uri="{FF2B5EF4-FFF2-40B4-BE49-F238E27FC236}">
                    <a16:creationId xmlns:a16="http://schemas.microsoft.com/office/drawing/2014/main" id="{A67FCFE7-E720-490D-8E22-AE1B452DDFE7}"/>
                  </a:ext>
                </a:extLst>
              </p:cNvPr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5276;p39">
                <a:extLst>
                  <a:ext uri="{FF2B5EF4-FFF2-40B4-BE49-F238E27FC236}">
                    <a16:creationId xmlns:a16="http://schemas.microsoft.com/office/drawing/2014/main" id="{DF327755-1F36-4165-98F6-FA491CBF3D3E}"/>
                  </a:ext>
                </a:extLst>
              </p:cNvPr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avLst/>
                <a:gdLst/>
                <a:ahLst/>
                <a:cxnLst/>
                <a:rect l="l" t="t" r="r" b="b"/>
                <a:pathLst>
                  <a:path w="27553" h="14896" extrusionOk="0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277;p39">
                <a:extLst>
                  <a:ext uri="{FF2B5EF4-FFF2-40B4-BE49-F238E27FC236}">
                    <a16:creationId xmlns:a16="http://schemas.microsoft.com/office/drawing/2014/main" id="{7DCFC132-B6A3-4A96-A0C9-4B58D082472F}"/>
                  </a:ext>
                </a:extLst>
              </p:cNvPr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avLst/>
                <a:gdLst/>
                <a:ahLst/>
                <a:cxnLst/>
                <a:rect l="l" t="t" r="r" b="b"/>
                <a:pathLst>
                  <a:path w="29304" h="47066" extrusionOk="0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278;p39">
                <a:extLst>
                  <a:ext uri="{FF2B5EF4-FFF2-40B4-BE49-F238E27FC236}">
                    <a16:creationId xmlns:a16="http://schemas.microsoft.com/office/drawing/2014/main" id="{42A26A21-57A6-4B4D-AE7C-0BB50E997A53}"/>
                  </a:ext>
                </a:extLst>
              </p:cNvPr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avLst/>
                <a:gdLst/>
                <a:ahLst/>
                <a:cxnLst/>
                <a:rect l="l" t="t" r="r" b="b"/>
                <a:pathLst>
                  <a:path w="32152" h="47082" extrusionOk="0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279;p39">
                <a:extLst>
                  <a:ext uri="{FF2B5EF4-FFF2-40B4-BE49-F238E27FC236}">
                    <a16:creationId xmlns:a16="http://schemas.microsoft.com/office/drawing/2014/main" id="{254ED51A-F1D9-4E68-906F-85BB0F64EBAB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3" extrusionOk="0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280;p39">
                <a:extLst>
                  <a:ext uri="{FF2B5EF4-FFF2-40B4-BE49-F238E27FC236}">
                    <a16:creationId xmlns:a16="http://schemas.microsoft.com/office/drawing/2014/main" id="{3B57E714-A90F-4C8A-8C3C-374B7447318A}"/>
                  </a:ext>
                </a:extLst>
              </p:cNvPr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avLst/>
                <a:gdLst/>
                <a:ahLst/>
                <a:cxnLst/>
                <a:rect l="l" t="t" r="r" b="b"/>
                <a:pathLst>
                  <a:path w="12376" h="22423" extrusionOk="0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281;p39">
                <a:extLst>
                  <a:ext uri="{FF2B5EF4-FFF2-40B4-BE49-F238E27FC236}">
                    <a16:creationId xmlns:a16="http://schemas.microsoft.com/office/drawing/2014/main" id="{5B656EE6-8EF6-4CEF-9E5C-F197024F644C}"/>
                  </a:ext>
                </a:extLst>
              </p:cNvPr>
              <p:cNvSpPr/>
              <p:nvPr/>
            </p:nvSpPr>
            <p:spPr>
              <a:xfrm>
                <a:off x="4718276" y="2140058"/>
                <a:ext cx="345363" cy="680820"/>
              </a:xfrm>
              <a:custGeom>
                <a:avLst/>
                <a:gdLst/>
                <a:ahLst/>
                <a:cxnLst/>
                <a:rect l="l" t="t" r="r" b="b"/>
                <a:pathLst>
                  <a:path w="23884" h="47083" extrusionOk="0">
                    <a:moveTo>
                      <a:pt x="19295" y="0"/>
                    </a:moveTo>
                    <a:cubicBezTo>
                      <a:pt x="18374" y="0"/>
                      <a:pt x="17356" y="292"/>
                      <a:pt x="16288" y="913"/>
                    </a:cubicBezTo>
                    <a:cubicBezTo>
                      <a:pt x="16026" y="1056"/>
                      <a:pt x="15765" y="1230"/>
                      <a:pt x="15541" y="1392"/>
                    </a:cubicBezTo>
                    <a:cubicBezTo>
                      <a:pt x="13532" y="2694"/>
                      <a:pt x="12202" y="4125"/>
                      <a:pt x="11023" y="5390"/>
                    </a:cubicBezTo>
                    <a:cubicBezTo>
                      <a:pt x="10625" y="5817"/>
                      <a:pt x="10247" y="6230"/>
                      <a:pt x="9850" y="6619"/>
                    </a:cubicBezTo>
                    <a:cubicBezTo>
                      <a:pt x="9924" y="6550"/>
                      <a:pt x="9997" y="6477"/>
                      <a:pt x="10070" y="6407"/>
                    </a:cubicBezTo>
                    <a:cubicBezTo>
                      <a:pt x="10082" y="6392"/>
                      <a:pt x="10093" y="6379"/>
                      <a:pt x="10105" y="6368"/>
                    </a:cubicBezTo>
                    <a:cubicBezTo>
                      <a:pt x="10124" y="6349"/>
                      <a:pt x="10144" y="6330"/>
                      <a:pt x="10159" y="6310"/>
                    </a:cubicBezTo>
                    <a:lnTo>
                      <a:pt x="10159" y="6315"/>
                    </a:lnTo>
                    <a:cubicBezTo>
                      <a:pt x="10448" y="6018"/>
                      <a:pt x="10733" y="5709"/>
                      <a:pt x="11030" y="5393"/>
                    </a:cubicBezTo>
                    <a:cubicBezTo>
                      <a:pt x="11728" y="4637"/>
                      <a:pt x="12487" y="3817"/>
                      <a:pt x="13413" y="3007"/>
                    </a:cubicBezTo>
                    <a:lnTo>
                      <a:pt x="18663" y="6037"/>
                    </a:lnTo>
                    <a:lnTo>
                      <a:pt x="18660" y="6045"/>
                    </a:lnTo>
                    <a:cubicBezTo>
                      <a:pt x="18752" y="6098"/>
                      <a:pt x="18845" y="6160"/>
                      <a:pt x="18921" y="6233"/>
                    </a:cubicBezTo>
                    <a:lnTo>
                      <a:pt x="18945" y="6249"/>
                    </a:lnTo>
                    <a:cubicBezTo>
                      <a:pt x="19014" y="6318"/>
                      <a:pt x="19087" y="6388"/>
                      <a:pt x="19160" y="6468"/>
                    </a:cubicBezTo>
                    <a:cubicBezTo>
                      <a:pt x="19172" y="6480"/>
                      <a:pt x="19176" y="6491"/>
                      <a:pt x="19188" y="6500"/>
                    </a:cubicBezTo>
                    <a:cubicBezTo>
                      <a:pt x="19253" y="6584"/>
                      <a:pt x="19311" y="6665"/>
                      <a:pt x="19361" y="6750"/>
                    </a:cubicBezTo>
                    <a:cubicBezTo>
                      <a:pt x="19380" y="6769"/>
                      <a:pt x="19388" y="6785"/>
                      <a:pt x="19403" y="6812"/>
                    </a:cubicBezTo>
                    <a:cubicBezTo>
                      <a:pt x="19450" y="6893"/>
                      <a:pt x="19500" y="6981"/>
                      <a:pt x="19539" y="7078"/>
                    </a:cubicBezTo>
                    <a:cubicBezTo>
                      <a:pt x="19550" y="7101"/>
                      <a:pt x="19565" y="7128"/>
                      <a:pt x="19576" y="7155"/>
                    </a:cubicBezTo>
                    <a:cubicBezTo>
                      <a:pt x="19615" y="7251"/>
                      <a:pt x="19646" y="7344"/>
                      <a:pt x="19685" y="7440"/>
                    </a:cubicBezTo>
                    <a:cubicBezTo>
                      <a:pt x="19692" y="7471"/>
                      <a:pt x="19708" y="7509"/>
                      <a:pt x="19720" y="7555"/>
                    </a:cubicBezTo>
                    <a:cubicBezTo>
                      <a:pt x="19743" y="7641"/>
                      <a:pt x="19766" y="7749"/>
                      <a:pt x="19793" y="7849"/>
                    </a:cubicBezTo>
                    <a:cubicBezTo>
                      <a:pt x="19793" y="7895"/>
                      <a:pt x="19808" y="7934"/>
                      <a:pt x="19816" y="7984"/>
                    </a:cubicBezTo>
                    <a:cubicBezTo>
                      <a:pt x="19839" y="8091"/>
                      <a:pt x="19850" y="8199"/>
                      <a:pt x="19859" y="8315"/>
                    </a:cubicBezTo>
                    <a:cubicBezTo>
                      <a:pt x="19870" y="8358"/>
                      <a:pt x="19873" y="8400"/>
                      <a:pt x="19882" y="8450"/>
                    </a:cubicBezTo>
                    <a:cubicBezTo>
                      <a:pt x="19893" y="8616"/>
                      <a:pt x="19900" y="8778"/>
                      <a:pt x="19900" y="8955"/>
                    </a:cubicBezTo>
                    <a:cubicBezTo>
                      <a:pt x="19905" y="9918"/>
                      <a:pt x="19692" y="10964"/>
                      <a:pt x="19295" y="11973"/>
                    </a:cubicBezTo>
                    <a:cubicBezTo>
                      <a:pt x="19168" y="12309"/>
                      <a:pt x="19014" y="12641"/>
                      <a:pt x="18841" y="12972"/>
                    </a:cubicBezTo>
                    <a:cubicBezTo>
                      <a:pt x="18162" y="14279"/>
                      <a:pt x="17252" y="15304"/>
                      <a:pt x="16285" y="15863"/>
                    </a:cubicBezTo>
                    <a:cubicBezTo>
                      <a:pt x="16161" y="15932"/>
                      <a:pt x="16026" y="16002"/>
                      <a:pt x="15829" y="16087"/>
                    </a:cubicBezTo>
                    <a:lnTo>
                      <a:pt x="15802" y="16099"/>
                    </a:lnTo>
                    <a:lnTo>
                      <a:pt x="15776" y="16110"/>
                    </a:lnTo>
                    <a:cubicBezTo>
                      <a:pt x="14361" y="16835"/>
                      <a:pt x="13463" y="16904"/>
                      <a:pt x="12425" y="16985"/>
                    </a:cubicBezTo>
                    <a:cubicBezTo>
                      <a:pt x="11940" y="17024"/>
                      <a:pt x="11423" y="17058"/>
                      <a:pt x="10849" y="17167"/>
                    </a:cubicBezTo>
                    <a:cubicBezTo>
                      <a:pt x="10471" y="17240"/>
                      <a:pt x="10059" y="17336"/>
                      <a:pt x="9607" y="17487"/>
                    </a:cubicBezTo>
                    <a:cubicBezTo>
                      <a:pt x="8936" y="17714"/>
                      <a:pt x="8178" y="18042"/>
                      <a:pt x="7290" y="18558"/>
                    </a:cubicBezTo>
                    <a:cubicBezTo>
                      <a:pt x="6605" y="18955"/>
                      <a:pt x="5972" y="19391"/>
                      <a:pt x="5356" y="19892"/>
                    </a:cubicBezTo>
                    <a:lnTo>
                      <a:pt x="5294" y="19950"/>
                    </a:lnTo>
                    <a:cubicBezTo>
                      <a:pt x="5009" y="20189"/>
                      <a:pt x="4735" y="20432"/>
                      <a:pt x="4495" y="20667"/>
                    </a:cubicBezTo>
                    <a:lnTo>
                      <a:pt x="4454" y="20709"/>
                    </a:lnTo>
                    <a:lnTo>
                      <a:pt x="4438" y="20717"/>
                    </a:lnTo>
                    <a:cubicBezTo>
                      <a:pt x="3886" y="21276"/>
                      <a:pt x="3378" y="21877"/>
                      <a:pt x="2922" y="22548"/>
                    </a:cubicBezTo>
                    <a:lnTo>
                      <a:pt x="2915" y="22564"/>
                    </a:lnTo>
                    <a:cubicBezTo>
                      <a:pt x="2714" y="22849"/>
                      <a:pt x="2534" y="23146"/>
                      <a:pt x="2356" y="23469"/>
                    </a:cubicBezTo>
                    <a:lnTo>
                      <a:pt x="2241" y="23666"/>
                    </a:lnTo>
                    <a:cubicBezTo>
                      <a:pt x="2090" y="23944"/>
                      <a:pt x="1959" y="24222"/>
                      <a:pt x="1828" y="24499"/>
                    </a:cubicBezTo>
                    <a:lnTo>
                      <a:pt x="1808" y="24545"/>
                    </a:lnTo>
                    <a:cubicBezTo>
                      <a:pt x="1774" y="24611"/>
                      <a:pt x="1743" y="24676"/>
                      <a:pt x="1720" y="24738"/>
                    </a:cubicBezTo>
                    <a:cubicBezTo>
                      <a:pt x="1593" y="25035"/>
                      <a:pt x="1461" y="25343"/>
                      <a:pt x="1350" y="25652"/>
                    </a:cubicBezTo>
                    <a:cubicBezTo>
                      <a:pt x="1326" y="25706"/>
                      <a:pt x="1312" y="25752"/>
                      <a:pt x="1296" y="25809"/>
                    </a:cubicBezTo>
                    <a:cubicBezTo>
                      <a:pt x="1164" y="26179"/>
                      <a:pt x="1041" y="26558"/>
                      <a:pt x="941" y="26920"/>
                    </a:cubicBezTo>
                    <a:cubicBezTo>
                      <a:pt x="933" y="26970"/>
                      <a:pt x="915" y="27017"/>
                      <a:pt x="915" y="27035"/>
                    </a:cubicBezTo>
                    <a:cubicBezTo>
                      <a:pt x="830" y="27359"/>
                      <a:pt x="744" y="27683"/>
                      <a:pt x="675" y="28015"/>
                    </a:cubicBezTo>
                    <a:cubicBezTo>
                      <a:pt x="652" y="28115"/>
                      <a:pt x="632" y="28215"/>
                      <a:pt x="614" y="28316"/>
                    </a:cubicBezTo>
                    <a:lnTo>
                      <a:pt x="595" y="28396"/>
                    </a:lnTo>
                    <a:cubicBezTo>
                      <a:pt x="545" y="28643"/>
                      <a:pt x="506" y="28890"/>
                      <a:pt x="463" y="29145"/>
                    </a:cubicBezTo>
                    <a:cubicBezTo>
                      <a:pt x="436" y="29287"/>
                      <a:pt x="409" y="29441"/>
                      <a:pt x="386" y="29595"/>
                    </a:cubicBezTo>
                    <a:cubicBezTo>
                      <a:pt x="360" y="29823"/>
                      <a:pt x="324" y="30062"/>
                      <a:pt x="298" y="30301"/>
                    </a:cubicBezTo>
                    <a:lnTo>
                      <a:pt x="286" y="30417"/>
                    </a:lnTo>
                    <a:cubicBezTo>
                      <a:pt x="267" y="30533"/>
                      <a:pt x="251" y="30656"/>
                      <a:pt x="244" y="30782"/>
                    </a:cubicBezTo>
                    <a:cubicBezTo>
                      <a:pt x="212" y="31026"/>
                      <a:pt x="193" y="31276"/>
                      <a:pt x="166" y="31531"/>
                    </a:cubicBezTo>
                    <a:lnTo>
                      <a:pt x="155" y="31661"/>
                    </a:lnTo>
                    <a:cubicBezTo>
                      <a:pt x="151" y="31754"/>
                      <a:pt x="143" y="31843"/>
                      <a:pt x="136" y="31939"/>
                    </a:cubicBezTo>
                    <a:lnTo>
                      <a:pt x="132" y="31978"/>
                    </a:lnTo>
                    <a:lnTo>
                      <a:pt x="132" y="32024"/>
                    </a:lnTo>
                    <a:lnTo>
                      <a:pt x="1" y="36084"/>
                    </a:lnTo>
                    <a:lnTo>
                      <a:pt x="4" y="36111"/>
                    </a:lnTo>
                    <a:lnTo>
                      <a:pt x="4" y="36141"/>
                    </a:lnTo>
                    <a:lnTo>
                      <a:pt x="4" y="44753"/>
                    </a:lnTo>
                    <a:lnTo>
                      <a:pt x="3983" y="47082"/>
                    </a:lnTo>
                    <a:lnTo>
                      <a:pt x="3983" y="47082"/>
                    </a:lnTo>
                    <a:lnTo>
                      <a:pt x="3979" y="42556"/>
                    </a:lnTo>
                    <a:lnTo>
                      <a:pt x="3983" y="42560"/>
                    </a:lnTo>
                    <a:lnTo>
                      <a:pt x="3983" y="38065"/>
                    </a:lnTo>
                    <a:lnTo>
                      <a:pt x="3979" y="33836"/>
                    </a:lnTo>
                    <a:cubicBezTo>
                      <a:pt x="3979" y="31334"/>
                      <a:pt x="4107" y="29430"/>
                      <a:pt x="4361" y="28019"/>
                    </a:cubicBezTo>
                    <a:cubicBezTo>
                      <a:pt x="4781" y="25652"/>
                      <a:pt x="5433" y="24942"/>
                      <a:pt x="7294" y="23871"/>
                    </a:cubicBezTo>
                    <a:cubicBezTo>
                      <a:pt x="8922" y="22926"/>
                      <a:pt x="9893" y="22853"/>
                      <a:pt x="11018" y="22768"/>
                    </a:cubicBezTo>
                    <a:cubicBezTo>
                      <a:pt x="11454" y="22738"/>
                      <a:pt x="11867" y="22687"/>
                      <a:pt x="12279" y="22626"/>
                    </a:cubicBezTo>
                    <a:cubicBezTo>
                      <a:pt x="12387" y="22610"/>
                      <a:pt x="12503" y="22590"/>
                      <a:pt x="12614" y="22571"/>
                    </a:cubicBezTo>
                    <a:cubicBezTo>
                      <a:pt x="12804" y="22537"/>
                      <a:pt x="12989" y="22494"/>
                      <a:pt x="13189" y="22441"/>
                    </a:cubicBezTo>
                    <a:cubicBezTo>
                      <a:pt x="13428" y="22386"/>
                      <a:pt x="13678" y="22313"/>
                      <a:pt x="13948" y="22224"/>
                    </a:cubicBezTo>
                    <a:lnTo>
                      <a:pt x="14268" y="22108"/>
                    </a:lnTo>
                    <a:cubicBezTo>
                      <a:pt x="14688" y="21946"/>
                      <a:pt x="15089" y="21770"/>
                      <a:pt x="15505" y="21558"/>
                    </a:cubicBezTo>
                    <a:cubicBezTo>
                      <a:pt x="15525" y="21550"/>
                      <a:pt x="15548" y="21542"/>
                      <a:pt x="15560" y="21530"/>
                    </a:cubicBezTo>
                    <a:cubicBezTo>
                      <a:pt x="15822" y="21423"/>
                      <a:pt x="16061" y="21303"/>
                      <a:pt x="16281" y="21176"/>
                    </a:cubicBezTo>
                    <a:cubicBezTo>
                      <a:pt x="18555" y="19857"/>
                      <a:pt x="20691" y="17286"/>
                      <a:pt x="22140" y="14101"/>
                    </a:cubicBezTo>
                    <a:cubicBezTo>
                      <a:pt x="23266" y="11646"/>
                      <a:pt x="23883" y="9002"/>
                      <a:pt x="23883" y="6646"/>
                    </a:cubicBezTo>
                    <a:lnTo>
                      <a:pt x="23883" y="6634"/>
                    </a:lnTo>
                    <a:cubicBezTo>
                      <a:pt x="23879" y="2486"/>
                      <a:pt x="21990" y="0"/>
                      <a:pt x="19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282;p39">
                <a:extLst>
                  <a:ext uri="{FF2B5EF4-FFF2-40B4-BE49-F238E27FC236}">
                    <a16:creationId xmlns:a16="http://schemas.microsoft.com/office/drawing/2014/main" id="{0680B258-B477-4C6B-A8C5-17D476B140CF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2484" extrusionOk="0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283;p39">
                <a:extLst>
                  <a:ext uri="{FF2B5EF4-FFF2-40B4-BE49-F238E27FC236}">
                    <a16:creationId xmlns:a16="http://schemas.microsoft.com/office/drawing/2014/main" id="{C2A05DBE-1C34-45CD-A5AF-4E8C43B2F528}"/>
                  </a:ext>
                </a:extLst>
              </p:cNvPr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avLst/>
                <a:gdLst/>
                <a:ahLst/>
                <a:cxnLst/>
                <a:rect l="l" t="t" r="r" b="b"/>
                <a:pathLst>
                  <a:path w="13726" h="63237" extrusionOk="0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284;p39">
                <a:extLst>
                  <a:ext uri="{FF2B5EF4-FFF2-40B4-BE49-F238E27FC236}">
                    <a16:creationId xmlns:a16="http://schemas.microsoft.com/office/drawing/2014/main" id="{185A225D-2061-412C-832D-CE2076DE52BF}"/>
                  </a:ext>
                </a:extLst>
              </p:cNvPr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avLst/>
                <a:gdLst/>
                <a:ahLst/>
                <a:cxnLst/>
                <a:rect l="l" t="t" r="r" b="b"/>
                <a:pathLst>
                  <a:path w="74150" h="90030" extrusionOk="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285;p39">
                <a:extLst>
                  <a:ext uri="{FF2B5EF4-FFF2-40B4-BE49-F238E27FC236}">
                    <a16:creationId xmlns:a16="http://schemas.microsoft.com/office/drawing/2014/main" id="{5D41A3E6-6CF7-49ED-B9D6-3AA7D20171FD}"/>
                  </a:ext>
                </a:extLst>
              </p:cNvPr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avLst/>
                <a:gdLst/>
                <a:ahLst/>
                <a:cxnLst/>
                <a:rect l="l" t="t" r="r" b="b"/>
                <a:pathLst>
                  <a:path w="18652" h="16430" extrusionOk="0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286;p39">
                <a:extLst>
                  <a:ext uri="{FF2B5EF4-FFF2-40B4-BE49-F238E27FC236}">
                    <a16:creationId xmlns:a16="http://schemas.microsoft.com/office/drawing/2014/main" id="{480588B5-01D5-40DE-8476-5A23211F5B88}"/>
                  </a:ext>
                </a:extLst>
              </p:cNvPr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avLst/>
                <a:gdLst/>
                <a:ahLst/>
                <a:cxnLst/>
                <a:rect l="l" t="t" r="r" b="b"/>
                <a:pathLst>
                  <a:path w="54250" h="33892" extrusionOk="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287;p39">
                <a:extLst>
                  <a:ext uri="{FF2B5EF4-FFF2-40B4-BE49-F238E27FC236}">
                    <a16:creationId xmlns:a16="http://schemas.microsoft.com/office/drawing/2014/main" id="{74D0E4B6-9B30-426C-A168-D4C9D1EE5E8C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0" extrusionOk="0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288;p39">
                <a:extLst>
                  <a:ext uri="{FF2B5EF4-FFF2-40B4-BE49-F238E27FC236}">
                    <a16:creationId xmlns:a16="http://schemas.microsoft.com/office/drawing/2014/main" id="{B6DA1D03-C97B-4EC7-8163-6697227355ED}"/>
                  </a:ext>
                </a:extLst>
              </p:cNvPr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101894" extrusionOk="0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289;p39">
                <a:extLst>
                  <a:ext uri="{FF2B5EF4-FFF2-40B4-BE49-F238E27FC236}">
                    <a16:creationId xmlns:a16="http://schemas.microsoft.com/office/drawing/2014/main" id="{DDB19772-9872-4742-9925-FCFBB39351A9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9578" extrusionOk="0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290;p39">
                <a:extLst>
                  <a:ext uri="{FF2B5EF4-FFF2-40B4-BE49-F238E27FC236}">
                    <a16:creationId xmlns:a16="http://schemas.microsoft.com/office/drawing/2014/main" id="{CE429027-CEFE-441C-8042-46C52E68D195}"/>
                  </a:ext>
                </a:extLst>
              </p:cNvPr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avLst/>
                <a:gdLst/>
                <a:ahLst/>
                <a:cxnLst/>
                <a:rect l="l" t="t" r="r" b="b"/>
                <a:pathLst>
                  <a:path w="95973" h="209528" extrusionOk="0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5291;p39">
              <a:extLst>
                <a:ext uri="{FF2B5EF4-FFF2-40B4-BE49-F238E27FC236}">
                  <a16:creationId xmlns:a16="http://schemas.microsoft.com/office/drawing/2014/main" id="{DF2A55C7-E0A0-44C0-A5DD-369B8040B47C}"/>
                </a:ext>
              </a:extLst>
            </p:cNvPr>
            <p:cNvSpPr/>
            <p:nvPr/>
          </p:nvSpPr>
          <p:spPr>
            <a:xfrm>
              <a:off x="3080458" y="3497793"/>
              <a:ext cx="911039" cy="479250"/>
            </a:xfrm>
            <a:custGeom>
              <a:avLst/>
              <a:gdLst/>
              <a:ahLst/>
              <a:cxnLst/>
              <a:rect l="l" t="t" r="r" b="b"/>
              <a:pathLst>
                <a:path w="16067" h="8452" extrusionOk="0">
                  <a:moveTo>
                    <a:pt x="8034" y="0"/>
                  </a:moveTo>
                  <a:cubicBezTo>
                    <a:pt x="6161" y="0"/>
                    <a:pt x="4288" y="412"/>
                    <a:pt x="2858" y="1237"/>
                  </a:cubicBezTo>
                  <a:cubicBezTo>
                    <a:pt x="1" y="2889"/>
                    <a:pt x="1" y="5564"/>
                    <a:pt x="2858" y="7213"/>
                  </a:cubicBezTo>
                  <a:cubicBezTo>
                    <a:pt x="4288" y="8039"/>
                    <a:pt x="6161" y="8451"/>
                    <a:pt x="8034" y="8451"/>
                  </a:cubicBezTo>
                  <a:cubicBezTo>
                    <a:pt x="9906" y="8451"/>
                    <a:pt x="11779" y="8039"/>
                    <a:pt x="13209" y="7213"/>
                  </a:cubicBezTo>
                  <a:cubicBezTo>
                    <a:pt x="16066" y="5564"/>
                    <a:pt x="16066" y="2889"/>
                    <a:pt x="13209" y="1237"/>
                  </a:cubicBezTo>
                  <a:cubicBezTo>
                    <a:pt x="11779" y="412"/>
                    <a:pt x="9906" y="0"/>
                    <a:pt x="803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92;p39">
              <a:extLst>
                <a:ext uri="{FF2B5EF4-FFF2-40B4-BE49-F238E27FC236}">
                  <a16:creationId xmlns:a16="http://schemas.microsoft.com/office/drawing/2014/main" id="{1B336047-7918-4BA7-A9E7-E57333364401}"/>
                </a:ext>
              </a:extLst>
            </p:cNvPr>
            <p:cNvSpPr/>
            <p:nvPr/>
          </p:nvSpPr>
          <p:spPr>
            <a:xfrm>
              <a:off x="6131064" y="2201144"/>
              <a:ext cx="287822" cy="570370"/>
            </a:xfrm>
            <a:custGeom>
              <a:avLst/>
              <a:gdLst/>
              <a:ahLst/>
              <a:cxnLst/>
              <a:rect l="l" t="t" r="r" b="b"/>
              <a:pathLst>
                <a:path w="5076" h="10059" extrusionOk="0">
                  <a:moveTo>
                    <a:pt x="3724" y="0"/>
                  </a:moveTo>
                  <a:cubicBezTo>
                    <a:pt x="2730" y="0"/>
                    <a:pt x="854" y="1251"/>
                    <a:pt x="379" y="4260"/>
                  </a:cubicBezTo>
                  <a:cubicBezTo>
                    <a:pt x="0" y="6663"/>
                    <a:pt x="506" y="9455"/>
                    <a:pt x="506" y="9455"/>
                  </a:cubicBezTo>
                  <a:lnTo>
                    <a:pt x="1564" y="10058"/>
                  </a:lnTo>
                  <a:cubicBezTo>
                    <a:pt x="1533" y="6925"/>
                    <a:pt x="2680" y="4493"/>
                    <a:pt x="3567" y="3342"/>
                  </a:cubicBezTo>
                  <a:cubicBezTo>
                    <a:pt x="5075" y="1393"/>
                    <a:pt x="4881" y="390"/>
                    <a:pt x="4045" y="55"/>
                  </a:cubicBezTo>
                  <a:cubicBezTo>
                    <a:pt x="3954" y="19"/>
                    <a:pt x="3846" y="0"/>
                    <a:pt x="372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93;p39">
              <a:extLst>
                <a:ext uri="{FF2B5EF4-FFF2-40B4-BE49-F238E27FC236}">
                  <a16:creationId xmlns:a16="http://schemas.microsoft.com/office/drawing/2014/main" id="{C5C508E9-68E5-41F2-A430-E81FC945AEE2}"/>
                </a:ext>
              </a:extLst>
            </p:cNvPr>
            <p:cNvSpPr/>
            <p:nvPr/>
          </p:nvSpPr>
          <p:spPr>
            <a:xfrm>
              <a:off x="6144446" y="2201144"/>
              <a:ext cx="252383" cy="570370"/>
            </a:xfrm>
            <a:custGeom>
              <a:avLst/>
              <a:gdLst/>
              <a:ahLst/>
              <a:cxnLst/>
              <a:rect l="l" t="t" r="r" b="b"/>
              <a:pathLst>
                <a:path w="4451" h="10059" extrusionOk="0">
                  <a:moveTo>
                    <a:pt x="3488" y="0"/>
                  </a:moveTo>
                  <a:cubicBezTo>
                    <a:pt x="2495" y="0"/>
                    <a:pt x="618" y="1253"/>
                    <a:pt x="143" y="4260"/>
                  </a:cubicBezTo>
                  <a:cubicBezTo>
                    <a:pt x="38" y="4915"/>
                    <a:pt x="0" y="5598"/>
                    <a:pt x="0" y="6246"/>
                  </a:cubicBezTo>
                  <a:cubicBezTo>
                    <a:pt x="0" y="7977"/>
                    <a:pt x="270" y="9455"/>
                    <a:pt x="270" y="9455"/>
                  </a:cubicBezTo>
                  <a:lnTo>
                    <a:pt x="1328" y="10058"/>
                  </a:lnTo>
                  <a:lnTo>
                    <a:pt x="1328" y="9949"/>
                  </a:lnTo>
                  <a:cubicBezTo>
                    <a:pt x="1325" y="6871"/>
                    <a:pt x="2454" y="4479"/>
                    <a:pt x="3331" y="3342"/>
                  </a:cubicBezTo>
                  <a:cubicBezTo>
                    <a:pt x="4133" y="2308"/>
                    <a:pt x="4450" y="1540"/>
                    <a:pt x="4450" y="997"/>
                  </a:cubicBezTo>
                  <a:cubicBezTo>
                    <a:pt x="4450" y="516"/>
                    <a:pt x="4201" y="213"/>
                    <a:pt x="3809" y="55"/>
                  </a:cubicBezTo>
                  <a:cubicBezTo>
                    <a:pt x="3716" y="18"/>
                    <a:pt x="3611" y="0"/>
                    <a:pt x="3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94;p39">
              <a:extLst>
                <a:ext uri="{FF2B5EF4-FFF2-40B4-BE49-F238E27FC236}">
                  <a16:creationId xmlns:a16="http://schemas.microsoft.com/office/drawing/2014/main" id="{E834D062-ABF8-4087-8B1F-D05B51EBDDAA}"/>
                </a:ext>
              </a:extLst>
            </p:cNvPr>
            <p:cNvSpPr/>
            <p:nvPr/>
          </p:nvSpPr>
          <p:spPr>
            <a:xfrm>
              <a:off x="6167297" y="2230630"/>
              <a:ext cx="171638" cy="463089"/>
            </a:xfrm>
            <a:custGeom>
              <a:avLst/>
              <a:gdLst/>
              <a:ahLst/>
              <a:cxnLst/>
              <a:rect l="l" t="t" r="r" b="b"/>
              <a:pathLst>
                <a:path w="3027" h="8167" extrusionOk="0">
                  <a:moveTo>
                    <a:pt x="2941" y="1"/>
                  </a:moveTo>
                  <a:cubicBezTo>
                    <a:pt x="2923" y="1"/>
                    <a:pt x="2905" y="7"/>
                    <a:pt x="2891" y="20"/>
                  </a:cubicBezTo>
                  <a:cubicBezTo>
                    <a:pt x="1396" y="1399"/>
                    <a:pt x="0" y="4880"/>
                    <a:pt x="348" y="8098"/>
                  </a:cubicBezTo>
                  <a:cubicBezTo>
                    <a:pt x="351" y="8136"/>
                    <a:pt x="385" y="8163"/>
                    <a:pt x="423" y="8166"/>
                  </a:cubicBezTo>
                  <a:cubicBezTo>
                    <a:pt x="426" y="8166"/>
                    <a:pt x="430" y="8166"/>
                    <a:pt x="433" y="8163"/>
                  </a:cubicBezTo>
                  <a:cubicBezTo>
                    <a:pt x="474" y="8160"/>
                    <a:pt x="505" y="8122"/>
                    <a:pt x="498" y="8081"/>
                  </a:cubicBezTo>
                  <a:cubicBezTo>
                    <a:pt x="153" y="4910"/>
                    <a:pt x="1525" y="1484"/>
                    <a:pt x="2993" y="133"/>
                  </a:cubicBezTo>
                  <a:cubicBezTo>
                    <a:pt x="3023" y="102"/>
                    <a:pt x="3027" y="54"/>
                    <a:pt x="2996" y="24"/>
                  </a:cubicBezTo>
                  <a:cubicBezTo>
                    <a:pt x="2982" y="9"/>
                    <a:pt x="296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95;p39">
              <a:extLst>
                <a:ext uri="{FF2B5EF4-FFF2-40B4-BE49-F238E27FC236}">
                  <a16:creationId xmlns:a16="http://schemas.microsoft.com/office/drawing/2014/main" id="{D6982D15-95F8-4084-9BF2-181C2B9DA9D6}"/>
                </a:ext>
              </a:extLst>
            </p:cNvPr>
            <p:cNvSpPr/>
            <p:nvPr/>
          </p:nvSpPr>
          <p:spPr>
            <a:xfrm>
              <a:off x="6174441" y="2365581"/>
              <a:ext cx="333127" cy="503518"/>
            </a:xfrm>
            <a:custGeom>
              <a:avLst/>
              <a:gdLst/>
              <a:ahLst/>
              <a:cxnLst/>
              <a:rect l="l" t="t" r="r" b="b"/>
              <a:pathLst>
                <a:path w="5875" h="8880" extrusionOk="0">
                  <a:moveTo>
                    <a:pt x="4656" y="0"/>
                  </a:moveTo>
                  <a:cubicBezTo>
                    <a:pt x="4615" y="0"/>
                    <a:pt x="4573" y="2"/>
                    <a:pt x="4532" y="5"/>
                  </a:cubicBezTo>
                  <a:cubicBezTo>
                    <a:pt x="4318" y="19"/>
                    <a:pt x="4109" y="114"/>
                    <a:pt x="3921" y="221"/>
                  </a:cubicBezTo>
                  <a:cubicBezTo>
                    <a:pt x="3318" y="555"/>
                    <a:pt x="2973" y="1271"/>
                    <a:pt x="2331" y="1531"/>
                  </a:cubicBezTo>
                  <a:cubicBezTo>
                    <a:pt x="2082" y="1629"/>
                    <a:pt x="1809" y="1654"/>
                    <a:pt x="1553" y="1722"/>
                  </a:cubicBezTo>
                  <a:cubicBezTo>
                    <a:pt x="1294" y="1790"/>
                    <a:pt x="1031" y="1920"/>
                    <a:pt x="911" y="2159"/>
                  </a:cubicBezTo>
                  <a:cubicBezTo>
                    <a:pt x="676" y="2630"/>
                    <a:pt x="1113" y="3210"/>
                    <a:pt x="949" y="3712"/>
                  </a:cubicBezTo>
                  <a:cubicBezTo>
                    <a:pt x="802" y="4152"/>
                    <a:pt x="372" y="4323"/>
                    <a:pt x="130" y="4722"/>
                  </a:cubicBezTo>
                  <a:cubicBezTo>
                    <a:pt x="24" y="4896"/>
                    <a:pt x="0" y="5098"/>
                    <a:pt x="17" y="5299"/>
                  </a:cubicBezTo>
                  <a:cubicBezTo>
                    <a:pt x="44" y="5643"/>
                    <a:pt x="95" y="5896"/>
                    <a:pt x="259" y="6278"/>
                  </a:cubicBezTo>
                  <a:cubicBezTo>
                    <a:pt x="396" y="6596"/>
                    <a:pt x="799" y="7158"/>
                    <a:pt x="799" y="7158"/>
                  </a:cubicBezTo>
                  <a:cubicBezTo>
                    <a:pt x="809" y="7169"/>
                    <a:pt x="3703" y="8838"/>
                    <a:pt x="3730" y="8855"/>
                  </a:cubicBezTo>
                  <a:cubicBezTo>
                    <a:pt x="3760" y="8872"/>
                    <a:pt x="3796" y="8879"/>
                    <a:pt x="3835" y="8879"/>
                  </a:cubicBezTo>
                  <a:cubicBezTo>
                    <a:pt x="4014" y="8879"/>
                    <a:pt x="4266" y="8723"/>
                    <a:pt x="4372" y="8650"/>
                  </a:cubicBezTo>
                  <a:cubicBezTo>
                    <a:pt x="4597" y="8500"/>
                    <a:pt x="4781" y="8285"/>
                    <a:pt x="4904" y="8043"/>
                  </a:cubicBezTo>
                  <a:cubicBezTo>
                    <a:pt x="5044" y="7760"/>
                    <a:pt x="5079" y="7459"/>
                    <a:pt x="5038" y="7145"/>
                  </a:cubicBezTo>
                  <a:cubicBezTo>
                    <a:pt x="5014" y="6985"/>
                    <a:pt x="4966" y="6828"/>
                    <a:pt x="4921" y="6671"/>
                  </a:cubicBezTo>
                  <a:cubicBezTo>
                    <a:pt x="4877" y="6514"/>
                    <a:pt x="4833" y="6360"/>
                    <a:pt x="4789" y="6207"/>
                  </a:cubicBezTo>
                  <a:cubicBezTo>
                    <a:pt x="4744" y="6053"/>
                    <a:pt x="4700" y="5896"/>
                    <a:pt x="4720" y="5739"/>
                  </a:cubicBezTo>
                  <a:cubicBezTo>
                    <a:pt x="4761" y="5422"/>
                    <a:pt x="5044" y="5200"/>
                    <a:pt x="5297" y="5008"/>
                  </a:cubicBezTo>
                  <a:cubicBezTo>
                    <a:pt x="5580" y="4797"/>
                    <a:pt x="5874" y="4517"/>
                    <a:pt x="5874" y="4138"/>
                  </a:cubicBezTo>
                  <a:cubicBezTo>
                    <a:pt x="5874" y="3845"/>
                    <a:pt x="5720" y="3572"/>
                    <a:pt x="5539" y="3340"/>
                  </a:cubicBezTo>
                  <a:cubicBezTo>
                    <a:pt x="5355" y="3108"/>
                    <a:pt x="5140" y="2903"/>
                    <a:pt x="4976" y="2661"/>
                  </a:cubicBezTo>
                  <a:cubicBezTo>
                    <a:pt x="4857" y="2486"/>
                    <a:pt x="4764" y="2278"/>
                    <a:pt x="4781" y="2070"/>
                  </a:cubicBezTo>
                  <a:cubicBezTo>
                    <a:pt x="4795" y="1937"/>
                    <a:pt x="4850" y="1814"/>
                    <a:pt x="4912" y="1698"/>
                  </a:cubicBezTo>
                  <a:cubicBezTo>
                    <a:pt x="5048" y="1449"/>
                    <a:pt x="5225" y="1224"/>
                    <a:pt x="5317" y="958"/>
                  </a:cubicBezTo>
                  <a:cubicBezTo>
                    <a:pt x="5410" y="692"/>
                    <a:pt x="5396" y="356"/>
                    <a:pt x="5188" y="166"/>
                  </a:cubicBezTo>
                  <a:cubicBezTo>
                    <a:pt x="5047" y="39"/>
                    <a:pt x="4851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296;p39">
              <a:extLst>
                <a:ext uri="{FF2B5EF4-FFF2-40B4-BE49-F238E27FC236}">
                  <a16:creationId xmlns:a16="http://schemas.microsoft.com/office/drawing/2014/main" id="{D498CB3B-FC8C-435F-8E4D-5C3A81B1A2FC}"/>
                </a:ext>
              </a:extLst>
            </p:cNvPr>
            <p:cNvSpPr/>
            <p:nvPr/>
          </p:nvSpPr>
          <p:spPr>
            <a:xfrm>
              <a:off x="6277186" y="2392572"/>
              <a:ext cx="148674" cy="423284"/>
            </a:xfrm>
            <a:custGeom>
              <a:avLst/>
              <a:gdLst/>
              <a:ahLst/>
              <a:cxnLst/>
              <a:rect l="l" t="t" r="r" b="b"/>
              <a:pathLst>
                <a:path w="2622" h="7465" extrusionOk="0">
                  <a:moveTo>
                    <a:pt x="2537" y="1"/>
                  </a:moveTo>
                  <a:cubicBezTo>
                    <a:pt x="2519" y="1"/>
                    <a:pt x="2500" y="7"/>
                    <a:pt x="2485" y="21"/>
                  </a:cubicBezTo>
                  <a:cubicBezTo>
                    <a:pt x="1441" y="1000"/>
                    <a:pt x="0" y="4359"/>
                    <a:pt x="126" y="7393"/>
                  </a:cubicBezTo>
                  <a:cubicBezTo>
                    <a:pt x="130" y="7434"/>
                    <a:pt x="161" y="7465"/>
                    <a:pt x="202" y="7465"/>
                  </a:cubicBezTo>
                  <a:lnTo>
                    <a:pt x="205" y="7465"/>
                  </a:lnTo>
                  <a:cubicBezTo>
                    <a:pt x="246" y="7461"/>
                    <a:pt x="280" y="7427"/>
                    <a:pt x="277" y="7386"/>
                  </a:cubicBezTo>
                  <a:cubicBezTo>
                    <a:pt x="154" y="4393"/>
                    <a:pt x="1564" y="1089"/>
                    <a:pt x="2588" y="129"/>
                  </a:cubicBezTo>
                  <a:cubicBezTo>
                    <a:pt x="2618" y="102"/>
                    <a:pt x="2621" y="55"/>
                    <a:pt x="2591" y="24"/>
                  </a:cubicBezTo>
                  <a:cubicBezTo>
                    <a:pt x="2577" y="8"/>
                    <a:pt x="2557" y="1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297;p39">
              <a:extLst>
                <a:ext uri="{FF2B5EF4-FFF2-40B4-BE49-F238E27FC236}">
                  <a16:creationId xmlns:a16="http://schemas.microsoft.com/office/drawing/2014/main" id="{9FD8605C-94F9-4615-970E-55A59BC8660F}"/>
                </a:ext>
              </a:extLst>
            </p:cNvPr>
            <p:cNvSpPr/>
            <p:nvPr/>
          </p:nvSpPr>
          <p:spPr>
            <a:xfrm>
              <a:off x="6309280" y="2586664"/>
              <a:ext cx="133421" cy="28691"/>
            </a:xfrm>
            <a:custGeom>
              <a:avLst/>
              <a:gdLst/>
              <a:ahLst/>
              <a:cxnLst/>
              <a:rect l="l" t="t" r="r" b="b"/>
              <a:pathLst>
                <a:path w="2353" h="506" extrusionOk="0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298;p39">
              <a:extLst>
                <a:ext uri="{FF2B5EF4-FFF2-40B4-BE49-F238E27FC236}">
                  <a16:creationId xmlns:a16="http://schemas.microsoft.com/office/drawing/2014/main" id="{89992530-0276-4A3F-AF72-976B6EBF5273}"/>
                </a:ext>
              </a:extLst>
            </p:cNvPr>
            <p:cNvSpPr/>
            <p:nvPr/>
          </p:nvSpPr>
          <p:spPr>
            <a:xfrm>
              <a:off x="2558928" y="3595331"/>
              <a:ext cx="287822" cy="570541"/>
            </a:xfrm>
            <a:custGeom>
              <a:avLst/>
              <a:gdLst/>
              <a:ahLst/>
              <a:cxnLst/>
              <a:rect l="l" t="t" r="r" b="b"/>
              <a:pathLst>
                <a:path w="5076" h="10062" extrusionOk="0">
                  <a:moveTo>
                    <a:pt x="1352" y="0"/>
                  </a:moveTo>
                  <a:cubicBezTo>
                    <a:pt x="1230" y="0"/>
                    <a:pt x="1122" y="19"/>
                    <a:pt x="1031" y="55"/>
                  </a:cubicBezTo>
                  <a:cubicBezTo>
                    <a:pt x="195" y="390"/>
                    <a:pt x="1" y="1390"/>
                    <a:pt x="1509" y="3342"/>
                  </a:cubicBezTo>
                  <a:cubicBezTo>
                    <a:pt x="2397" y="4492"/>
                    <a:pt x="3544" y="6929"/>
                    <a:pt x="3516" y="10062"/>
                  </a:cubicBezTo>
                  <a:lnTo>
                    <a:pt x="4568" y="9455"/>
                  </a:lnTo>
                  <a:cubicBezTo>
                    <a:pt x="4568" y="9455"/>
                    <a:pt x="5075" y="6662"/>
                    <a:pt x="4697" y="4260"/>
                  </a:cubicBezTo>
                  <a:cubicBezTo>
                    <a:pt x="4223" y="1252"/>
                    <a:pt x="2345" y="0"/>
                    <a:pt x="135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299;p39">
              <a:extLst>
                <a:ext uri="{FF2B5EF4-FFF2-40B4-BE49-F238E27FC236}">
                  <a16:creationId xmlns:a16="http://schemas.microsoft.com/office/drawing/2014/main" id="{CBF85C8D-90F5-49EB-8719-206095769125}"/>
                </a:ext>
              </a:extLst>
            </p:cNvPr>
            <p:cNvSpPr/>
            <p:nvPr/>
          </p:nvSpPr>
          <p:spPr>
            <a:xfrm>
              <a:off x="2580758" y="3595331"/>
              <a:ext cx="252496" cy="570541"/>
            </a:xfrm>
            <a:custGeom>
              <a:avLst/>
              <a:gdLst/>
              <a:ahLst/>
              <a:cxnLst/>
              <a:rect l="l" t="t" r="r" b="b"/>
              <a:pathLst>
                <a:path w="4453" h="10062" extrusionOk="0">
                  <a:moveTo>
                    <a:pt x="967" y="1"/>
                  </a:moveTo>
                  <a:cubicBezTo>
                    <a:pt x="845" y="1"/>
                    <a:pt x="738" y="18"/>
                    <a:pt x="646" y="55"/>
                  </a:cubicBezTo>
                  <a:cubicBezTo>
                    <a:pt x="254" y="212"/>
                    <a:pt x="1" y="516"/>
                    <a:pt x="1" y="997"/>
                  </a:cubicBezTo>
                  <a:cubicBezTo>
                    <a:pt x="1" y="1540"/>
                    <a:pt x="322" y="2308"/>
                    <a:pt x="1124" y="3342"/>
                  </a:cubicBezTo>
                  <a:cubicBezTo>
                    <a:pt x="2001" y="4479"/>
                    <a:pt x="3131" y="6871"/>
                    <a:pt x="3131" y="9953"/>
                  </a:cubicBezTo>
                  <a:lnTo>
                    <a:pt x="3131" y="10062"/>
                  </a:lnTo>
                  <a:lnTo>
                    <a:pt x="4183" y="9455"/>
                  </a:lnTo>
                  <a:cubicBezTo>
                    <a:pt x="4183" y="9455"/>
                    <a:pt x="4452" y="7970"/>
                    <a:pt x="4452" y="6232"/>
                  </a:cubicBezTo>
                  <a:cubicBezTo>
                    <a:pt x="4452" y="5588"/>
                    <a:pt x="4414" y="4909"/>
                    <a:pt x="4312" y="4260"/>
                  </a:cubicBezTo>
                  <a:cubicBezTo>
                    <a:pt x="3838" y="1253"/>
                    <a:pt x="1960" y="1"/>
                    <a:pt x="9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00;p39">
              <a:extLst>
                <a:ext uri="{FF2B5EF4-FFF2-40B4-BE49-F238E27FC236}">
                  <a16:creationId xmlns:a16="http://schemas.microsoft.com/office/drawing/2014/main" id="{FE311DD3-B5D2-4EA4-8038-9869789951FA}"/>
                </a:ext>
              </a:extLst>
            </p:cNvPr>
            <p:cNvSpPr/>
            <p:nvPr/>
          </p:nvSpPr>
          <p:spPr>
            <a:xfrm>
              <a:off x="2658044" y="3635476"/>
              <a:ext cx="150772" cy="521379"/>
            </a:xfrm>
            <a:custGeom>
              <a:avLst/>
              <a:gdLst/>
              <a:ahLst/>
              <a:cxnLst/>
              <a:rect l="l" t="t" r="r" b="b"/>
              <a:pathLst>
                <a:path w="2659" h="9195" extrusionOk="0">
                  <a:moveTo>
                    <a:pt x="89" y="1"/>
                  </a:moveTo>
                  <a:cubicBezTo>
                    <a:pt x="67" y="1"/>
                    <a:pt x="46" y="10"/>
                    <a:pt x="30" y="26"/>
                  </a:cubicBezTo>
                  <a:cubicBezTo>
                    <a:pt x="0" y="61"/>
                    <a:pt x="3" y="108"/>
                    <a:pt x="38" y="135"/>
                  </a:cubicBezTo>
                  <a:cubicBezTo>
                    <a:pt x="1837" y="1726"/>
                    <a:pt x="2502" y="4409"/>
                    <a:pt x="2253" y="9112"/>
                  </a:cubicBezTo>
                  <a:cubicBezTo>
                    <a:pt x="2249" y="9153"/>
                    <a:pt x="2283" y="9190"/>
                    <a:pt x="2328" y="9194"/>
                  </a:cubicBezTo>
                  <a:lnTo>
                    <a:pt x="2331" y="9194"/>
                  </a:lnTo>
                  <a:cubicBezTo>
                    <a:pt x="2372" y="9194"/>
                    <a:pt x="2406" y="9160"/>
                    <a:pt x="2410" y="9119"/>
                  </a:cubicBezTo>
                  <a:cubicBezTo>
                    <a:pt x="2659" y="4365"/>
                    <a:pt x="1983" y="1644"/>
                    <a:pt x="140" y="20"/>
                  </a:cubicBezTo>
                  <a:cubicBezTo>
                    <a:pt x="126" y="7"/>
                    <a:pt x="108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01;p39">
              <a:extLst>
                <a:ext uri="{FF2B5EF4-FFF2-40B4-BE49-F238E27FC236}">
                  <a16:creationId xmlns:a16="http://schemas.microsoft.com/office/drawing/2014/main" id="{44CFDCD4-3ED8-4B2F-9E78-40EDEEE5C720}"/>
                </a:ext>
              </a:extLst>
            </p:cNvPr>
            <p:cNvSpPr/>
            <p:nvPr/>
          </p:nvSpPr>
          <p:spPr>
            <a:xfrm>
              <a:off x="2477163" y="3813578"/>
              <a:ext cx="300523" cy="370154"/>
            </a:xfrm>
            <a:custGeom>
              <a:avLst/>
              <a:gdLst/>
              <a:ahLst/>
              <a:cxnLst/>
              <a:rect l="l" t="t" r="r" b="b"/>
              <a:pathLst>
                <a:path w="5300" h="6528" extrusionOk="0">
                  <a:moveTo>
                    <a:pt x="1380" y="1"/>
                  </a:moveTo>
                  <a:cubicBezTo>
                    <a:pt x="363" y="1"/>
                    <a:pt x="1" y="997"/>
                    <a:pt x="589" y="1674"/>
                  </a:cubicBezTo>
                  <a:cubicBezTo>
                    <a:pt x="1177" y="2347"/>
                    <a:pt x="2272" y="2834"/>
                    <a:pt x="3302" y="4223"/>
                  </a:cubicBezTo>
                  <a:cubicBezTo>
                    <a:pt x="4013" y="5182"/>
                    <a:pt x="4416" y="6527"/>
                    <a:pt x="4416" y="6527"/>
                  </a:cubicBezTo>
                  <a:lnTo>
                    <a:pt x="5276" y="6028"/>
                  </a:lnTo>
                  <a:cubicBezTo>
                    <a:pt x="5299" y="5019"/>
                    <a:pt x="4709" y="1671"/>
                    <a:pt x="2729" y="455"/>
                  </a:cubicBezTo>
                  <a:cubicBezTo>
                    <a:pt x="2203" y="131"/>
                    <a:pt x="1749" y="1"/>
                    <a:pt x="1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302;p39">
              <a:extLst>
                <a:ext uri="{FF2B5EF4-FFF2-40B4-BE49-F238E27FC236}">
                  <a16:creationId xmlns:a16="http://schemas.microsoft.com/office/drawing/2014/main" id="{5C27B997-BCEE-4344-8C75-CDEB913655B0}"/>
                </a:ext>
              </a:extLst>
            </p:cNvPr>
            <p:cNvSpPr/>
            <p:nvPr/>
          </p:nvSpPr>
          <p:spPr>
            <a:xfrm>
              <a:off x="2548664" y="3849300"/>
              <a:ext cx="212181" cy="328421"/>
            </a:xfrm>
            <a:custGeom>
              <a:avLst/>
              <a:gdLst/>
              <a:ahLst/>
              <a:cxnLst/>
              <a:rect l="l" t="t" r="r" b="b"/>
              <a:pathLst>
                <a:path w="3742" h="5792" extrusionOk="0">
                  <a:moveTo>
                    <a:pt x="87" y="0"/>
                  </a:moveTo>
                  <a:cubicBezTo>
                    <a:pt x="56" y="0"/>
                    <a:pt x="27" y="19"/>
                    <a:pt x="14" y="50"/>
                  </a:cubicBezTo>
                  <a:cubicBezTo>
                    <a:pt x="1" y="91"/>
                    <a:pt x="18" y="136"/>
                    <a:pt x="59" y="153"/>
                  </a:cubicBezTo>
                  <a:cubicBezTo>
                    <a:pt x="1943" y="877"/>
                    <a:pt x="3390" y="3166"/>
                    <a:pt x="3581" y="5716"/>
                  </a:cubicBezTo>
                  <a:cubicBezTo>
                    <a:pt x="3585" y="5761"/>
                    <a:pt x="3618" y="5792"/>
                    <a:pt x="3659" y="5792"/>
                  </a:cubicBezTo>
                  <a:lnTo>
                    <a:pt x="3666" y="5792"/>
                  </a:lnTo>
                  <a:cubicBezTo>
                    <a:pt x="3711" y="5788"/>
                    <a:pt x="3741" y="5751"/>
                    <a:pt x="3738" y="5706"/>
                  </a:cubicBezTo>
                  <a:cubicBezTo>
                    <a:pt x="3544" y="3095"/>
                    <a:pt x="2055" y="754"/>
                    <a:pt x="116" y="6"/>
                  </a:cubicBezTo>
                  <a:cubicBezTo>
                    <a:pt x="107" y="2"/>
                    <a:pt x="96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303;p39">
              <a:extLst>
                <a:ext uri="{FF2B5EF4-FFF2-40B4-BE49-F238E27FC236}">
                  <a16:creationId xmlns:a16="http://schemas.microsoft.com/office/drawing/2014/main" id="{44AB9545-8C63-471F-8690-F07E31A9FC31}"/>
                </a:ext>
              </a:extLst>
            </p:cNvPr>
            <p:cNvSpPr/>
            <p:nvPr/>
          </p:nvSpPr>
          <p:spPr>
            <a:xfrm>
              <a:off x="3288330" y="3615677"/>
              <a:ext cx="172205" cy="209913"/>
            </a:xfrm>
            <a:custGeom>
              <a:avLst/>
              <a:gdLst/>
              <a:ahLst/>
              <a:cxnLst/>
              <a:rect l="l" t="t" r="r" b="b"/>
              <a:pathLst>
                <a:path w="3037" h="3702" extrusionOk="0">
                  <a:moveTo>
                    <a:pt x="0" y="1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8" y="1314"/>
                  </a:lnTo>
                  <a:cubicBezTo>
                    <a:pt x="72" y="1601"/>
                    <a:pt x="704" y="2362"/>
                    <a:pt x="1062" y="2858"/>
                  </a:cubicBezTo>
                  <a:cubicBezTo>
                    <a:pt x="1304" y="3189"/>
                    <a:pt x="1758" y="3611"/>
                    <a:pt x="2304" y="3687"/>
                  </a:cubicBezTo>
                  <a:cubicBezTo>
                    <a:pt x="2381" y="3697"/>
                    <a:pt x="2451" y="3702"/>
                    <a:pt x="2515" y="3702"/>
                  </a:cubicBezTo>
                  <a:cubicBezTo>
                    <a:pt x="2887" y="3702"/>
                    <a:pt x="3037" y="3533"/>
                    <a:pt x="2752" y="3198"/>
                  </a:cubicBezTo>
                  <a:cubicBezTo>
                    <a:pt x="2615" y="3079"/>
                    <a:pt x="2482" y="2963"/>
                    <a:pt x="2359" y="2850"/>
                  </a:cubicBezTo>
                  <a:cubicBezTo>
                    <a:pt x="1977" y="2502"/>
                    <a:pt x="1687" y="1912"/>
                    <a:pt x="1520" y="1509"/>
                  </a:cubicBezTo>
                  <a:cubicBezTo>
                    <a:pt x="1424" y="1281"/>
                    <a:pt x="1376" y="1035"/>
                    <a:pt x="1376" y="785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304;p39">
              <a:extLst>
                <a:ext uri="{FF2B5EF4-FFF2-40B4-BE49-F238E27FC236}">
                  <a16:creationId xmlns:a16="http://schemas.microsoft.com/office/drawing/2014/main" id="{59A324FE-0AAB-4ACE-B9BE-153551F8A12D}"/>
                </a:ext>
              </a:extLst>
            </p:cNvPr>
            <p:cNvSpPr/>
            <p:nvPr/>
          </p:nvSpPr>
          <p:spPr>
            <a:xfrm>
              <a:off x="3572636" y="3539242"/>
              <a:ext cx="108812" cy="142607"/>
            </a:xfrm>
            <a:custGeom>
              <a:avLst/>
              <a:gdLst/>
              <a:ahLst/>
              <a:cxnLst/>
              <a:rect l="l" t="t" r="r" b="b"/>
              <a:pathLst>
                <a:path w="1919" h="2515" extrusionOk="0">
                  <a:moveTo>
                    <a:pt x="0" y="0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7" y="1314"/>
                  </a:lnTo>
                  <a:cubicBezTo>
                    <a:pt x="75" y="1618"/>
                    <a:pt x="356" y="1915"/>
                    <a:pt x="536" y="2158"/>
                  </a:cubicBezTo>
                  <a:cubicBezTo>
                    <a:pt x="679" y="2345"/>
                    <a:pt x="1041" y="2440"/>
                    <a:pt x="1260" y="2489"/>
                  </a:cubicBezTo>
                  <a:cubicBezTo>
                    <a:pt x="1331" y="2504"/>
                    <a:pt x="1403" y="2515"/>
                    <a:pt x="1474" y="2515"/>
                  </a:cubicBezTo>
                  <a:cubicBezTo>
                    <a:pt x="1501" y="2515"/>
                    <a:pt x="1529" y="2513"/>
                    <a:pt x="1556" y="2509"/>
                  </a:cubicBezTo>
                  <a:cubicBezTo>
                    <a:pt x="1611" y="2502"/>
                    <a:pt x="1666" y="2481"/>
                    <a:pt x="1710" y="2454"/>
                  </a:cubicBezTo>
                  <a:cubicBezTo>
                    <a:pt x="1751" y="2434"/>
                    <a:pt x="1785" y="2404"/>
                    <a:pt x="1809" y="2366"/>
                  </a:cubicBezTo>
                  <a:cubicBezTo>
                    <a:pt x="1918" y="2219"/>
                    <a:pt x="1833" y="2141"/>
                    <a:pt x="1755" y="2021"/>
                  </a:cubicBezTo>
                  <a:cubicBezTo>
                    <a:pt x="1655" y="1871"/>
                    <a:pt x="1587" y="1676"/>
                    <a:pt x="1519" y="1509"/>
                  </a:cubicBezTo>
                  <a:cubicBezTo>
                    <a:pt x="1454" y="1355"/>
                    <a:pt x="1372" y="1073"/>
                    <a:pt x="1372" y="1073"/>
                  </a:cubicBezTo>
                  <a:cubicBezTo>
                    <a:pt x="1372" y="1073"/>
                    <a:pt x="1375" y="868"/>
                    <a:pt x="1375" y="786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305;p39">
              <a:extLst>
                <a:ext uri="{FF2B5EF4-FFF2-40B4-BE49-F238E27FC236}">
                  <a16:creationId xmlns:a16="http://schemas.microsoft.com/office/drawing/2014/main" id="{3492F97D-E043-4808-A26D-6699267CFEF8}"/>
                </a:ext>
              </a:extLst>
            </p:cNvPr>
            <p:cNvSpPr/>
            <p:nvPr/>
          </p:nvSpPr>
          <p:spPr>
            <a:xfrm>
              <a:off x="3243251" y="2459176"/>
              <a:ext cx="445512" cy="1177541"/>
            </a:xfrm>
            <a:custGeom>
              <a:avLst/>
              <a:gdLst/>
              <a:ahLst/>
              <a:cxnLst/>
              <a:rect l="l" t="t" r="r" b="b"/>
              <a:pathLst>
                <a:path w="7857" h="20767" extrusionOk="0">
                  <a:moveTo>
                    <a:pt x="7164" y="1"/>
                  </a:moveTo>
                  <a:lnTo>
                    <a:pt x="1069" y="342"/>
                  </a:lnTo>
                  <a:cubicBezTo>
                    <a:pt x="1" y="2673"/>
                    <a:pt x="1106" y="10878"/>
                    <a:pt x="1106" y="10878"/>
                  </a:cubicBezTo>
                  <a:cubicBezTo>
                    <a:pt x="1075" y="11257"/>
                    <a:pt x="642" y="11997"/>
                    <a:pt x="482" y="13663"/>
                  </a:cubicBezTo>
                  <a:cubicBezTo>
                    <a:pt x="291" y="15628"/>
                    <a:pt x="779" y="20564"/>
                    <a:pt x="779" y="20564"/>
                  </a:cubicBezTo>
                  <a:cubicBezTo>
                    <a:pt x="779" y="20564"/>
                    <a:pt x="1089" y="20766"/>
                    <a:pt x="1533" y="20766"/>
                  </a:cubicBezTo>
                  <a:cubicBezTo>
                    <a:pt x="1725" y="20766"/>
                    <a:pt x="1943" y="20728"/>
                    <a:pt x="2171" y="20619"/>
                  </a:cubicBezTo>
                  <a:cubicBezTo>
                    <a:pt x="2171" y="20619"/>
                    <a:pt x="3482" y="13185"/>
                    <a:pt x="3728" y="11233"/>
                  </a:cubicBezTo>
                  <a:cubicBezTo>
                    <a:pt x="3942" y="9526"/>
                    <a:pt x="4355" y="5775"/>
                    <a:pt x="4355" y="5775"/>
                  </a:cubicBezTo>
                  <a:lnTo>
                    <a:pt x="5178" y="11229"/>
                  </a:lnTo>
                  <a:cubicBezTo>
                    <a:pt x="5178" y="11229"/>
                    <a:pt x="4874" y="12185"/>
                    <a:pt x="4806" y="12912"/>
                  </a:cubicBezTo>
                  <a:cubicBezTo>
                    <a:pt x="4693" y="14062"/>
                    <a:pt x="5809" y="19414"/>
                    <a:pt x="5809" y="19414"/>
                  </a:cubicBezTo>
                  <a:cubicBezTo>
                    <a:pt x="5809" y="19414"/>
                    <a:pt x="6057" y="19505"/>
                    <a:pt x="6535" y="19505"/>
                  </a:cubicBezTo>
                  <a:cubicBezTo>
                    <a:pt x="6718" y="19505"/>
                    <a:pt x="6935" y="19492"/>
                    <a:pt x="7184" y="19455"/>
                  </a:cubicBezTo>
                  <a:cubicBezTo>
                    <a:pt x="7184" y="19455"/>
                    <a:pt x="7578" y="12352"/>
                    <a:pt x="7680" y="10967"/>
                  </a:cubicBezTo>
                  <a:cubicBezTo>
                    <a:pt x="7857" y="8642"/>
                    <a:pt x="7591" y="1379"/>
                    <a:pt x="716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306;p39">
              <a:extLst>
                <a:ext uri="{FF2B5EF4-FFF2-40B4-BE49-F238E27FC236}">
                  <a16:creationId xmlns:a16="http://schemas.microsoft.com/office/drawing/2014/main" id="{5DAFC4B3-B213-427A-9271-60BB54F530DE}"/>
                </a:ext>
              </a:extLst>
            </p:cNvPr>
            <p:cNvSpPr/>
            <p:nvPr/>
          </p:nvSpPr>
          <p:spPr>
            <a:xfrm>
              <a:off x="3490191" y="2611308"/>
              <a:ext cx="140339" cy="439898"/>
            </a:xfrm>
            <a:custGeom>
              <a:avLst/>
              <a:gdLst/>
              <a:ahLst/>
              <a:cxnLst/>
              <a:rect l="l" t="t" r="r" b="b"/>
              <a:pathLst>
                <a:path w="2475" h="7758" extrusionOk="0">
                  <a:moveTo>
                    <a:pt x="2475" y="0"/>
                  </a:moveTo>
                  <a:cubicBezTo>
                    <a:pt x="1813" y="625"/>
                    <a:pt x="348" y="928"/>
                    <a:pt x="348" y="928"/>
                  </a:cubicBezTo>
                  <a:lnTo>
                    <a:pt x="0" y="3092"/>
                  </a:lnTo>
                  <a:lnTo>
                    <a:pt x="704" y="7758"/>
                  </a:lnTo>
                  <a:lnTo>
                    <a:pt x="356" y="2816"/>
                  </a:lnTo>
                  <a:lnTo>
                    <a:pt x="745" y="1150"/>
                  </a:lnTo>
                  <a:cubicBezTo>
                    <a:pt x="1778" y="867"/>
                    <a:pt x="2474" y="0"/>
                    <a:pt x="24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307;p39">
              <a:extLst>
                <a:ext uri="{FF2B5EF4-FFF2-40B4-BE49-F238E27FC236}">
                  <a16:creationId xmlns:a16="http://schemas.microsoft.com/office/drawing/2014/main" id="{DBC90E28-976C-4A48-985E-7882FFD2F7FE}"/>
                </a:ext>
              </a:extLst>
            </p:cNvPr>
            <p:cNvSpPr/>
            <p:nvPr/>
          </p:nvSpPr>
          <p:spPr>
            <a:xfrm>
              <a:off x="3268824" y="3665065"/>
              <a:ext cx="228341" cy="208722"/>
            </a:xfrm>
            <a:custGeom>
              <a:avLst/>
              <a:gdLst/>
              <a:ahLst/>
              <a:cxnLst/>
              <a:rect l="l" t="t" r="r" b="b"/>
              <a:pathLst>
                <a:path w="4027" h="3681" extrusionOk="0">
                  <a:moveTo>
                    <a:pt x="1720" y="0"/>
                  </a:moveTo>
                  <a:lnTo>
                    <a:pt x="1724" y="198"/>
                  </a:lnTo>
                  <a:cubicBezTo>
                    <a:pt x="1724" y="343"/>
                    <a:pt x="1308" y="386"/>
                    <a:pt x="1085" y="386"/>
                  </a:cubicBezTo>
                  <a:cubicBezTo>
                    <a:pt x="1067" y="386"/>
                    <a:pt x="1049" y="386"/>
                    <a:pt x="1034" y="385"/>
                  </a:cubicBezTo>
                  <a:cubicBezTo>
                    <a:pt x="720" y="372"/>
                    <a:pt x="443" y="262"/>
                    <a:pt x="344" y="153"/>
                  </a:cubicBezTo>
                  <a:lnTo>
                    <a:pt x="344" y="4"/>
                  </a:lnTo>
                  <a:cubicBezTo>
                    <a:pt x="341" y="3"/>
                    <a:pt x="337" y="2"/>
                    <a:pt x="334" y="2"/>
                  </a:cubicBezTo>
                  <a:cubicBezTo>
                    <a:pt x="253" y="2"/>
                    <a:pt x="188" y="256"/>
                    <a:pt x="126" y="492"/>
                  </a:cubicBezTo>
                  <a:cubicBezTo>
                    <a:pt x="58" y="758"/>
                    <a:pt x="0" y="1072"/>
                    <a:pt x="48" y="1215"/>
                  </a:cubicBezTo>
                  <a:cubicBezTo>
                    <a:pt x="139" y="1478"/>
                    <a:pt x="522" y="1730"/>
                    <a:pt x="689" y="1956"/>
                  </a:cubicBezTo>
                  <a:cubicBezTo>
                    <a:pt x="856" y="2181"/>
                    <a:pt x="952" y="2635"/>
                    <a:pt x="1160" y="2942"/>
                  </a:cubicBezTo>
                  <a:cubicBezTo>
                    <a:pt x="1365" y="3252"/>
                    <a:pt x="2184" y="3584"/>
                    <a:pt x="2655" y="3669"/>
                  </a:cubicBezTo>
                  <a:cubicBezTo>
                    <a:pt x="2700" y="3677"/>
                    <a:pt x="2753" y="3681"/>
                    <a:pt x="2810" y="3681"/>
                  </a:cubicBezTo>
                  <a:cubicBezTo>
                    <a:pt x="3266" y="3681"/>
                    <a:pt x="4027" y="3434"/>
                    <a:pt x="3887" y="3027"/>
                  </a:cubicBezTo>
                  <a:cubicBezTo>
                    <a:pt x="3737" y="2584"/>
                    <a:pt x="3143" y="2126"/>
                    <a:pt x="2710" y="1727"/>
                  </a:cubicBezTo>
                  <a:cubicBezTo>
                    <a:pt x="2160" y="1229"/>
                    <a:pt x="1853" y="58"/>
                    <a:pt x="17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308;p39">
              <a:extLst>
                <a:ext uri="{FF2B5EF4-FFF2-40B4-BE49-F238E27FC236}">
                  <a16:creationId xmlns:a16="http://schemas.microsoft.com/office/drawing/2014/main" id="{2D50D3FB-D38E-4EF9-9F07-FD90050B39A9}"/>
                </a:ext>
              </a:extLst>
            </p:cNvPr>
            <p:cNvSpPr/>
            <p:nvPr/>
          </p:nvSpPr>
          <p:spPr>
            <a:xfrm>
              <a:off x="3543208" y="3595321"/>
              <a:ext cx="298652" cy="153720"/>
            </a:xfrm>
            <a:custGeom>
              <a:avLst/>
              <a:gdLst/>
              <a:ahLst/>
              <a:cxnLst/>
              <a:rect l="l" t="t" r="r" b="b"/>
              <a:pathLst>
                <a:path w="5267" h="2711" extrusionOk="0">
                  <a:moveTo>
                    <a:pt x="507" y="1"/>
                  </a:moveTo>
                  <a:cubicBezTo>
                    <a:pt x="381" y="1"/>
                    <a:pt x="275" y="590"/>
                    <a:pt x="191" y="971"/>
                  </a:cubicBezTo>
                  <a:cubicBezTo>
                    <a:pt x="113" y="1325"/>
                    <a:pt x="1" y="1742"/>
                    <a:pt x="281" y="1936"/>
                  </a:cubicBezTo>
                  <a:cubicBezTo>
                    <a:pt x="493" y="2083"/>
                    <a:pt x="947" y="2121"/>
                    <a:pt x="1323" y="2121"/>
                  </a:cubicBezTo>
                  <a:cubicBezTo>
                    <a:pt x="1448" y="2121"/>
                    <a:pt x="1564" y="2117"/>
                    <a:pt x="1659" y="2111"/>
                  </a:cubicBezTo>
                  <a:cubicBezTo>
                    <a:pt x="1668" y="2110"/>
                    <a:pt x="1677" y="2110"/>
                    <a:pt x="1686" y="2110"/>
                  </a:cubicBezTo>
                  <a:cubicBezTo>
                    <a:pt x="2070" y="2110"/>
                    <a:pt x="2656" y="2519"/>
                    <a:pt x="3107" y="2619"/>
                  </a:cubicBezTo>
                  <a:cubicBezTo>
                    <a:pt x="3393" y="2683"/>
                    <a:pt x="3663" y="2710"/>
                    <a:pt x="3907" y="2710"/>
                  </a:cubicBezTo>
                  <a:cubicBezTo>
                    <a:pt x="4388" y="2710"/>
                    <a:pt x="4765" y="2605"/>
                    <a:pt x="4959" y="2475"/>
                  </a:cubicBezTo>
                  <a:cubicBezTo>
                    <a:pt x="5253" y="2281"/>
                    <a:pt x="5267" y="1936"/>
                    <a:pt x="4983" y="1810"/>
                  </a:cubicBezTo>
                  <a:cubicBezTo>
                    <a:pt x="4529" y="1605"/>
                    <a:pt x="3526" y="1206"/>
                    <a:pt x="3008" y="947"/>
                  </a:cubicBezTo>
                  <a:cubicBezTo>
                    <a:pt x="2700" y="793"/>
                    <a:pt x="2386" y="571"/>
                    <a:pt x="2198" y="363"/>
                  </a:cubicBezTo>
                  <a:cubicBezTo>
                    <a:pt x="2038" y="192"/>
                    <a:pt x="1963" y="87"/>
                    <a:pt x="1891" y="84"/>
                  </a:cubicBezTo>
                  <a:lnTo>
                    <a:pt x="1891" y="84"/>
                  </a:lnTo>
                  <a:lnTo>
                    <a:pt x="1902" y="301"/>
                  </a:lnTo>
                  <a:cubicBezTo>
                    <a:pt x="1773" y="368"/>
                    <a:pt x="1582" y="398"/>
                    <a:pt x="1383" y="398"/>
                  </a:cubicBezTo>
                  <a:cubicBezTo>
                    <a:pt x="1019" y="398"/>
                    <a:pt x="624" y="297"/>
                    <a:pt x="516" y="134"/>
                  </a:cubicBezTo>
                  <a:lnTo>
                    <a:pt x="516" y="2"/>
                  </a:lnTo>
                  <a:cubicBezTo>
                    <a:pt x="513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309;p39">
              <a:extLst>
                <a:ext uri="{FF2B5EF4-FFF2-40B4-BE49-F238E27FC236}">
                  <a16:creationId xmlns:a16="http://schemas.microsoft.com/office/drawing/2014/main" id="{6E56ECC2-C72D-42F1-B826-7A03C31ED13F}"/>
                </a:ext>
              </a:extLst>
            </p:cNvPr>
            <p:cNvSpPr/>
            <p:nvPr/>
          </p:nvSpPr>
          <p:spPr>
            <a:xfrm>
              <a:off x="3293376" y="2016160"/>
              <a:ext cx="371004" cy="504255"/>
            </a:xfrm>
            <a:custGeom>
              <a:avLst/>
              <a:gdLst/>
              <a:ahLst/>
              <a:cxnLst/>
              <a:rect l="l" t="t" r="r" b="b"/>
              <a:pathLst>
                <a:path w="6543" h="8893" extrusionOk="0">
                  <a:moveTo>
                    <a:pt x="4220" y="0"/>
                  </a:moveTo>
                  <a:cubicBezTo>
                    <a:pt x="4209" y="0"/>
                    <a:pt x="4198" y="1"/>
                    <a:pt x="4188" y="2"/>
                  </a:cubicBezTo>
                  <a:lnTo>
                    <a:pt x="2066" y="63"/>
                  </a:lnTo>
                  <a:cubicBezTo>
                    <a:pt x="697" y="158"/>
                    <a:pt x="601" y="817"/>
                    <a:pt x="259" y="1541"/>
                  </a:cubicBezTo>
                  <a:cubicBezTo>
                    <a:pt x="1" y="2090"/>
                    <a:pt x="86" y="2746"/>
                    <a:pt x="284" y="3319"/>
                  </a:cubicBezTo>
                  <a:lnTo>
                    <a:pt x="1147" y="6059"/>
                  </a:lnTo>
                  <a:cubicBezTo>
                    <a:pt x="1147" y="6059"/>
                    <a:pt x="703" y="7138"/>
                    <a:pt x="185" y="8155"/>
                  </a:cubicBezTo>
                  <a:cubicBezTo>
                    <a:pt x="1130" y="8683"/>
                    <a:pt x="2168" y="8893"/>
                    <a:pt x="3123" y="8893"/>
                  </a:cubicBezTo>
                  <a:cubicBezTo>
                    <a:pt x="4582" y="8893"/>
                    <a:pt x="5845" y="8404"/>
                    <a:pt x="6280" y="7814"/>
                  </a:cubicBezTo>
                  <a:cubicBezTo>
                    <a:pt x="6311" y="7609"/>
                    <a:pt x="6127" y="5994"/>
                    <a:pt x="6010" y="4937"/>
                  </a:cubicBezTo>
                  <a:cubicBezTo>
                    <a:pt x="6434" y="3882"/>
                    <a:pt x="6543" y="3213"/>
                    <a:pt x="6366" y="2513"/>
                  </a:cubicBezTo>
                  <a:cubicBezTo>
                    <a:pt x="6044" y="1240"/>
                    <a:pt x="4802" y="0"/>
                    <a:pt x="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310;p39">
              <a:extLst>
                <a:ext uri="{FF2B5EF4-FFF2-40B4-BE49-F238E27FC236}">
                  <a16:creationId xmlns:a16="http://schemas.microsoft.com/office/drawing/2014/main" id="{216B964A-B4BB-4DE5-B580-670C4291E4D6}"/>
                </a:ext>
              </a:extLst>
            </p:cNvPr>
            <p:cNvSpPr/>
            <p:nvPr/>
          </p:nvSpPr>
          <p:spPr>
            <a:xfrm>
              <a:off x="3343501" y="1707756"/>
              <a:ext cx="283909" cy="391474"/>
            </a:xfrm>
            <a:custGeom>
              <a:avLst/>
              <a:gdLst/>
              <a:ahLst/>
              <a:cxnLst/>
              <a:rect l="l" t="t" r="r" b="b"/>
              <a:pathLst>
                <a:path w="5007" h="6904" extrusionOk="0">
                  <a:moveTo>
                    <a:pt x="4287" y="0"/>
                  </a:moveTo>
                  <a:cubicBezTo>
                    <a:pt x="4222" y="563"/>
                    <a:pt x="3864" y="1443"/>
                    <a:pt x="2929" y="1955"/>
                  </a:cubicBezTo>
                  <a:cubicBezTo>
                    <a:pt x="2081" y="2421"/>
                    <a:pt x="1426" y="2444"/>
                    <a:pt x="1307" y="2444"/>
                  </a:cubicBezTo>
                  <a:cubicBezTo>
                    <a:pt x="1294" y="2444"/>
                    <a:pt x="1287" y="2443"/>
                    <a:pt x="1287" y="2443"/>
                  </a:cubicBezTo>
                  <a:cubicBezTo>
                    <a:pt x="1219" y="2204"/>
                    <a:pt x="969" y="2076"/>
                    <a:pt x="720" y="2076"/>
                  </a:cubicBezTo>
                  <a:cubicBezTo>
                    <a:pt x="557" y="2076"/>
                    <a:pt x="394" y="2131"/>
                    <a:pt x="284" y="2246"/>
                  </a:cubicBezTo>
                  <a:cubicBezTo>
                    <a:pt x="0" y="2533"/>
                    <a:pt x="18" y="3331"/>
                    <a:pt x="506" y="3655"/>
                  </a:cubicBezTo>
                  <a:cubicBezTo>
                    <a:pt x="646" y="3749"/>
                    <a:pt x="770" y="3782"/>
                    <a:pt x="876" y="3782"/>
                  </a:cubicBezTo>
                  <a:cubicBezTo>
                    <a:pt x="1137" y="3782"/>
                    <a:pt x="1287" y="3580"/>
                    <a:pt x="1287" y="3580"/>
                  </a:cubicBezTo>
                  <a:lnTo>
                    <a:pt x="1287" y="5676"/>
                  </a:lnTo>
                  <a:cubicBezTo>
                    <a:pt x="1287" y="5676"/>
                    <a:pt x="1652" y="6266"/>
                    <a:pt x="2226" y="6655"/>
                  </a:cubicBezTo>
                  <a:cubicBezTo>
                    <a:pt x="2475" y="6826"/>
                    <a:pt x="2776" y="6903"/>
                    <a:pt x="3039" y="6903"/>
                  </a:cubicBezTo>
                  <a:cubicBezTo>
                    <a:pt x="3377" y="6903"/>
                    <a:pt x="3651" y="6775"/>
                    <a:pt x="3672" y="6553"/>
                  </a:cubicBezTo>
                  <a:cubicBezTo>
                    <a:pt x="3710" y="6153"/>
                    <a:pt x="3102" y="5447"/>
                    <a:pt x="3102" y="5447"/>
                  </a:cubicBezTo>
                  <a:lnTo>
                    <a:pt x="3102" y="4581"/>
                  </a:lnTo>
                  <a:cubicBezTo>
                    <a:pt x="3376" y="4627"/>
                    <a:pt x="3655" y="4668"/>
                    <a:pt x="3884" y="4668"/>
                  </a:cubicBezTo>
                  <a:cubicBezTo>
                    <a:pt x="4023" y="4668"/>
                    <a:pt x="4143" y="4653"/>
                    <a:pt x="4233" y="4614"/>
                  </a:cubicBezTo>
                  <a:cubicBezTo>
                    <a:pt x="4468" y="4512"/>
                    <a:pt x="4936" y="4154"/>
                    <a:pt x="4970" y="2710"/>
                  </a:cubicBezTo>
                  <a:cubicBezTo>
                    <a:pt x="5007" y="1007"/>
                    <a:pt x="4608" y="191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311;p39">
              <a:extLst>
                <a:ext uri="{FF2B5EF4-FFF2-40B4-BE49-F238E27FC236}">
                  <a16:creationId xmlns:a16="http://schemas.microsoft.com/office/drawing/2014/main" id="{6A889CCA-0D28-445C-9E48-6B6AE658FDBE}"/>
                </a:ext>
              </a:extLst>
            </p:cNvPr>
            <p:cNvSpPr/>
            <p:nvPr/>
          </p:nvSpPr>
          <p:spPr>
            <a:xfrm>
              <a:off x="3503743" y="1830630"/>
              <a:ext cx="21150" cy="21320"/>
            </a:xfrm>
            <a:custGeom>
              <a:avLst/>
              <a:gdLst/>
              <a:ahLst/>
              <a:cxnLst/>
              <a:rect l="l" t="t" r="r" b="b"/>
              <a:pathLst>
                <a:path w="373" h="376" extrusionOk="0">
                  <a:moveTo>
                    <a:pt x="184" y="0"/>
                  </a:moveTo>
                  <a:cubicBezTo>
                    <a:pt x="182" y="0"/>
                    <a:pt x="180" y="0"/>
                    <a:pt x="178" y="0"/>
                  </a:cubicBezTo>
                  <a:cubicBezTo>
                    <a:pt x="79" y="4"/>
                    <a:pt x="0" y="92"/>
                    <a:pt x="7" y="198"/>
                  </a:cubicBezTo>
                  <a:cubicBezTo>
                    <a:pt x="10" y="296"/>
                    <a:pt x="90" y="376"/>
                    <a:pt x="183" y="376"/>
                  </a:cubicBezTo>
                  <a:cubicBezTo>
                    <a:pt x="187" y="376"/>
                    <a:pt x="191" y="376"/>
                    <a:pt x="194" y="376"/>
                  </a:cubicBezTo>
                  <a:cubicBezTo>
                    <a:pt x="297" y="372"/>
                    <a:pt x="372" y="284"/>
                    <a:pt x="369" y="181"/>
                  </a:cubicBezTo>
                  <a:cubicBezTo>
                    <a:pt x="362" y="77"/>
                    <a:pt x="280" y="0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312;p39">
              <a:extLst>
                <a:ext uri="{FF2B5EF4-FFF2-40B4-BE49-F238E27FC236}">
                  <a16:creationId xmlns:a16="http://schemas.microsoft.com/office/drawing/2014/main" id="{D720EBA8-67D7-456B-AAB4-A308CA6BD3D3}"/>
                </a:ext>
              </a:extLst>
            </p:cNvPr>
            <p:cNvSpPr/>
            <p:nvPr/>
          </p:nvSpPr>
          <p:spPr>
            <a:xfrm>
              <a:off x="3534475" y="1910127"/>
              <a:ext cx="26026" cy="16897"/>
            </a:xfrm>
            <a:custGeom>
              <a:avLst/>
              <a:gdLst/>
              <a:ahLst/>
              <a:cxnLst/>
              <a:rect l="l" t="t" r="r" b="b"/>
              <a:pathLst>
                <a:path w="459" h="298" extrusionOk="0">
                  <a:moveTo>
                    <a:pt x="35" y="1"/>
                  </a:moveTo>
                  <a:cubicBezTo>
                    <a:pt x="1" y="124"/>
                    <a:pt x="66" y="250"/>
                    <a:pt x="185" y="287"/>
                  </a:cubicBezTo>
                  <a:cubicBezTo>
                    <a:pt x="207" y="294"/>
                    <a:pt x="229" y="298"/>
                    <a:pt x="250" y="298"/>
                  </a:cubicBezTo>
                  <a:cubicBezTo>
                    <a:pt x="344" y="298"/>
                    <a:pt x="430" y="235"/>
                    <a:pt x="458" y="138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313;p39">
              <a:extLst>
                <a:ext uri="{FF2B5EF4-FFF2-40B4-BE49-F238E27FC236}">
                  <a16:creationId xmlns:a16="http://schemas.microsoft.com/office/drawing/2014/main" id="{AEF29796-D743-46B9-B54F-926B14C905DE}"/>
                </a:ext>
              </a:extLst>
            </p:cNvPr>
            <p:cNvSpPr/>
            <p:nvPr/>
          </p:nvSpPr>
          <p:spPr>
            <a:xfrm>
              <a:off x="3588116" y="1789010"/>
              <a:ext cx="24836" cy="20186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314;p39">
              <a:extLst>
                <a:ext uri="{FF2B5EF4-FFF2-40B4-BE49-F238E27FC236}">
                  <a16:creationId xmlns:a16="http://schemas.microsoft.com/office/drawing/2014/main" id="{AA383E31-BFBB-475A-96B9-6144F30F33C2}"/>
                </a:ext>
              </a:extLst>
            </p:cNvPr>
            <p:cNvSpPr/>
            <p:nvPr/>
          </p:nvSpPr>
          <p:spPr>
            <a:xfrm>
              <a:off x="3583240" y="1823032"/>
              <a:ext cx="21377" cy="21604"/>
            </a:xfrm>
            <a:custGeom>
              <a:avLst/>
              <a:gdLst/>
              <a:ahLst/>
              <a:cxnLst/>
              <a:rect l="l" t="t" r="r" b="b"/>
              <a:pathLst>
                <a:path w="377" h="381" extrusionOk="0">
                  <a:moveTo>
                    <a:pt x="184" y="1"/>
                  </a:moveTo>
                  <a:cubicBezTo>
                    <a:pt x="182" y="1"/>
                    <a:pt x="180" y="1"/>
                    <a:pt x="178" y="1"/>
                  </a:cubicBezTo>
                  <a:cubicBezTo>
                    <a:pt x="79" y="8"/>
                    <a:pt x="1" y="97"/>
                    <a:pt x="8" y="199"/>
                  </a:cubicBezTo>
                  <a:cubicBezTo>
                    <a:pt x="14" y="303"/>
                    <a:pt x="96" y="380"/>
                    <a:pt x="193" y="380"/>
                  </a:cubicBezTo>
                  <a:cubicBezTo>
                    <a:pt x="195" y="380"/>
                    <a:pt x="197" y="380"/>
                    <a:pt x="199" y="380"/>
                  </a:cubicBezTo>
                  <a:cubicBezTo>
                    <a:pt x="298" y="377"/>
                    <a:pt x="377" y="288"/>
                    <a:pt x="369" y="182"/>
                  </a:cubicBezTo>
                  <a:cubicBezTo>
                    <a:pt x="366" y="82"/>
                    <a:pt x="2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315;p39">
              <a:extLst>
                <a:ext uri="{FF2B5EF4-FFF2-40B4-BE49-F238E27FC236}">
                  <a16:creationId xmlns:a16="http://schemas.microsoft.com/office/drawing/2014/main" id="{FD5DEB15-DDCE-4790-A71D-FBA6DFAE4DE3}"/>
                </a:ext>
              </a:extLst>
            </p:cNvPr>
            <p:cNvSpPr/>
            <p:nvPr/>
          </p:nvSpPr>
          <p:spPr>
            <a:xfrm>
              <a:off x="3553868" y="1827511"/>
              <a:ext cx="34305" cy="61976"/>
            </a:xfrm>
            <a:custGeom>
              <a:avLst/>
              <a:gdLst/>
              <a:ahLst/>
              <a:cxnLst/>
              <a:rect l="l" t="t" r="r" b="b"/>
              <a:pathLst>
                <a:path w="605" h="1093" extrusionOk="0">
                  <a:moveTo>
                    <a:pt x="0" y="1"/>
                  </a:moveTo>
                  <a:lnTo>
                    <a:pt x="31" y="1092"/>
                  </a:lnTo>
                  <a:lnTo>
                    <a:pt x="605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316;p39">
              <a:extLst>
                <a:ext uri="{FF2B5EF4-FFF2-40B4-BE49-F238E27FC236}">
                  <a16:creationId xmlns:a16="http://schemas.microsoft.com/office/drawing/2014/main" id="{E33305F4-F51F-4302-A77F-1B51585DF84C}"/>
                </a:ext>
              </a:extLst>
            </p:cNvPr>
            <p:cNvSpPr/>
            <p:nvPr/>
          </p:nvSpPr>
          <p:spPr>
            <a:xfrm>
              <a:off x="3430369" y="1927024"/>
              <a:ext cx="89080" cy="56929"/>
            </a:xfrm>
            <a:custGeom>
              <a:avLst/>
              <a:gdLst/>
              <a:ahLst/>
              <a:cxnLst/>
              <a:rect l="l" t="t" r="r" b="b"/>
              <a:pathLst>
                <a:path w="1571" h="1004" extrusionOk="0">
                  <a:moveTo>
                    <a:pt x="1" y="0"/>
                  </a:moveTo>
                  <a:cubicBezTo>
                    <a:pt x="1" y="0"/>
                    <a:pt x="52" y="239"/>
                    <a:pt x="335" y="481"/>
                  </a:cubicBezTo>
                  <a:cubicBezTo>
                    <a:pt x="622" y="727"/>
                    <a:pt x="1570" y="1003"/>
                    <a:pt x="1570" y="1003"/>
                  </a:cubicBezTo>
                  <a:lnTo>
                    <a:pt x="1570" y="714"/>
                  </a:lnTo>
                  <a:cubicBezTo>
                    <a:pt x="1107" y="652"/>
                    <a:pt x="151" y="379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317;p39">
              <a:extLst>
                <a:ext uri="{FF2B5EF4-FFF2-40B4-BE49-F238E27FC236}">
                  <a16:creationId xmlns:a16="http://schemas.microsoft.com/office/drawing/2014/main" id="{B93F8450-4E48-4421-9D7A-E58C1B2AFD37}"/>
                </a:ext>
              </a:extLst>
            </p:cNvPr>
            <p:cNvSpPr/>
            <p:nvPr/>
          </p:nvSpPr>
          <p:spPr>
            <a:xfrm>
              <a:off x="3296268" y="2135405"/>
              <a:ext cx="13212" cy="68723"/>
            </a:xfrm>
            <a:custGeom>
              <a:avLst/>
              <a:gdLst/>
              <a:ahLst/>
              <a:cxnLst/>
              <a:rect l="l" t="t" r="r" b="b"/>
              <a:pathLst>
                <a:path w="233" h="1212" extrusionOk="0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318;p39">
              <a:extLst>
                <a:ext uri="{FF2B5EF4-FFF2-40B4-BE49-F238E27FC236}">
                  <a16:creationId xmlns:a16="http://schemas.microsoft.com/office/drawing/2014/main" id="{4A0BC0F1-5DB9-4D1C-86D0-1DB2E5444C3B}"/>
                </a:ext>
              </a:extLst>
            </p:cNvPr>
            <p:cNvSpPr/>
            <p:nvPr/>
          </p:nvSpPr>
          <p:spPr>
            <a:xfrm>
              <a:off x="3298763" y="2118791"/>
              <a:ext cx="3799" cy="16671"/>
            </a:xfrm>
            <a:custGeom>
              <a:avLst/>
              <a:gdLst/>
              <a:ahLst/>
              <a:cxnLst/>
              <a:rect l="l" t="t" r="r" b="b"/>
              <a:pathLst>
                <a:path w="67" h="294" extrusionOk="0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319;p39">
              <a:extLst>
                <a:ext uri="{FF2B5EF4-FFF2-40B4-BE49-F238E27FC236}">
                  <a16:creationId xmlns:a16="http://schemas.microsoft.com/office/drawing/2014/main" id="{70B3AFBC-BB89-4277-97BC-3212ECA416D3}"/>
                </a:ext>
              </a:extLst>
            </p:cNvPr>
            <p:cNvSpPr/>
            <p:nvPr/>
          </p:nvSpPr>
          <p:spPr>
            <a:xfrm>
              <a:off x="3303809" y="2478568"/>
              <a:ext cx="3119" cy="1758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314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320;p39">
              <a:extLst>
                <a:ext uri="{FF2B5EF4-FFF2-40B4-BE49-F238E27FC236}">
                  <a16:creationId xmlns:a16="http://schemas.microsoft.com/office/drawing/2014/main" id="{2A0AB1B7-7507-45FC-8CF6-EB36655DC38D}"/>
                </a:ext>
              </a:extLst>
            </p:cNvPr>
            <p:cNvSpPr/>
            <p:nvPr/>
          </p:nvSpPr>
          <p:spPr>
            <a:xfrm>
              <a:off x="3297232" y="2111987"/>
              <a:ext cx="296327" cy="408428"/>
            </a:xfrm>
            <a:custGeom>
              <a:avLst/>
              <a:gdLst/>
              <a:ahLst/>
              <a:cxnLst/>
              <a:rect l="l" t="t" r="r" b="b"/>
              <a:pathLst>
                <a:path w="5226" h="7203" extrusionOk="0">
                  <a:moveTo>
                    <a:pt x="267" y="1"/>
                  </a:moveTo>
                  <a:cubicBezTo>
                    <a:pt x="267" y="1"/>
                    <a:pt x="199" y="45"/>
                    <a:pt x="93" y="120"/>
                  </a:cubicBezTo>
                  <a:cubicBezTo>
                    <a:pt x="65" y="216"/>
                    <a:pt x="48" y="314"/>
                    <a:pt x="38" y="413"/>
                  </a:cubicBezTo>
                  <a:cubicBezTo>
                    <a:pt x="0" y="816"/>
                    <a:pt x="82" y="1240"/>
                    <a:pt x="216" y="1625"/>
                  </a:cubicBezTo>
                  <a:lnTo>
                    <a:pt x="216" y="1629"/>
                  </a:lnTo>
                  <a:lnTo>
                    <a:pt x="1079" y="4369"/>
                  </a:lnTo>
                  <a:cubicBezTo>
                    <a:pt x="1079" y="4369"/>
                    <a:pt x="635" y="5448"/>
                    <a:pt x="117" y="6465"/>
                  </a:cubicBezTo>
                  <a:cubicBezTo>
                    <a:pt x="123" y="6468"/>
                    <a:pt x="127" y="6472"/>
                    <a:pt x="134" y="6475"/>
                  </a:cubicBezTo>
                  <a:cubicBezTo>
                    <a:pt x="141" y="6478"/>
                    <a:pt x="147" y="6482"/>
                    <a:pt x="154" y="6486"/>
                  </a:cubicBezTo>
                  <a:cubicBezTo>
                    <a:pt x="161" y="6489"/>
                    <a:pt x="164" y="6492"/>
                    <a:pt x="171" y="6495"/>
                  </a:cubicBezTo>
                  <a:cubicBezTo>
                    <a:pt x="1103" y="7001"/>
                    <a:pt x="2116" y="7202"/>
                    <a:pt x="3052" y="7202"/>
                  </a:cubicBezTo>
                  <a:cubicBezTo>
                    <a:pt x="3877" y="7202"/>
                    <a:pt x="4639" y="7045"/>
                    <a:pt x="5226" y="6803"/>
                  </a:cubicBezTo>
                  <a:lnTo>
                    <a:pt x="5226" y="6803"/>
                  </a:lnTo>
                  <a:cubicBezTo>
                    <a:pt x="4840" y="6864"/>
                    <a:pt x="4461" y="6888"/>
                    <a:pt x="4107" y="6888"/>
                  </a:cubicBezTo>
                  <a:cubicBezTo>
                    <a:pt x="3546" y="6888"/>
                    <a:pt x="3035" y="6823"/>
                    <a:pt x="2608" y="6724"/>
                  </a:cubicBezTo>
                  <a:cubicBezTo>
                    <a:pt x="1960" y="6571"/>
                    <a:pt x="1297" y="5857"/>
                    <a:pt x="1594" y="5164"/>
                  </a:cubicBezTo>
                  <a:cubicBezTo>
                    <a:pt x="1680" y="4970"/>
                    <a:pt x="1826" y="4803"/>
                    <a:pt x="2011" y="4701"/>
                  </a:cubicBezTo>
                  <a:cubicBezTo>
                    <a:pt x="2075" y="4666"/>
                    <a:pt x="2133" y="4649"/>
                    <a:pt x="2188" y="4649"/>
                  </a:cubicBezTo>
                  <a:cubicBezTo>
                    <a:pt x="2274" y="4649"/>
                    <a:pt x="2355" y="4687"/>
                    <a:pt x="2444" y="4745"/>
                  </a:cubicBezTo>
                  <a:cubicBezTo>
                    <a:pt x="2137" y="4540"/>
                    <a:pt x="1594" y="3543"/>
                    <a:pt x="1522" y="3178"/>
                  </a:cubicBezTo>
                  <a:lnTo>
                    <a:pt x="1154" y="1949"/>
                  </a:lnTo>
                  <a:cubicBezTo>
                    <a:pt x="1154" y="1949"/>
                    <a:pt x="1089" y="1568"/>
                    <a:pt x="1226" y="1110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321;p39">
              <a:extLst>
                <a:ext uri="{FF2B5EF4-FFF2-40B4-BE49-F238E27FC236}">
                  <a16:creationId xmlns:a16="http://schemas.microsoft.com/office/drawing/2014/main" id="{21109378-F588-4EA5-875E-9A5AA1F1C6D4}"/>
                </a:ext>
              </a:extLst>
            </p:cNvPr>
            <p:cNvSpPr/>
            <p:nvPr/>
          </p:nvSpPr>
          <p:spPr>
            <a:xfrm>
              <a:off x="4057685" y="2658852"/>
              <a:ext cx="155875" cy="487755"/>
            </a:xfrm>
            <a:custGeom>
              <a:avLst/>
              <a:gdLst/>
              <a:ahLst/>
              <a:cxnLst/>
              <a:rect l="l" t="t" r="r" b="b"/>
              <a:pathLst>
                <a:path w="2749" h="8602" extrusionOk="0">
                  <a:moveTo>
                    <a:pt x="2670" y="0"/>
                  </a:moveTo>
                  <a:cubicBezTo>
                    <a:pt x="2656" y="0"/>
                    <a:pt x="2646" y="0"/>
                    <a:pt x="2633" y="4"/>
                  </a:cubicBezTo>
                  <a:lnTo>
                    <a:pt x="2666" y="4"/>
                  </a:lnTo>
                  <a:cubicBezTo>
                    <a:pt x="2694" y="4"/>
                    <a:pt x="2721" y="4"/>
                    <a:pt x="2748" y="10"/>
                  </a:cubicBezTo>
                  <a:cubicBezTo>
                    <a:pt x="2721" y="4"/>
                    <a:pt x="2697" y="0"/>
                    <a:pt x="2670" y="0"/>
                  </a:cubicBezTo>
                  <a:close/>
                  <a:moveTo>
                    <a:pt x="1837" y="4359"/>
                  </a:moveTo>
                  <a:lnTo>
                    <a:pt x="1837" y="4362"/>
                  </a:lnTo>
                  <a:lnTo>
                    <a:pt x="1841" y="4369"/>
                  </a:lnTo>
                  <a:lnTo>
                    <a:pt x="1837" y="4359"/>
                  </a:lnTo>
                  <a:close/>
                  <a:moveTo>
                    <a:pt x="1858" y="4608"/>
                  </a:moveTo>
                  <a:cubicBezTo>
                    <a:pt x="1855" y="4618"/>
                    <a:pt x="1858" y="4628"/>
                    <a:pt x="1858" y="4638"/>
                  </a:cubicBezTo>
                  <a:lnTo>
                    <a:pt x="1858" y="4608"/>
                  </a:lnTo>
                  <a:close/>
                  <a:moveTo>
                    <a:pt x="1858" y="4638"/>
                  </a:moveTo>
                  <a:lnTo>
                    <a:pt x="1858" y="4638"/>
                  </a:lnTo>
                  <a:cubicBezTo>
                    <a:pt x="1858" y="4676"/>
                    <a:pt x="1861" y="4717"/>
                    <a:pt x="1861" y="4755"/>
                  </a:cubicBezTo>
                  <a:cubicBezTo>
                    <a:pt x="1861" y="4717"/>
                    <a:pt x="1861" y="4676"/>
                    <a:pt x="1858" y="4638"/>
                  </a:cubicBezTo>
                  <a:close/>
                  <a:moveTo>
                    <a:pt x="1844" y="5417"/>
                  </a:moveTo>
                  <a:lnTo>
                    <a:pt x="1844" y="5417"/>
                  </a:lnTo>
                  <a:cubicBezTo>
                    <a:pt x="1837" y="5489"/>
                    <a:pt x="1831" y="5563"/>
                    <a:pt x="1823" y="5642"/>
                  </a:cubicBezTo>
                  <a:cubicBezTo>
                    <a:pt x="1834" y="5567"/>
                    <a:pt x="1837" y="5489"/>
                    <a:pt x="1844" y="5417"/>
                  </a:cubicBezTo>
                  <a:close/>
                  <a:moveTo>
                    <a:pt x="1817" y="5704"/>
                  </a:moveTo>
                  <a:lnTo>
                    <a:pt x="1817" y="5704"/>
                  </a:lnTo>
                  <a:cubicBezTo>
                    <a:pt x="1813" y="5721"/>
                    <a:pt x="1810" y="5735"/>
                    <a:pt x="1806" y="5747"/>
                  </a:cubicBezTo>
                  <a:lnTo>
                    <a:pt x="1803" y="5782"/>
                  </a:lnTo>
                  <a:lnTo>
                    <a:pt x="1810" y="5747"/>
                  </a:lnTo>
                  <a:cubicBezTo>
                    <a:pt x="1810" y="5735"/>
                    <a:pt x="1813" y="5721"/>
                    <a:pt x="1817" y="5704"/>
                  </a:cubicBezTo>
                  <a:close/>
                  <a:moveTo>
                    <a:pt x="1380" y="7094"/>
                  </a:moveTo>
                  <a:lnTo>
                    <a:pt x="1380" y="7094"/>
                  </a:lnTo>
                  <a:cubicBezTo>
                    <a:pt x="1363" y="7128"/>
                    <a:pt x="1346" y="7161"/>
                    <a:pt x="1325" y="7192"/>
                  </a:cubicBezTo>
                  <a:lnTo>
                    <a:pt x="1319" y="7209"/>
                  </a:lnTo>
                  <a:lnTo>
                    <a:pt x="1319" y="7209"/>
                  </a:lnTo>
                  <a:lnTo>
                    <a:pt x="1329" y="7195"/>
                  </a:lnTo>
                  <a:cubicBezTo>
                    <a:pt x="1346" y="7161"/>
                    <a:pt x="1363" y="7128"/>
                    <a:pt x="1380" y="7094"/>
                  </a:cubicBezTo>
                  <a:close/>
                  <a:moveTo>
                    <a:pt x="971" y="7710"/>
                  </a:moveTo>
                  <a:lnTo>
                    <a:pt x="960" y="7721"/>
                  </a:lnTo>
                  <a:cubicBezTo>
                    <a:pt x="950" y="7733"/>
                    <a:pt x="943" y="7747"/>
                    <a:pt x="931" y="7760"/>
                  </a:cubicBezTo>
                  <a:lnTo>
                    <a:pt x="931" y="7760"/>
                  </a:lnTo>
                  <a:cubicBezTo>
                    <a:pt x="941" y="7750"/>
                    <a:pt x="954" y="7737"/>
                    <a:pt x="963" y="7724"/>
                  </a:cubicBezTo>
                  <a:lnTo>
                    <a:pt x="971" y="7710"/>
                  </a:lnTo>
                  <a:close/>
                  <a:moveTo>
                    <a:pt x="931" y="7760"/>
                  </a:moveTo>
                  <a:cubicBezTo>
                    <a:pt x="930" y="7761"/>
                    <a:pt x="930" y="7761"/>
                    <a:pt x="930" y="7762"/>
                  </a:cubicBezTo>
                  <a:cubicBezTo>
                    <a:pt x="930" y="7761"/>
                    <a:pt x="930" y="7761"/>
                    <a:pt x="931" y="7760"/>
                  </a:cubicBezTo>
                  <a:close/>
                  <a:moveTo>
                    <a:pt x="194" y="8459"/>
                  </a:moveTo>
                  <a:lnTo>
                    <a:pt x="194" y="8459"/>
                  </a:lnTo>
                  <a:cubicBezTo>
                    <a:pt x="167" y="8479"/>
                    <a:pt x="144" y="8496"/>
                    <a:pt x="117" y="8516"/>
                  </a:cubicBezTo>
                  <a:lnTo>
                    <a:pt x="93" y="8532"/>
                  </a:lnTo>
                  <a:lnTo>
                    <a:pt x="93" y="8532"/>
                  </a:lnTo>
                  <a:lnTo>
                    <a:pt x="120" y="8516"/>
                  </a:lnTo>
                  <a:cubicBezTo>
                    <a:pt x="144" y="8496"/>
                    <a:pt x="167" y="8479"/>
                    <a:pt x="194" y="8459"/>
                  </a:cubicBezTo>
                  <a:close/>
                  <a:moveTo>
                    <a:pt x="15" y="8594"/>
                  </a:moveTo>
                  <a:cubicBezTo>
                    <a:pt x="8" y="8594"/>
                    <a:pt x="4" y="8598"/>
                    <a:pt x="1" y="8601"/>
                  </a:cubicBezTo>
                  <a:cubicBezTo>
                    <a:pt x="8" y="8598"/>
                    <a:pt x="12" y="8594"/>
                    <a:pt x="15" y="8594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322;p39">
              <a:extLst>
                <a:ext uri="{FF2B5EF4-FFF2-40B4-BE49-F238E27FC236}">
                  <a16:creationId xmlns:a16="http://schemas.microsoft.com/office/drawing/2014/main" id="{A9726A81-E37C-4440-BA0B-C21DA322B001}"/>
                </a:ext>
              </a:extLst>
            </p:cNvPr>
            <p:cNvSpPr/>
            <p:nvPr/>
          </p:nvSpPr>
          <p:spPr>
            <a:xfrm>
              <a:off x="3285438" y="2026650"/>
              <a:ext cx="717173" cy="506920"/>
            </a:xfrm>
            <a:custGeom>
              <a:avLst/>
              <a:gdLst/>
              <a:ahLst/>
              <a:cxnLst/>
              <a:rect l="l" t="t" r="r" b="b"/>
              <a:pathLst>
                <a:path w="12648" h="8940" extrusionOk="0">
                  <a:moveTo>
                    <a:pt x="1516" y="1"/>
                  </a:moveTo>
                  <a:cubicBezTo>
                    <a:pt x="788" y="1"/>
                    <a:pt x="0" y="714"/>
                    <a:pt x="161" y="1994"/>
                  </a:cubicBezTo>
                  <a:cubicBezTo>
                    <a:pt x="352" y="3516"/>
                    <a:pt x="1741" y="5198"/>
                    <a:pt x="3253" y="7236"/>
                  </a:cubicBezTo>
                  <a:cubicBezTo>
                    <a:pt x="3789" y="7956"/>
                    <a:pt x="6857" y="8417"/>
                    <a:pt x="8379" y="8717"/>
                  </a:cubicBezTo>
                  <a:cubicBezTo>
                    <a:pt x="8932" y="8816"/>
                    <a:pt x="9628" y="8925"/>
                    <a:pt x="10072" y="8936"/>
                  </a:cubicBezTo>
                  <a:cubicBezTo>
                    <a:pt x="10152" y="8938"/>
                    <a:pt x="10230" y="8939"/>
                    <a:pt x="10305" y="8939"/>
                  </a:cubicBezTo>
                  <a:cubicBezTo>
                    <a:pt x="11666" y="8939"/>
                    <a:pt x="12183" y="8590"/>
                    <a:pt x="12396" y="8000"/>
                  </a:cubicBezTo>
                  <a:cubicBezTo>
                    <a:pt x="12647" y="7302"/>
                    <a:pt x="12534" y="7040"/>
                    <a:pt x="12170" y="7040"/>
                  </a:cubicBezTo>
                  <a:cubicBezTo>
                    <a:pt x="12019" y="7040"/>
                    <a:pt x="11824" y="7086"/>
                    <a:pt x="11594" y="7164"/>
                  </a:cubicBezTo>
                  <a:cubicBezTo>
                    <a:pt x="11021" y="7362"/>
                    <a:pt x="10584" y="7369"/>
                    <a:pt x="10584" y="7369"/>
                  </a:cubicBezTo>
                  <a:cubicBezTo>
                    <a:pt x="10792" y="7216"/>
                    <a:pt x="10884" y="7144"/>
                    <a:pt x="10970" y="7031"/>
                  </a:cubicBezTo>
                  <a:cubicBezTo>
                    <a:pt x="11140" y="6809"/>
                    <a:pt x="11055" y="6608"/>
                    <a:pt x="10977" y="6543"/>
                  </a:cubicBezTo>
                  <a:cubicBezTo>
                    <a:pt x="10968" y="6535"/>
                    <a:pt x="10959" y="6532"/>
                    <a:pt x="10948" y="6532"/>
                  </a:cubicBezTo>
                  <a:cubicBezTo>
                    <a:pt x="10882" y="6532"/>
                    <a:pt x="10761" y="6663"/>
                    <a:pt x="10509" y="6772"/>
                  </a:cubicBezTo>
                  <a:cubicBezTo>
                    <a:pt x="10137" y="6932"/>
                    <a:pt x="9877" y="6909"/>
                    <a:pt x="9533" y="7178"/>
                  </a:cubicBezTo>
                  <a:cubicBezTo>
                    <a:pt x="9414" y="7269"/>
                    <a:pt x="9269" y="7323"/>
                    <a:pt x="9119" y="7323"/>
                  </a:cubicBezTo>
                  <a:cubicBezTo>
                    <a:pt x="9106" y="7323"/>
                    <a:pt x="9092" y="7322"/>
                    <a:pt x="9079" y="7321"/>
                  </a:cubicBezTo>
                  <a:cubicBezTo>
                    <a:pt x="8754" y="7271"/>
                    <a:pt x="5222" y="6229"/>
                    <a:pt x="4728" y="5960"/>
                  </a:cubicBezTo>
                  <a:cubicBezTo>
                    <a:pt x="4529" y="5700"/>
                    <a:pt x="2557" y="2175"/>
                    <a:pt x="2557" y="2175"/>
                  </a:cubicBezTo>
                  <a:cubicBezTo>
                    <a:pt x="2178" y="953"/>
                    <a:pt x="1929" y="437"/>
                    <a:pt x="151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323;p39">
              <a:extLst>
                <a:ext uri="{FF2B5EF4-FFF2-40B4-BE49-F238E27FC236}">
                  <a16:creationId xmlns:a16="http://schemas.microsoft.com/office/drawing/2014/main" id="{5EEB8429-CA17-4D15-94E5-338D41F50DBA}"/>
                </a:ext>
              </a:extLst>
            </p:cNvPr>
            <p:cNvSpPr/>
            <p:nvPr/>
          </p:nvSpPr>
          <p:spPr>
            <a:xfrm>
              <a:off x="5279398" y="1600445"/>
              <a:ext cx="712637" cy="424078"/>
            </a:xfrm>
            <a:custGeom>
              <a:avLst/>
              <a:gdLst/>
              <a:ahLst/>
              <a:cxnLst/>
              <a:rect l="l" t="t" r="r" b="b"/>
              <a:pathLst>
                <a:path w="12568" h="7479" extrusionOk="0">
                  <a:moveTo>
                    <a:pt x="11660" y="0"/>
                  </a:moveTo>
                  <a:cubicBezTo>
                    <a:pt x="11114" y="4"/>
                    <a:pt x="10608" y="769"/>
                    <a:pt x="10165" y="1277"/>
                  </a:cubicBezTo>
                  <a:cubicBezTo>
                    <a:pt x="9626" y="1895"/>
                    <a:pt x="8657" y="3523"/>
                    <a:pt x="7537" y="4386"/>
                  </a:cubicBezTo>
                  <a:cubicBezTo>
                    <a:pt x="7008" y="4791"/>
                    <a:pt x="4261" y="5730"/>
                    <a:pt x="3693" y="5730"/>
                  </a:cubicBezTo>
                  <a:cubicBezTo>
                    <a:pt x="3667" y="5730"/>
                    <a:pt x="3646" y="5728"/>
                    <a:pt x="3630" y="5724"/>
                  </a:cubicBezTo>
                  <a:cubicBezTo>
                    <a:pt x="3281" y="5639"/>
                    <a:pt x="3148" y="5550"/>
                    <a:pt x="2838" y="5325"/>
                  </a:cubicBezTo>
                  <a:cubicBezTo>
                    <a:pt x="2483" y="5066"/>
                    <a:pt x="2199" y="5004"/>
                    <a:pt x="1936" y="4841"/>
                  </a:cubicBezTo>
                  <a:cubicBezTo>
                    <a:pt x="1781" y="4747"/>
                    <a:pt x="1723" y="4698"/>
                    <a:pt x="1679" y="4698"/>
                  </a:cubicBezTo>
                  <a:cubicBezTo>
                    <a:pt x="1647" y="4698"/>
                    <a:pt x="1623" y="4722"/>
                    <a:pt x="1574" y="4772"/>
                  </a:cubicBezTo>
                  <a:cubicBezTo>
                    <a:pt x="1455" y="4891"/>
                    <a:pt x="1561" y="5216"/>
                    <a:pt x="1790" y="5410"/>
                  </a:cubicBezTo>
                  <a:cubicBezTo>
                    <a:pt x="2025" y="5611"/>
                    <a:pt x="2233" y="5646"/>
                    <a:pt x="2267" y="5707"/>
                  </a:cubicBezTo>
                  <a:cubicBezTo>
                    <a:pt x="2282" y="5736"/>
                    <a:pt x="2242" y="5750"/>
                    <a:pt x="2162" y="5750"/>
                  </a:cubicBezTo>
                  <a:cubicBezTo>
                    <a:pt x="2060" y="5750"/>
                    <a:pt x="1893" y="5726"/>
                    <a:pt x="1697" y="5680"/>
                  </a:cubicBezTo>
                  <a:cubicBezTo>
                    <a:pt x="1284" y="5584"/>
                    <a:pt x="872" y="5376"/>
                    <a:pt x="472" y="5236"/>
                  </a:cubicBezTo>
                  <a:cubicBezTo>
                    <a:pt x="425" y="5220"/>
                    <a:pt x="373" y="5205"/>
                    <a:pt x="323" y="5205"/>
                  </a:cubicBezTo>
                  <a:cubicBezTo>
                    <a:pt x="298" y="5205"/>
                    <a:pt x="274" y="5209"/>
                    <a:pt x="251" y="5219"/>
                  </a:cubicBezTo>
                  <a:cubicBezTo>
                    <a:pt x="213" y="5240"/>
                    <a:pt x="182" y="5274"/>
                    <a:pt x="161" y="5307"/>
                  </a:cubicBezTo>
                  <a:cubicBezTo>
                    <a:pt x="42" y="5479"/>
                    <a:pt x="1" y="5697"/>
                    <a:pt x="25" y="5901"/>
                  </a:cubicBezTo>
                  <a:cubicBezTo>
                    <a:pt x="49" y="6110"/>
                    <a:pt x="131" y="6304"/>
                    <a:pt x="247" y="6479"/>
                  </a:cubicBezTo>
                  <a:cubicBezTo>
                    <a:pt x="451" y="6793"/>
                    <a:pt x="759" y="7038"/>
                    <a:pt x="1097" y="7202"/>
                  </a:cubicBezTo>
                  <a:cubicBezTo>
                    <a:pt x="1366" y="7332"/>
                    <a:pt x="1660" y="7413"/>
                    <a:pt x="1954" y="7462"/>
                  </a:cubicBezTo>
                  <a:cubicBezTo>
                    <a:pt x="2019" y="7473"/>
                    <a:pt x="2087" y="7478"/>
                    <a:pt x="2156" y="7478"/>
                  </a:cubicBezTo>
                  <a:cubicBezTo>
                    <a:pt x="2329" y="7478"/>
                    <a:pt x="2508" y="7448"/>
                    <a:pt x="2674" y="7424"/>
                  </a:cubicBezTo>
                  <a:cubicBezTo>
                    <a:pt x="3254" y="7342"/>
                    <a:pt x="3479" y="7273"/>
                    <a:pt x="3783" y="7253"/>
                  </a:cubicBezTo>
                  <a:cubicBezTo>
                    <a:pt x="4783" y="7188"/>
                    <a:pt x="7787" y="6413"/>
                    <a:pt x="8442" y="5983"/>
                  </a:cubicBezTo>
                  <a:cubicBezTo>
                    <a:pt x="9786" y="5099"/>
                    <a:pt x="10977" y="3833"/>
                    <a:pt x="11605" y="2834"/>
                  </a:cubicBezTo>
                  <a:cubicBezTo>
                    <a:pt x="12360" y="1618"/>
                    <a:pt x="12568" y="274"/>
                    <a:pt x="1166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324;p39">
              <a:extLst>
                <a:ext uri="{FF2B5EF4-FFF2-40B4-BE49-F238E27FC236}">
                  <a16:creationId xmlns:a16="http://schemas.microsoft.com/office/drawing/2014/main" id="{9F553D13-EA7D-4887-A7CA-9E5D6346AA9B}"/>
                </a:ext>
              </a:extLst>
            </p:cNvPr>
            <p:cNvSpPr/>
            <p:nvPr/>
          </p:nvSpPr>
          <p:spPr>
            <a:xfrm>
              <a:off x="5741978" y="1581507"/>
              <a:ext cx="255105" cy="311070"/>
            </a:xfrm>
            <a:custGeom>
              <a:avLst/>
              <a:gdLst/>
              <a:ahLst/>
              <a:cxnLst/>
              <a:rect l="l" t="t" r="r" b="b"/>
              <a:pathLst>
                <a:path w="4499" h="5486" extrusionOk="0">
                  <a:moveTo>
                    <a:pt x="3425" y="0"/>
                  </a:moveTo>
                  <a:cubicBezTo>
                    <a:pt x="3005" y="0"/>
                    <a:pt x="2367" y="441"/>
                    <a:pt x="1754" y="1284"/>
                  </a:cubicBezTo>
                  <a:cubicBezTo>
                    <a:pt x="1072" y="2222"/>
                    <a:pt x="724" y="2874"/>
                    <a:pt x="0" y="3987"/>
                  </a:cubicBezTo>
                  <a:cubicBezTo>
                    <a:pt x="730" y="4833"/>
                    <a:pt x="2110" y="5485"/>
                    <a:pt x="2110" y="5485"/>
                  </a:cubicBezTo>
                  <a:cubicBezTo>
                    <a:pt x="2915" y="4652"/>
                    <a:pt x="3936" y="2952"/>
                    <a:pt x="4202" y="1952"/>
                  </a:cubicBezTo>
                  <a:cubicBezTo>
                    <a:pt x="4498" y="843"/>
                    <a:pt x="4229" y="345"/>
                    <a:pt x="3560" y="17"/>
                  </a:cubicBezTo>
                  <a:cubicBezTo>
                    <a:pt x="3518" y="6"/>
                    <a:pt x="3473" y="0"/>
                    <a:pt x="3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12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B734196-A431-4454-AF54-100B0A45C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63"/>
          <a:stretch/>
        </p:blipFill>
        <p:spPr>
          <a:xfrm>
            <a:off x="3255240" y="0"/>
            <a:ext cx="5273393" cy="5143501"/>
          </a:xfrm>
          <a:prstGeom prst="rect">
            <a:avLst/>
          </a:prstGeom>
        </p:spPr>
      </p:pic>
      <p:sp>
        <p:nvSpPr>
          <p:cNvPr id="4" name="Google Shape;348;p26">
            <a:extLst>
              <a:ext uri="{FF2B5EF4-FFF2-40B4-BE49-F238E27FC236}">
                <a16:creationId xmlns:a16="http://schemas.microsoft.com/office/drawing/2014/main" id="{F1E52EBF-45ED-482E-B801-720726955BA8}"/>
              </a:ext>
            </a:extLst>
          </p:cNvPr>
          <p:cNvSpPr txBox="1">
            <a:spLocks/>
          </p:cNvSpPr>
          <p:nvPr/>
        </p:nvSpPr>
        <p:spPr>
          <a:xfrm>
            <a:off x="82126" y="-1"/>
            <a:ext cx="3366547" cy="140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dirty="0"/>
              <a:t>System architecture</a:t>
            </a:r>
            <a:br>
              <a:rPr lang="en-US" altLang="zh-TW" dirty="0"/>
            </a:br>
            <a:r>
              <a:rPr lang="en-US" altLang="zh-TW" dirty="0"/>
              <a:t>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7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CB37EE-BB02-4CCE-9954-4DDE54D84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114" y="689519"/>
            <a:ext cx="7579772" cy="4361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223320" y="476726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ER model</a:t>
            </a:r>
            <a:endParaRPr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EAD6418-A0D9-479B-83F1-34E491EAF0A2}"/>
              </a:ext>
            </a:extLst>
          </p:cNvPr>
          <p:cNvSpPr/>
          <p:nvPr/>
        </p:nvSpPr>
        <p:spPr>
          <a:xfrm>
            <a:off x="2452643" y="4816114"/>
            <a:ext cx="644819" cy="221876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6DC7FF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046444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CCCShop_(EER_Diagram)-Relational diagram">
            <a:extLst>
              <a:ext uri="{FF2B5EF4-FFF2-40B4-BE49-F238E27FC236}">
                <a16:creationId xmlns:a16="http://schemas.microsoft.com/office/drawing/2014/main" id="{5ECD2F04-8B13-43FE-B894-1B53044EA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512" y="55480"/>
            <a:ext cx="6071346" cy="5086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1186866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Database</a:t>
            </a:r>
            <a:br>
              <a:rPr lang="en-US" dirty="0"/>
            </a:br>
            <a:r>
              <a:rPr lang="en-US" dirty="0"/>
              <a:t>schema</a:t>
            </a:r>
            <a:endParaRPr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A77B55F-CA13-452C-8217-D6F1012906CA}"/>
              </a:ext>
            </a:extLst>
          </p:cNvPr>
          <p:cNvSpPr/>
          <p:nvPr/>
        </p:nvSpPr>
        <p:spPr>
          <a:xfrm>
            <a:off x="6857292" y="4144710"/>
            <a:ext cx="838921" cy="162370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6DC7FF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2187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699712" y="1587820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FUNTIONAL </a:t>
            </a:r>
            <a:r>
              <a:rPr lang="en-US" altLang="zh-TW" dirty="0" err="1"/>
              <a:t>dEPENDENCIES</a:t>
            </a:r>
            <a:r>
              <a:rPr lang="en-US" altLang="zh-TW" dirty="0"/>
              <a:t> 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5231;p39">
            <a:extLst>
              <a:ext uri="{FF2B5EF4-FFF2-40B4-BE49-F238E27FC236}">
                <a16:creationId xmlns:a16="http://schemas.microsoft.com/office/drawing/2014/main" id="{50C0581B-DDD5-4D60-95B8-C800C1CF9B4E}"/>
              </a:ext>
            </a:extLst>
          </p:cNvPr>
          <p:cNvGrpSpPr/>
          <p:nvPr/>
        </p:nvGrpSpPr>
        <p:grpSpPr>
          <a:xfrm>
            <a:off x="3915998" y="1236921"/>
            <a:ext cx="4030406" cy="3027493"/>
            <a:chOff x="2477163" y="1156239"/>
            <a:chExt cx="4030406" cy="3027493"/>
          </a:xfrm>
        </p:grpSpPr>
        <p:sp>
          <p:nvSpPr>
            <p:cNvPr id="37" name="Google Shape;5232;p39">
              <a:extLst>
                <a:ext uri="{FF2B5EF4-FFF2-40B4-BE49-F238E27FC236}">
                  <a16:creationId xmlns:a16="http://schemas.microsoft.com/office/drawing/2014/main" id="{77B5C4A7-D844-4F43-899D-4E96FDED8B9E}"/>
                </a:ext>
              </a:extLst>
            </p:cNvPr>
            <p:cNvSpPr/>
            <p:nvPr/>
          </p:nvSpPr>
          <p:spPr>
            <a:xfrm>
              <a:off x="3250799" y="1647095"/>
              <a:ext cx="453900" cy="67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33;p39">
              <a:extLst>
                <a:ext uri="{FF2B5EF4-FFF2-40B4-BE49-F238E27FC236}">
                  <a16:creationId xmlns:a16="http://schemas.microsoft.com/office/drawing/2014/main" id="{18FA861F-17B8-41D7-A8CA-31BD7F833913}"/>
                </a:ext>
              </a:extLst>
            </p:cNvPr>
            <p:cNvSpPr/>
            <p:nvPr/>
          </p:nvSpPr>
          <p:spPr>
            <a:xfrm>
              <a:off x="5300321" y="3064784"/>
              <a:ext cx="911209" cy="479306"/>
            </a:xfrm>
            <a:custGeom>
              <a:avLst/>
              <a:gdLst/>
              <a:ahLst/>
              <a:cxnLst/>
              <a:rect l="l" t="t" r="r" b="b"/>
              <a:pathLst>
                <a:path w="16070" h="8453" extrusionOk="0">
                  <a:moveTo>
                    <a:pt x="8035" y="1"/>
                  </a:moveTo>
                  <a:cubicBezTo>
                    <a:pt x="6162" y="1"/>
                    <a:pt x="4289" y="413"/>
                    <a:pt x="2861" y="1237"/>
                  </a:cubicBezTo>
                  <a:cubicBezTo>
                    <a:pt x="1" y="2889"/>
                    <a:pt x="1" y="5565"/>
                    <a:pt x="2861" y="7214"/>
                  </a:cubicBezTo>
                  <a:cubicBezTo>
                    <a:pt x="4289" y="8039"/>
                    <a:pt x="6162" y="8452"/>
                    <a:pt x="8035" y="8452"/>
                  </a:cubicBezTo>
                  <a:cubicBezTo>
                    <a:pt x="9908" y="8452"/>
                    <a:pt x="11781" y="8039"/>
                    <a:pt x="13209" y="7214"/>
                  </a:cubicBezTo>
                  <a:cubicBezTo>
                    <a:pt x="16066" y="5565"/>
                    <a:pt x="16069" y="2889"/>
                    <a:pt x="13209" y="1237"/>
                  </a:cubicBezTo>
                  <a:cubicBezTo>
                    <a:pt x="11781" y="413"/>
                    <a:pt x="9908" y="1"/>
                    <a:pt x="8035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34;p39">
              <a:extLst>
                <a:ext uri="{FF2B5EF4-FFF2-40B4-BE49-F238E27FC236}">
                  <a16:creationId xmlns:a16="http://schemas.microsoft.com/office/drawing/2014/main" id="{F710473D-8724-4B64-B10B-BC122ED708DF}"/>
                </a:ext>
              </a:extLst>
            </p:cNvPr>
            <p:cNvSpPr/>
            <p:nvPr/>
          </p:nvSpPr>
          <p:spPr>
            <a:xfrm>
              <a:off x="5074305" y="1544537"/>
              <a:ext cx="677992" cy="325813"/>
            </a:xfrm>
            <a:custGeom>
              <a:avLst/>
              <a:gdLst/>
              <a:ahLst/>
              <a:cxnLst/>
              <a:rect l="l" t="t" r="r" b="b"/>
              <a:pathLst>
                <a:path w="11957" h="5746" extrusionOk="0">
                  <a:moveTo>
                    <a:pt x="11510" y="1"/>
                  </a:moveTo>
                  <a:cubicBezTo>
                    <a:pt x="11164" y="1"/>
                    <a:pt x="10676" y="82"/>
                    <a:pt x="10273" y="457"/>
                  </a:cubicBezTo>
                  <a:cubicBezTo>
                    <a:pt x="9605" y="1082"/>
                    <a:pt x="8219" y="2676"/>
                    <a:pt x="7598" y="3205"/>
                  </a:cubicBezTo>
                  <a:cubicBezTo>
                    <a:pt x="7069" y="3659"/>
                    <a:pt x="6540" y="3864"/>
                    <a:pt x="5311" y="4061"/>
                  </a:cubicBezTo>
                  <a:cubicBezTo>
                    <a:pt x="4725" y="4155"/>
                    <a:pt x="4365" y="4209"/>
                    <a:pt x="4095" y="4209"/>
                  </a:cubicBezTo>
                  <a:cubicBezTo>
                    <a:pt x="3900" y="4209"/>
                    <a:pt x="3753" y="4181"/>
                    <a:pt x="3602" y="4120"/>
                  </a:cubicBezTo>
                  <a:cubicBezTo>
                    <a:pt x="3267" y="3990"/>
                    <a:pt x="3151" y="3884"/>
                    <a:pt x="2871" y="3615"/>
                  </a:cubicBezTo>
                  <a:cubicBezTo>
                    <a:pt x="2557" y="3311"/>
                    <a:pt x="2284" y="3209"/>
                    <a:pt x="2045" y="3010"/>
                  </a:cubicBezTo>
                  <a:cubicBezTo>
                    <a:pt x="1898" y="2888"/>
                    <a:pt x="1850" y="2834"/>
                    <a:pt x="1804" y="2834"/>
                  </a:cubicBezTo>
                  <a:cubicBezTo>
                    <a:pt x="1776" y="2834"/>
                    <a:pt x="1748" y="2855"/>
                    <a:pt x="1697" y="2894"/>
                  </a:cubicBezTo>
                  <a:cubicBezTo>
                    <a:pt x="1564" y="2993"/>
                    <a:pt x="1625" y="3332"/>
                    <a:pt x="1823" y="3554"/>
                  </a:cubicBezTo>
                  <a:cubicBezTo>
                    <a:pt x="2028" y="3785"/>
                    <a:pt x="2230" y="3847"/>
                    <a:pt x="2257" y="3915"/>
                  </a:cubicBezTo>
                  <a:cubicBezTo>
                    <a:pt x="2264" y="3936"/>
                    <a:pt x="2244" y="3947"/>
                    <a:pt x="2203" y="3947"/>
                  </a:cubicBezTo>
                  <a:cubicBezTo>
                    <a:pt x="2113" y="3947"/>
                    <a:pt x="1922" y="3898"/>
                    <a:pt x="1693" y="3809"/>
                  </a:cubicBezTo>
                  <a:cubicBezTo>
                    <a:pt x="1297" y="3659"/>
                    <a:pt x="919" y="3393"/>
                    <a:pt x="540" y="3198"/>
                  </a:cubicBezTo>
                  <a:cubicBezTo>
                    <a:pt x="488" y="3171"/>
                    <a:pt x="429" y="3144"/>
                    <a:pt x="370" y="3144"/>
                  </a:cubicBezTo>
                  <a:cubicBezTo>
                    <a:pt x="355" y="3144"/>
                    <a:pt x="340" y="3146"/>
                    <a:pt x="325" y="3151"/>
                  </a:cubicBezTo>
                  <a:cubicBezTo>
                    <a:pt x="284" y="3164"/>
                    <a:pt x="253" y="3195"/>
                    <a:pt x="223" y="3226"/>
                  </a:cubicBezTo>
                  <a:cubicBezTo>
                    <a:pt x="83" y="3379"/>
                    <a:pt x="14" y="3587"/>
                    <a:pt x="7" y="3795"/>
                  </a:cubicBezTo>
                  <a:cubicBezTo>
                    <a:pt x="1" y="4004"/>
                    <a:pt x="55" y="4209"/>
                    <a:pt x="144" y="4396"/>
                  </a:cubicBezTo>
                  <a:cubicBezTo>
                    <a:pt x="308" y="4737"/>
                    <a:pt x="574" y="5021"/>
                    <a:pt x="888" y="5233"/>
                  </a:cubicBezTo>
                  <a:cubicBezTo>
                    <a:pt x="1137" y="5400"/>
                    <a:pt x="1386" y="5454"/>
                    <a:pt x="1669" y="5543"/>
                  </a:cubicBezTo>
                  <a:cubicBezTo>
                    <a:pt x="1894" y="5611"/>
                    <a:pt x="2130" y="5649"/>
                    <a:pt x="2420" y="5673"/>
                  </a:cubicBezTo>
                  <a:cubicBezTo>
                    <a:pt x="3000" y="5720"/>
                    <a:pt x="3222" y="5724"/>
                    <a:pt x="3581" y="5734"/>
                  </a:cubicBezTo>
                  <a:cubicBezTo>
                    <a:pt x="3829" y="5742"/>
                    <a:pt x="4025" y="5746"/>
                    <a:pt x="4198" y="5746"/>
                  </a:cubicBezTo>
                  <a:cubicBezTo>
                    <a:pt x="4711" y="5746"/>
                    <a:pt x="5028" y="5712"/>
                    <a:pt x="5929" y="5646"/>
                  </a:cubicBezTo>
                  <a:cubicBezTo>
                    <a:pt x="7523" y="5526"/>
                    <a:pt x="7908" y="5287"/>
                    <a:pt x="8635" y="4683"/>
                  </a:cubicBezTo>
                  <a:cubicBezTo>
                    <a:pt x="9090" y="4304"/>
                    <a:pt x="10089" y="3574"/>
                    <a:pt x="10629" y="2809"/>
                  </a:cubicBezTo>
                  <a:cubicBezTo>
                    <a:pt x="11557" y="1489"/>
                    <a:pt x="11957" y="48"/>
                    <a:pt x="11957" y="48"/>
                  </a:cubicBezTo>
                  <a:cubicBezTo>
                    <a:pt x="11957" y="48"/>
                    <a:pt x="11774" y="1"/>
                    <a:pt x="1151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235;p39">
              <a:extLst>
                <a:ext uri="{FF2B5EF4-FFF2-40B4-BE49-F238E27FC236}">
                  <a16:creationId xmlns:a16="http://schemas.microsoft.com/office/drawing/2014/main" id="{A1AE2211-C166-4ED6-83AC-91D31CD65145}"/>
                </a:ext>
              </a:extLst>
            </p:cNvPr>
            <p:cNvSpPr/>
            <p:nvPr/>
          </p:nvSpPr>
          <p:spPr>
            <a:xfrm>
              <a:off x="5512276" y="1536372"/>
              <a:ext cx="256295" cy="262136"/>
            </a:xfrm>
            <a:custGeom>
              <a:avLst/>
              <a:gdLst/>
              <a:ahLst/>
              <a:cxnLst/>
              <a:rect l="l" t="t" r="r" b="b"/>
              <a:pathLst>
                <a:path w="4520" h="4623" extrusionOk="0">
                  <a:moveTo>
                    <a:pt x="3705" y="1"/>
                  </a:moveTo>
                  <a:cubicBezTo>
                    <a:pt x="3576" y="1"/>
                    <a:pt x="3439" y="16"/>
                    <a:pt x="3300" y="56"/>
                  </a:cubicBezTo>
                  <a:cubicBezTo>
                    <a:pt x="2679" y="233"/>
                    <a:pt x="2185" y="639"/>
                    <a:pt x="1591" y="1274"/>
                  </a:cubicBezTo>
                  <a:cubicBezTo>
                    <a:pt x="1000" y="1909"/>
                    <a:pt x="0" y="2936"/>
                    <a:pt x="0" y="2936"/>
                  </a:cubicBezTo>
                  <a:cubicBezTo>
                    <a:pt x="0" y="2936"/>
                    <a:pt x="492" y="4182"/>
                    <a:pt x="1597" y="4622"/>
                  </a:cubicBezTo>
                  <a:lnTo>
                    <a:pt x="3911" y="2479"/>
                  </a:lnTo>
                  <a:lnTo>
                    <a:pt x="4519" y="188"/>
                  </a:lnTo>
                  <a:cubicBezTo>
                    <a:pt x="4519" y="188"/>
                    <a:pt x="4158" y="1"/>
                    <a:pt x="3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36;p39">
              <a:extLst>
                <a:ext uri="{FF2B5EF4-FFF2-40B4-BE49-F238E27FC236}">
                  <a16:creationId xmlns:a16="http://schemas.microsoft.com/office/drawing/2014/main" id="{DA217486-2179-43D8-A0FC-0F85AEE5EF85}"/>
                </a:ext>
              </a:extLst>
            </p:cNvPr>
            <p:cNvSpPr/>
            <p:nvPr/>
          </p:nvSpPr>
          <p:spPr>
            <a:xfrm>
              <a:off x="5881863" y="3159136"/>
              <a:ext cx="79610" cy="136256"/>
            </a:xfrm>
            <a:custGeom>
              <a:avLst/>
              <a:gdLst/>
              <a:ahLst/>
              <a:cxnLst/>
              <a:rect l="l" t="t" r="r" b="b"/>
              <a:pathLst>
                <a:path w="1404" h="2403" extrusionOk="0">
                  <a:moveTo>
                    <a:pt x="1" y="0"/>
                  </a:moveTo>
                  <a:lnTo>
                    <a:pt x="1" y="2403"/>
                  </a:lnTo>
                  <a:lnTo>
                    <a:pt x="1404" y="240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237;p39">
              <a:extLst>
                <a:ext uri="{FF2B5EF4-FFF2-40B4-BE49-F238E27FC236}">
                  <a16:creationId xmlns:a16="http://schemas.microsoft.com/office/drawing/2014/main" id="{FC0E9A67-3DB8-433F-B042-5C7537EDE346}"/>
                </a:ext>
              </a:extLst>
            </p:cNvPr>
            <p:cNvSpPr/>
            <p:nvPr/>
          </p:nvSpPr>
          <p:spPr>
            <a:xfrm>
              <a:off x="5657604" y="3049191"/>
              <a:ext cx="83636" cy="146916"/>
            </a:xfrm>
            <a:custGeom>
              <a:avLst/>
              <a:gdLst/>
              <a:ahLst/>
              <a:cxnLst/>
              <a:rect l="l" t="t" r="r" b="b"/>
              <a:pathLst>
                <a:path w="1475" h="2591" extrusionOk="0">
                  <a:moveTo>
                    <a:pt x="1475" y="0"/>
                  </a:moveTo>
                  <a:lnTo>
                    <a:pt x="0" y="48"/>
                  </a:lnTo>
                  <a:lnTo>
                    <a:pt x="72" y="2590"/>
                  </a:lnTo>
                  <a:lnTo>
                    <a:pt x="1475" y="2543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38;p39">
              <a:extLst>
                <a:ext uri="{FF2B5EF4-FFF2-40B4-BE49-F238E27FC236}">
                  <a16:creationId xmlns:a16="http://schemas.microsoft.com/office/drawing/2014/main" id="{76E77B68-6763-4002-94CD-69921A399DCE}"/>
                </a:ext>
              </a:extLst>
            </p:cNvPr>
            <p:cNvSpPr/>
            <p:nvPr/>
          </p:nvSpPr>
          <p:spPr>
            <a:xfrm>
              <a:off x="5596252" y="2032801"/>
              <a:ext cx="412681" cy="1205098"/>
            </a:xfrm>
            <a:custGeom>
              <a:avLst/>
              <a:gdLst/>
              <a:ahLst/>
              <a:cxnLst/>
              <a:rect l="l" t="t" r="r" b="b"/>
              <a:pathLst>
                <a:path w="7278" h="21253" extrusionOk="0">
                  <a:moveTo>
                    <a:pt x="386" y="1"/>
                  </a:moveTo>
                  <a:cubicBezTo>
                    <a:pt x="386" y="1"/>
                    <a:pt x="0" y="9850"/>
                    <a:pt x="17" y="10816"/>
                  </a:cubicBezTo>
                  <a:cubicBezTo>
                    <a:pt x="35" y="11662"/>
                    <a:pt x="1024" y="19806"/>
                    <a:pt x="1024" y="19806"/>
                  </a:cubicBezTo>
                  <a:cubicBezTo>
                    <a:pt x="1278" y="19892"/>
                    <a:pt x="1511" y="19923"/>
                    <a:pt x="1716" y="19923"/>
                  </a:cubicBezTo>
                  <a:cubicBezTo>
                    <a:pt x="2287" y="19923"/>
                    <a:pt x="2645" y="19680"/>
                    <a:pt x="2645" y="19680"/>
                  </a:cubicBezTo>
                  <a:cubicBezTo>
                    <a:pt x="2645" y="19680"/>
                    <a:pt x="2905" y="13970"/>
                    <a:pt x="2969" y="13045"/>
                  </a:cubicBezTo>
                  <a:cubicBezTo>
                    <a:pt x="3055" y="11853"/>
                    <a:pt x="2796" y="10816"/>
                    <a:pt x="2796" y="10816"/>
                  </a:cubicBezTo>
                  <a:lnTo>
                    <a:pt x="3458" y="5133"/>
                  </a:lnTo>
                  <a:cubicBezTo>
                    <a:pt x="3458" y="5133"/>
                    <a:pt x="3829" y="9860"/>
                    <a:pt x="4048" y="11601"/>
                  </a:cubicBezTo>
                  <a:cubicBezTo>
                    <a:pt x="4300" y="13598"/>
                    <a:pt x="4939" y="21096"/>
                    <a:pt x="4939" y="21096"/>
                  </a:cubicBezTo>
                  <a:cubicBezTo>
                    <a:pt x="5216" y="21212"/>
                    <a:pt x="5475" y="21252"/>
                    <a:pt x="5698" y="21252"/>
                  </a:cubicBezTo>
                  <a:cubicBezTo>
                    <a:pt x="6182" y="21252"/>
                    <a:pt x="6502" y="21065"/>
                    <a:pt x="6502" y="21065"/>
                  </a:cubicBezTo>
                  <a:cubicBezTo>
                    <a:pt x="6502" y="21065"/>
                    <a:pt x="7277" y="15533"/>
                    <a:pt x="7236" y="13519"/>
                  </a:cubicBezTo>
                  <a:cubicBezTo>
                    <a:pt x="7205" y="12127"/>
                    <a:pt x="6833" y="11444"/>
                    <a:pt x="6802" y="11059"/>
                  </a:cubicBezTo>
                  <a:cubicBezTo>
                    <a:pt x="6802" y="11059"/>
                    <a:pt x="7038" y="3260"/>
                    <a:pt x="7038" y="1918"/>
                  </a:cubicBezTo>
                  <a:lnTo>
                    <a:pt x="38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39;p39">
              <a:extLst>
                <a:ext uri="{FF2B5EF4-FFF2-40B4-BE49-F238E27FC236}">
                  <a16:creationId xmlns:a16="http://schemas.microsoft.com/office/drawing/2014/main" id="{0890BBFD-D2C4-47DA-8A59-18FC82C81016}"/>
                </a:ext>
              </a:extLst>
            </p:cNvPr>
            <p:cNvSpPr/>
            <p:nvPr/>
          </p:nvSpPr>
          <p:spPr>
            <a:xfrm>
              <a:off x="5613830" y="1535351"/>
              <a:ext cx="381494" cy="650094"/>
            </a:xfrm>
            <a:custGeom>
              <a:avLst/>
              <a:gdLst/>
              <a:ahLst/>
              <a:cxnLst/>
              <a:rect l="l" t="t" r="r" b="b"/>
              <a:pathLst>
                <a:path w="6728" h="11465" extrusionOk="0">
                  <a:moveTo>
                    <a:pt x="2624" y="0"/>
                  </a:moveTo>
                  <a:cubicBezTo>
                    <a:pt x="1341" y="0"/>
                    <a:pt x="194" y="981"/>
                    <a:pt x="128" y="2326"/>
                  </a:cubicBezTo>
                  <a:cubicBezTo>
                    <a:pt x="123" y="2377"/>
                    <a:pt x="123" y="2425"/>
                    <a:pt x="123" y="2476"/>
                  </a:cubicBezTo>
                  <a:cubicBezTo>
                    <a:pt x="123" y="3568"/>
                    <a:pt x="1" y="10255"/>
                    <a:pt x="1" y="10255"/>
                  </a:cubicBezTo>
                  <a:cubicBezTo>
                    <a:pt x="1151" y="11095"/>
                    <a:pt x="2419" y="11465"/>
                    <a:pt x="3659" y="11465"/>
                  </a:cubicBezTo>
                  <a:cubicBezTo>
                    <a:pt x="4736" y="11465"/>
                    <a:pt x="5792" y="11185"/>
                    <a:pt x="6728" y="10691"/>
                  </a:cubicBezTo>
                  <a:lnTo>
                    <a:pt x="6687" y="5497"/>
                  </a:lnTo>
                  <a:lnTo>
                    <a:pt x="6687" y="2746"/>
                  </a:lnTo>
                  <a:cubicBezTo>
                    <a:pt x="6687" y="2210"/>
                    <a:pt x="6594" y="1814"/>
                    <a:pt x="6482" y="1534"/>
                  </a:cubicBezTo>
                  <a:cubicBezTo>
                    <a:pt x="6359" y="1221"/>
                    <a:pt x="6114" y="967"/>
                    <a:pt x="5806" y="831"/>
                  </a:cubicBezTo>
                  <a:lnTo>
                    <a:pt x="4530" y="408"/>
                  </a:lnTo>
                  <a:lnTo>
                    <a:pt x="3257" y="80"/>
                  </a:lnTo>
                  <a:cubicBezTo>
                    <a:pt x="3045" y="26"/>
                    <a:pt x="2833" y="0"/>
                    <a:pt x="262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40;p39">
              <a:extLst>
                <a:ext uri="{FF2B5EF4-FFF2-40B4-BE49-F238E27FC236}">
                  <a16:creationId xmlns:a16="http://schemas.microsoft.com/office/drawing/2014/main" id="{7479DD7D-28D5-44C7-94B9-7AE7D607719F}"/>
                </a:ext>
              </a:extLst>
            </p:cNvPr>
            <p:cNvSpPr/>
            <p:nvPr/>
          </p:nvSpPr>
          <p:spPr>
            <a:xfrm>
              <a:off x="5629366" y="1182832"/>
              <a:ext cx="218702" cy="218928"/>
            </a:xfrm>
            <a:custGeom>
              <a:avLst/>
              <a:gdLst/>
              <a:ahLst/>
              <a:cxnLst/>
              <a:rect l="l" t="t" r="r" b="b"/>
              <a:pathLst>
                <a:path w="3857" h="3861" extrusionOk="0">
                  <a:moveTo>
                    <a:pt x="1928" y="1"/>
                  </a:moveTo>
                  <a:cubicBezTo>
                    <a:pt x="863" y="1"/>
                    <a:pt x="0" y="864"/>
                    <a:pt x="0" y="1932"/>
                  </a:cubicBezTo>
                  <a:cubicBezTo>
                    <a:pt x="0" y="2997"/>
                    <a:pt x="863" y="3860"/>
                    <a:pt x="1928" y="3860"/>
                  </a:cubicBezTo>
                  <a:cubicBezTo>
                    <a:pt x="2993" y="3860"/>
                    <a:pt x="3857" y="2997"/>
                    <a:pt x="3857" y="1932"/>
                  </a:cubicBezTo>
                  <a:cubicBezTo>
                    <a:pt x="3857" y="864"/>
                    <a:pt x="2993" y="1"/>
                    <a:pt x="19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41;p39">
              <a:extLst>
                <a:ext uri="{FF2B5EF4-FFF2-40B4-BE49-F238E27FC236}">
                  <a16:creationId xmlns:a16="http://schemas.microsoft.com/office/drawing/2014/main" id="{FE33A784-F71B-4A92-8C22-CB9CA1F9B493}"/>
                </a:ext>
              </a:extLst>
            </p:cNvPr>
            <p:cNvSpPr/>
            <p:nvPr/>
          </p:nvSpPr>
          <p:spPr>
            <a:xfrm>
              <a:off x="5881126" y="1369950"/>
              <a:ext cx="46666" cy="114596"/>
            </a:xfrm>
            <a:custGeom>
              <a:avLst/>
              <a:gdLst/>
              <a:ahLst/>
              <a:cxnLst/>
              <a:rect l="l" t="t" r="r" b="b"/>
              <a:pathLst>
                <a:path w="823" h="2021" extrusionOk="0">
                  <a:moveTo>
                    <a:pt x="823" y="1"/>
                  </a:moveTo>
                  <a:lnTo>
                    <a:pt x="21" y="990"/>
                  </a:lnTo>
                  <a:lnTo>
                    <a:pt x="1" y="2021"/>
                  </a:lnTo>
                  <a:cubicBezTo>
                    <a:pt x="1" y="2021"/>
                    <a:pt x="259" y="1953"/>
                    <a:pt x="386" y="1714"/>
                  </a:cubicBezTo>
                  <a:cubicBezTo>
                    <a:pt x="508" y="1472"/>
                    <a:pt x="82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42;p39">
              <a:extLst>
                <a:ext uri="{FF2B5EF4-FFF2-40B4-BE49-F238E27FC236}">
                  <a16:creationId xmlns:a16="http://schemas.microsoft.com/office/drawing/2014/main" id="{5C08C386-21C8-412A-A8D6-A94ABE6B6F40}"/>
                </a:ext>
              </a:extLst>
            </p:cNvPr>
            <p:cNvSpPr/>
            <p:nvPr/>
          </p:nvSpPr>
          <p:spPr>
            <a:xfrm>
              <a:off x="5894281" y="1250478"/>
              <a:ext cx="59821" cy="123385"/>
            </a:xfrm>
            <a:custGeom>
              <a:avLst/>
              <a:gdLst/>
              <a:ahLst/>
              <a:cxnLst/>
              <a:rect l="l" t="t" r="r" b="b"/>
              <a:pathLst>
                <a:path w="1055" h="2176" extrusionOk="0">
                  <a:moveTo>
                    <a:pt x="279" y="0"/>
                  </a:moveTo>
                  <a:cubicBezTo>
                    <a:pt x="229" y="0"/>
                    <a:pt x="199" y="5"/>
                    <a:pt x="199" y="5"/>
                  </a:cubicBezTo>
                  <a:lnTo>
                    <a:pt x="0" y="2176"/>
                  </a:lnTo>
                  <a:lnTo>
                    <a:pt x="591" y="2108"/>
                  </a:lnTo>
                  <a:cubicBezTo>
                    <a:pt x="911" y="1302"/>
                    <a:pt x="1055" y="480"/>
                    <a:pt x="799" y="217"/>
                  </a:cubicBezTo>
                  <a:cubicBezTo>
                    <a:pt x="615" y="28"/>
                    <a:pt x="395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43;p39">
              <a:extLst>
                <a:ext uri="{FF2B5EF4-FFF2-40B4-BE49-F238E27FC236}">
                  <a16:creationId xmlns:a16="http://schemas.microsoft.com/office/drawing/2014/main" id="{EF8723C2-1A62-467D-B5F9-86F627171043}"/>
                </a:ext>
              </a:extLst>
            </p:cNvPr>
            <p:cNvSpPr/>
            <p:nvPr/>
          </p:nvSpPr>
          <p:spPr>
            <a:xfrm>
              <a:off x="3509186" y="2015480"/>
              <a:ext cx="592598" cy="347473"/>
            </a:xfrm>
            <a:custGeom>
              <a:avLst/>
              <a:gdLst/>
              <a:ahLst/>
              <a:cxnLst/>
              <a:rect l="l" t="t" r="r" b="b"/>
              <a:pathLst>
                <a:path w="10451" h="6128" extrusionOk="0">
                  <a:moveTo>
                    <a:pt x="699" y="1"/>
                  </a:moveTo>
                  <a:cubicBezTo>
                    <a:pt x="597" y="1"/>
                    <a:pt x="536" y="9"/>
                    <a:pt x="536" y="9"/>
                  </a:cubicBezTo>
                  <a:cubicBezTo>
                    <a:pt x="536" y="9"/>
                    <a:pt x="0" y="825"/>
                    <a:pt x="867" y="2259"/>
                  </a:cubicBezTo>
                  <a:cubicBezTo>
                    <a:pt x="867" y="2259"/>
                    <a:pt x="3085" y="5743"/>
                    <a:pt x="3666" y="6064"/>
                  </a:cubicBezTo>
                  <a:cubicBezTo>
                    <a:pt x="3745" y="6108"/>
                    <a:pt x="3886" y="6128"/>
                    <a:pt x="4072" y="6128"/>
                  </a:cubicBezTo>
                  <a:cubicBezTo>
                    <a:pt x="5239" y="6128"/>
                    <a:pt x="8159" y="5366"/>
                    <a:pt x="8430" y="5242"/>
                  </a:cubicBezTo>
                  <a:cubicBezTo>
                    <a:pt x="8747" y="5102"/>
                    <a:pt x="9031" y="5037"/>
                    <a:pt x="9304" y="4883"/>
                  </a:cubicBezTo>
                  <a:cubicBezTo>
                    <a:pt x="9635" y="4703"/>
                    <a:pt x="9979" y="4587"/>
                    <a:pt x="10232" y="4286"/>
                  </a:cubicBezTo>
                  <a:cubicBezTo>
                    <a:pt x="10304" y="4201"/>
                    <a:pt x="10365" y="4095"/>
                    <a:pt x="10348" y="3986"/>
                  </a:cubicBezTo>
                  <a:cubicBezTo>
                    <a:pt x="10337" y="3931"/>
                    <a:pt x="10307" y="3880"/>
                    <a:pt x="10296" y="3826"/>
                  </a:cubicBezTo>
                  <a:cubicBezTo>
                    <a:pt x="10280" y="3736"/>
                    <a:pt x="10310" y="3645"/>
                    <a:pt x="10283" y="3563"/>
                  </a:cubicBezTo>
                  <a:cubicBezTo>
                    <a:pt x="10242" y="3447"/>
                    <a:pt x="10096" y="3392"/>
                    <a:pt x="10061" y="3276"/>
                  </a:cubicBezTo>
                  <a:cubicBezTo>
                    <a:pt x="10047" y="3225"/>
                    <a:pt x="10058" y="3170"/>
                    <a:pt x="10051" y="3116"/>
                  </a:cubicBezTo>
                  <a:cubicBezTo>
                    <a:pt x="10044" y="3020"/>
                    <a:pt x="9921" y="2917"/>
                    <a:pt x="9850" y="2856"/>
                  </a:cubicBezTo>
                  <a:cubicBezTo>
                    <a:pt x="9812" y="2822"/>
                    <a:pt x="9720" y="2771"/>
                    <a:pt x="9751" y="2709"/>
                  </a:cubicBezTo>
                  <a:cubicBezTo>
                    <a:pt x="9784" y="2631"/>
                    <a:pt x="9822" y="2594"/>
                    <a:pt x="10082" y="2242"/>
                  </a:cubicBezTo>
                  <a:cubicBezTo>
                    <a:pt x="10337" y="1890"/>
                    <a:pt x="10450" y="1648"/>
                    <a:pt x="10276" y="1525"/>
                  </a:cubicBezTo>
                  <a:cubicBezTo>
                    <a:pt x="10229" y="1492"/>
                    <a:pt x="10184" y="1476"/>
                    <a:pt x="10140" y="1476"/>
                  </a:cubicBezTo>
                  <a:cubicBezTo>
                    <a:pt x="9962" y="1476"/>
                    <a:pt x="9795" y="1726"/>
                    <a:pt x="9508" y="2054"/>
                  </a:cubicBezTo>
                  <a:cubicBezTo>
                    <a:pt x="9164" y="2447"/>
                    <a:pt x="8471" y="3246"/>
                    <a:pt x="8329" y="3246"/>
                  </a:cubicBezTo>
                  <a:cubicBezTo>
                    <a:pt x="8323" y="3246"/>
                    <a:pt x="8318" y="3245"/>
                    <a:pt x="8314" y="3242"/>
                  </a:cubicBezTo>
                  <a:cubicBezTo>
                    <a:pt x="8218" y="3174"/>
                    <a:pt x="8136" y="2771"/>
                    <a:pt x="7935" y="2556"/>
                  </a:cubicBezTo>
                  <a:cubicBezTo>
                    <a:pt x="7826" y="2440"/>
                    <a:pt x="7674" y="2369"/>
                    <a:pt x="7576" y="2369"/>
                  </a:cubicBezTo>
                  <a:cubicBezTo>
                    <a:pt x="7499" y="2369"/>
                    <a:pt x="7455" y="2413"/>
                    <a:pt x="7491" y="2512"/>
                  </a:cubicBezTo>
                  <a:cubicBezTo>
                    <a:pt x="7536" y="2638"/>
                    <a:pt x="7607" y="3095"/>
                    <a:pt x="7648" y="3300"/>
                  </a:cubicBezTo>
                  <a:cubicBezTo>
                    <a:pt x="7689" y="3505"/>
                    <a:pt x="7774" y="3877"/>
                    <a:pt x="7624" y="4061"/>
                  </a:cubicBezTo>
                  <a:cubicBezTo>
                    <a:pt x="7470" y="4245"/>
                    <a:pt x="4287" y="4457"/>
                    <a:pt x="4287" y="4457"/>
                  </a:cubicBezTo>
                  <a:cubicBezTo>
                    <a:pt x="4287" y="4457"/>
                    <a:pt x="2836" y="1515"/>
                    <a:pt x="2286" y="795"/>
                  </a:cubicBezTo>
                  <a:cubicBezTo>
                    <a:pt x="1744" y="87"/>
                    <a:pt x="1019" y="1"/>
                    <a:pt x="69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44;p39">
              <a:extLst>
                <a:ext uri="{FF2B5EF4-FFF2-40B4-BE49-F238E27FC236}">
                  <a16:creationId xmlns:a16="http://schemas.microsoft.com/office/drawing/2014/main" id="{DCFAD575-2F30-4C44-B7B2-6B8611F2CEBB}"/>
                </a:ext>
              </a:extLst>
            </p:cNvPr>
            <p:cNvSpPr/>
            <p:nvPr/>
          </p:nvSpPr>
          <p:spPr>
            <a:xfrm>
              <a:off x="5641331" y="1199333"/>
              <a:ext cx="330009" cy="403722"/>
            </a:xfrm>
            <a:custGeom>
              <a:avLst/>
              <a:gdLst/>
              <a:ahLst/>
              <a:cxnLst/>
              <a:rect l="l" t="t" r="r" b="b"/>
              <a:pathLst>
                <a:path w="5820" h="7120" extrusionOk="0">
                  <a:moveTo>
                    <a:pt x="2053" y="1"/>
                  </a:moveTo>
                  <a:cubicBezTo>
                    <a:pt x="1167" y="1"/>
                    <a:pt x="328" y="427"/>
                    <a:pt x="195" y="1525"/>
                  </a:cubicBezTo>
                  <a:cubicBezTo>
                    <a:pt x="0" y="3150"/>
                    <a:pt x="89" y="3815"/>
                    <a:pt x="318" y="4638"/>
                  </a:cubicBezTo>
                  <a:cubicBezTo>
                    <a:pt x="462" y="5153"/>
                    <a:pt x="761" y="5525"/>
                    <a:pt x="1236" y="5600"/>
                  </a:cubicBezTo>
                  <a:cubicBezTo>
                    <a:pt x="1292" y="5609"/>
                    <a:pt x="1361" y="5612"/>
                    <a:pt x="1435" y="5612"/>
                  </a:cubicBezTo>
                  <a:cubicBezTo>
                    <a:pt x="1731" y="5612"/>
                    <a:pt x="2106" y="5556"/>
                    <a:pt x="2106" y="5556"/>
                  </a:cubicBezTo>
                  <a:lnTo>
                    <a:pt x="2106" y="5556"/>
                  </a:lnTo>
                  <a:lnTo>
                    <a:pt x="2103" y="6263"/>
                  </a:lnTo>
                  <a:cubicBezTo>
                    <a:pt x="1615" y="6828"/>
                    <a:pt x="1999" y="7119"/>
                    <a:pt x="2589" y="7119"/>
                  </a:cubicBezTo>
                  <a:cubicBezTo>
                    <a:pt x="3121" y="7119"/>
                    <a:pt x="3822" y="6882"/>
                    <a:pt x="4202" y="6395"/>
                  </a:cubicBezTo>
                  <a:lnTo>
                    <a:pt x="4250" y="3999"/>
                  </a:lnTo>
                  <a:cubicBezTo>
                    <a:pt x="4250" y="3999"/>
                    <a:pt x="4313" y="4265"/>
                    <a:pt x="4670" y="4265"/>
                  </a:cubicBezTo>
                  <a:cubicBezTo>
                    <a:pt x="4759" y="4265"/>
                    <a:pt x="4866" y="4248"/>
                    <a:pt x="4994" y="4208"/>
                  </a:cubicBezTo>
                  <a:cubicBezTo>
                    <a:pt x="5366" y="4092"/>
                    <a:pt x="5819" y="3420"/>
                    <a:pt x="5577" y="2911"/>
                  </a:cubicBezTo>
                  <a:cubicBezTo>
                    <a:pt x="5464" y="2673"/>
                    <a:pt x="5298" y="2594"/>
                    <a:pt x="5138" y="2594"/>
                  </a:cubicBezTo>
                  <a:cubicBezTo>
                    <a:pt x="4962" y="2594"/>
                    <a:pt x="4794" y="2690"/>
                    <a:pt x="4717" y="2771"/>
                  </a:cubicBezTo>
                  <a:cubicBezTo>
                    <a:pt x="4593" y="2904"/>
                    <a:pt x="4448" y="3092"/>
                    <a:pt x="4336" y="3092"/>
                  </a:cubicBezTo>
                  <a:cubicBezTo>
                    <a:pt x="4319" y="3092"/>
                    <a:pt x="4302" y="3087"/>
                    <a:pt x="4287" y="3078"/>
                  </a:cubicBezTo>
                  <a:cubicBezTo>
                    <a:pt x="4287" y="3078"/>
                    <a:pt x="4710" y="1136"/>
                    <a:pt x="3595" y="433"/>
                  </a:cubicBezTo>
                  <a:cubicBezTo>
                    <a:pt x="3168" y="164"/>
                    <a:pt x="2601" y="1"/>
                    <a:pt x="20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45;p39">
              <a:extLst>
                <a:ext uri="{FF2B5EF4-FFF2-40B4-BE49-F238E27FC236}">
                  <a16:creationId xmlns:a16="http://schemas.microsoft.com/office/drawing/2014/main" id="{DAEC39B9-25B1-4EF4-AD4F-F02761E6E7ED}"/>
                </a:ext>
              </a:extLst>
            </p:cNvPr>
            <p:cNvSpPr/>
            <p:nvPr/>
          </p:nvSpPr>
          <p:spPr>
            <a:xfrm>
              <a:off x="5629877" y="1156239"/>
              <a:ext cx="290544" cy="229078"/>
            </a:xfrm>
            <a:custGeom>
              <a:avLst/>
              <a:gdLst/>
              <a:ahLst/>
              <a:cxnLst/>
              <a:rect l="l" t="t" r="r" b="b"/>
              <a:pathLst>
                <a:path w="5124" h="4040" extrusionOk="0">
                  <a:moveTo>
                    <a:pt x="987" y="0"/>
                  </a:moveTo>
                  <a:cubicBezTo>
                    <a:pt x="771" y="0"/>
                    <a:pt x="574" y="51"/>
                    <a:pt x="393" y="207"/>
                  </a:cubicBezTo>
                  <a:cubicBezTo>
                    <a:pt x="121" y="445"/>
                    <a:pt x="1" y="865"/>
                    <a:pt x="148" y="1196"/>
                  </a:cubicBezTo>
                  <a:cubicBezTo>
                    <a:pt x="182" y="1275"/>
                    <a:pt x="234" y="1343"/>
                    <a:pt x="291" y="1408"/>
                  </a:cubicBezTo>
                  <a:cubicBezTo>
                    <a:pt x="390" y="1521"/>
                    <a:pt x="506" y="1609"/>
                    <a:pt x="650" y="1653"/>
                  </a:cubicBezTo>
                  <a:cubicBezTo>
                    <a:pt x="650" y="1653"/>
                    <a:pt x="864" y="1848"/>
                    <a:pt x="1622" y="1940"/>
                  </a:cubicBezTo>
                  <a:cubicBezTo>
                    <a:pt x="1836" y="1966"/>
                    <a:pt x="2083" y="1976"/>
                    <a:pt x="2332" y="1976"/>
                  </a:cubicBezTo>
                  <a:cubicBezTo>
                    <a:pt x="2962" y="1976"/>
                    <a:pt x="3600" y="1914"/>
                    <a:pt x="3715" y="1899"/>
                  </a:cubicBezTo>
                  <a:cubicBezTo>
                    <a:pt x="3728" y="1897"/>
                    <a:pt x="3741" y="1896"/>
                    <a:pt x="3753" y="1896"/>
                  </a:cubicBezTo>
                  <a:cubicBezTo>
                    <a:pt x="3939" y="1896"/>
                    <a:pt x="3988" y="2116"/>
                    <a:pt x="4100" y="2661"/>
                  </a:cubicBezTo>
                  <a:cubicBezTo>
                    <a:pt x="4202" y="3173"/>
                    <a:pt x="4288" y="4033"/>
                    <a:pt x="4489" y="4039"/>
                  </a:cubicBezTo>
                  <a:cubicBezTo>
                    <a:pt x="4547" y="4039"/>
                    <a:pt x="4772" y="3664"/>
                    <a:pt x="4919" y="3531"/>
                  </a:cubicBezTo>
                  <a:cubicBezTo>
                    <a:pt x="5124" y="3346"/>
                    <a:pt x="4862" y="1667"/>
                    <a:pt x="4862" y="1667"/>
                  </a:cubicBezTo>
                  <a:cubicBezTo>
                    <a:pt x="4862" y="1667"/>
                    <a:pt x="5056" y="1251"/>
                    <a:pt x="4663" y="818"/>
                  </a:cubicBezTo>
                  <a:cubicBezTo>
                    <a:pt x="4387" y="511"/>
                    <a:pt x="3920" y="476"/>
                    <a:pt x="3124" y="353"/>
                  </a:cubicBezTo>
                  <a:cubicBezTo>
                    <a:pt x="2704" y="285"/>
                    <a:pt x="2073" y="169"/>
                    <a:pt x="1656" y="90"/>
                  </a:cubicBezTo>
                  <a:cubicBezTo>
                    <a:pt x="1414" y="46"/>
                    <a:pt x="1192" y="0"/>
                    <a:pt x="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46;p39">
              <a:extLst>
                <a:ext uri="{FF2B5EF4-FFF2-40B4-BE49-F238E27FC236}">
                  <a16:creationId xmlns:a16="http://schemas.microsoft.com/office/drawing/2014/main" id="{999B8B33-27DF-41AC-98DA-A16A0123C8FD}"/>
                </a:ext>
              </a:extLst>
            </p:cNvPr>
            <p:cNvSpPr/>
            <p:nvPr/>
          </p:nvSpPr>
          <p:spPr>
            <a:xfrm>
              <a:off x="5899724" y="1223545"/>
              <a:ext cx="46269" cy="34589"/>
            </a:xfrm>
            <a:custGeom>
              <a:avLst/>
              <a:gdLst/>
              <a:ahLst/>
              <a:cxnLst/>
              <a:rect l="l" t="t" r="r" b="b"/>
              <a:pathLst>
                <a:path w="816" h="610" extrusionOk="0">
                  <a:moveTo>
                    <a:pt x="456" y="1"/>
                  </a:moveTo>
                  <a:cubicBezTo>
                    <a:pt x="394" y="1"/>
                    <a:pt x="332" y="16"/>
                    <a:pt x="273" y="47"/>
                  </a:cubicBezTo>
                  <a:cubicBezTo>
                    <a:pt x="78" y="153"/>
                    <a:pt x="0" y="405"/>
                    <a:pt x="103" y="610"/>
                  </a:cubicBezTo>
                  <a:lnTo>
                    <a:pt x="815" y="228"/>
                  </a:lnTo>
                  <a:cubicBezTo>
                    <a:pt x="743" y="84"/>
                    <a:pt x="602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47;p39">
              <a:extLst>
                <a:ext uri="{FF2B5EF4-FFF2-40B4-BE49-F238E27FC236}">
                  <a16:creationId xmlns:a16="http://schemas.microsoft.com/office/drawing/2014/main" id="{9A3E4DC7-7501-4566-BD7D-AF9729EA189B}"/>
                </a:ext>
              </a:extLst>
            </p:cNvPr>
            <p:cNvSpPr/>
            <p:nvPr/>
          </p:nvSpPr>
          <p:spPr>
            <a:xfrm>
              <a:off x="5760746" y="1462262"/>
              <a:ext cx="110003" cy="67986"/>
            </a:xfrm>
            <a:custGeom>
              <a:avLst/>
              <a:gdLst/>
              <a:ahLst/>
              <a:cxnLst/>
              <a:rect l="l" t="t" r="r" b="b"/>
              <a:pathLst>
                <a:path w="1940" h="1199" extrusionOk="0">
                  <a:moveTo>
                    <a:pt x="1939" y="1"/>
                  </a:moveTo>
                  <a:lnTo>
                    <a:pt x="1939" y="1"/>
                  </a:lnTo>
                  <a:cubicBezTo>
                    <a:pt x="1881" y="147"/>
                    <a:pt x="1676" y="377"/>
                    <a:pt x="1427" y="509"/>
                  </a:cubicBezTo>
                  <a:cubicBezTo>
                    <a:pt x="1059" y="704"/>
                    <a:pt x="0" y="919"/>
                    <a:pt x="0" y="919"/>
                  </a:cubicBezTo>
                  <a:lnTo>
                    <a:pt x="0" y="1199"/>
                  </a:lnTo>
                  <a:cubicBezTo>
                    <a:pt x="0" y="1199"/>
                    <a:pt x="1379" y="946"/>
                    <a:pt x="1648" y="598"/>
                  </a:cubicBezTo>
                  <a:cubicBezTo>
                    <a:pt x="1870" y="315"/>
                    <a:pt x="1939" y="1"/>
                    <a:pt x="1939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48;p39">
              <a:extLst>
                <a:ext uri="{FF2B5EF4-FFF2-40B4-BE49-F238E27FC236}">
                  <a16:creationId xmlns:a16="http://schemas.microsoft.com/office/drawing/2014/main" id="{5C86F84A-E386-49E4-89E8-712A4803A975}"/>
                </a:ext>
              </a:extLst>
            </p:cNvPr>
            <p:cNvSpPr/>
            <p:nvPr/>
          </p:nvSpPr>
          <p:spPr>
            <a:xfrm>
              <a:off x="5763638" y="1346362"/>
              <a:ext cx="24042" cy="25006"/>
            </a:xfrm>
            <a:custGeom>
              <a:avLst/>
              <a:gdLst/>
              <a:ahLst/>
              <a:cxnLst/>
              <a:rect l="l" t="t" r="r" b="b"/>
              <a:pathLst>
                <a:path w="424" h="441" extrusionOk="0">
                  <a:moveTo>
                    <a:pt x="212" y="0"/>
                  </a:moveTo>
                  <a:cubicBezTo>
                    <a:pt x="96" y="0"/>
                    <a:pt x="0" y="99"/>
                    <a:pt x="0" y="222"/>
                  </a:cubicBezTo>
                  <a:cubicBezTo>
                    <a:pt x="0" y="345"/>
                    <a:pt x="96" y="441"/>
                    <a:pt x="212" y="441"/>
                  </a:cubicBezTo>
                  <a:cubicBezTo>
                    <a:pt x="328" y="441"/>
                    <a:pt x="424" y="342"/>
                    <a:pt x="424" y="219"/>
                  </a:cubicBezTo>
                  <a:cubicBezTo>
                    <a:pt x="424" y="99"/>
                    <a:pt x="328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49;p39">
              <a:extLst>
                <a:ext uri="{FF2B5EF4-FFF2-40B4-BE49-F238E27FC236}">
                  <a16:creationId xmlns:a16="http://schemas.microsoft.com/office/drawing/2014/main" id="{6722057B-3DA1-4947-B05F-46D05AC7F318}"/>
                </a:ext>
              </a:extLst>
            </p:cNvPr>
            <p:cNvSpPr/>
            <p:nvPr/>
          </p:nvSpPr>
          <p:spPr>
            <a:xfrm>
              <a:off x="5776396" y="1305423"/>
              <a:ext cx="29485" cy="22397"/>
            </a:xfrm>
            <a:custGeom>
              <a:avLst/>
              <a:gdLst/>
              <a:ahLst/>
              <a:cxnLst/>
              <a:rect l="l" t="t" r="r" b="b"/>
              <a:pathLst>
                <a:path w="520" h="395" extrusionOk="0">
                  <a:moveTo>
                    <a:pt x="226" y="0"/>
                  </a:moveTo>
                  <a:cubicBezTo>
                    <a:pt x="134" y="0"/>
                    <a:pt x="46" y="53"/>
                    <a:pt x="0" y="142"/>
                  </a:cubicBezTo>
                  <a:lnTo>
                    <a:pt x="455" y="394"/>
                  </a:lnTo>
                  <a:cubicBezTo>
                    <a:pt x="520" y="262"/>
                    <a:pt x="471" y="101"/>
                    <a:pt x="349" y="33"/>
                  </a:cubicBezTo>
                  <a:cubicBezTo>
                    <a:pt x="310" y="11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50;p39">
              <a:extLst>
                <a:ext uri="{FF2B5EF4-FFF2-40B4-BE49-F238E27FC236}">
                  <a16:creationId xmlns:a16="http://schemas.microsoft.com/office/drawing/2014/main" id="{ABB2A8AE-4D6D-4331-AFD7-47ABBEE2B1F8}"/>
                </a:ext>
              </a:extLst>
            </p:cNvPr>
            <p:cNvSpPr/>
            <p:nvPr/>
          </p:nvSpPr>
          <p:spPr>
            <a:xfrm>
              <a:off x="5738689" y="1441962"/>
              <a:ext cx="30222" cy="20470"/>
            </a:xfrm>
            <a:custGeom>
              <a:avLst/>
              <a:gdLst/>
              <a:ahLst/>
              <a:cxnLst/>
              <a:rect l="l" t="t" r="r" b="b"/>
              <a:pathLst>
                <a:path w="533" h="361" extrusionOk="0">
                  <a:moveTo>
                    <a:pt x="485" y="1"/>
                  </a:moveTo>
                  <a:lnTo>
                    <a:pt x="0" y="185"/>
                  </a:lnTo>
                  <a:cubicBezTo>
                    <a:pt x="38" y="292"/>
                    <a:pt x="138" y="360"/>
                    <a:pt x="244" y="360"/>
                  </a:cubicBezTo>
                  <a:cubicBezTo>
                    <a:pt x="272" y="360"/>
                    <a:pt x="300" y="355"/>
                    <a:pt x="328" y="345"/>
                  </a:cubicBezTo>
                  <a:cubicBezTo>
                    <a:pt x="461" y="294"/>
                    <a:pt x="533" y="141"/>
                    <a:pt x="485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51;p39">
              <a:extLst>
                <a:ext uri="{FF2B5EF4-FFF2-40B4-BE49-F238E27FC236}">
                  <a16:creationId xmlns:a16="http://schemas.microsoft.com/office/drawing/2014/main" id="{D6641019-BB4D-468A-AE05-B2913F1DB4C1}"/>
                </a:ext>
              </a:extLst>
            </p:cNvPr>
            <p:cNvSpPr/>
            <p:nvPr/>
          </p:nvSpPr>
          <p:spPr>
            <a:xfrm>
              <a:off x="5655053" y="1299242"/>
              <a:ext cx="28295" cy="24325"/>
            </a:xfrm>
            <a:custGeom>
              <a:avLst/>
              <a:gdLst/>
              <a:ahLst/>
              <a:cxnLst/>
              <a:rect l="l" t="t" r="r" b="b"/>
              <a:pathLst>
                <a:path w="499" h="429" extrusionOk="0">
                  <a:moveTo>
                    <a:pt x="291" y="0"/>
                  </a:moveTo>
                  <a:cubicBezTo>
                    <a:pt x="238" y="0"/>
                    <a:pt x="184" y="17"/>
                    <a:pt x="138" y="53"/>
                  </a:cubicBezTo>
                  <a:cubicBezTo>
                    <a:pt x="25" y="142"/>
                    <a:pt x="1" y="309"/>
                    <a:pt x="83" y="429"/>
                  </a:cubicBezTo>
                  <a:lnTo>
                    <a:pt x="499" y="108"/>
                  </a:lnTo>
                  <a:cubicBezTo>
                    <a:pt x="448" y="38"/>
                    <a:pt x="370" y="0"/>
                    <a:pt x="2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52;p39">
              <a:extLst>
                <a:ext uri="{FF2B5EF4-FFF2-40B4-BE49-F238E27FC236}">
                  <a16:creationId xmlns:a16="http://schemas.microsoft.com/office/drawing/2014/main" id="{96754D0F-241C-4383-8004-48FEFAB490D5}"/>
                </a:ext>
              </a:extLst>
            </p:cNvPr>
            <p:cNvSpPr/>
            <p:nvPr/>
          </p:nvSpPr>
          <p:spPr>
            <a:xfrm>
              <a:off x="5667073" y="1342846"/>
              <a:ext cx="24042" cy="25233"/>
            </a:xfrm>
            <a:custGeom>
              <a:avLst/>
              <a:gdLst/>
              <a:ahLst/>
              <a:cxnLst/>
              <a:rect l="l" t="t" r="r" b="b"/>
              <a:pathLst>
                <a:path w="424" h="445" extrusionOk="0">
                  <a:moveTo>
                    <a:pt x="212" y="1"/>
                  </a:moveTo>
                  <a:cubicBezTo>
                    <a:pt x="96" y="1"/>
                    <a:pt x="0" y="100"/>
                    <a:pt x="0" y="223"/>
                  </a:cubicBezTo>
                  <a:cubicBezTo>
                    <a:pt x="0" y="345"/>
                    <a:pt x="96" y="445"/>
                    <a:pt x="212" y="445"/>
                  </a:cubicBezTo>
                  <a:cubicBezTo>
                    <a:pt x="328" y="441"/>
                    <a:pt x="424" y="342"/>
                    <a:pt x="424" y="223"/>
                  </a:cubicBezTo>
                  <a:cubicBezTo>
                    <a:pt x="424" y="100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53;p39">
              <a:extLst>
                <a:ext uri="{FF2B5EF4-FFF2-40B4-BE49-F238E27FC236}">
                  <a16:creationId xmlns:a16="http://schemas.microsoft.com/office/drawing/2014/main" id="{ED49007B-A600-4864-AC14-539C695AC1BF}"/>
                </a:ext>
              </a:extLst>
            </p:cNvPr>
            <p:cNvSpPr/>
            <p:nvPr/>
          </p:nvSpPr>
          <p:spPr>
            <a:xfrm>
              <a:off x="5686636" y="1344037"/>
              <a:ext cx="41846" cy="72466"/>
            </a:xfrm>
            <a:custGeom>
              <a:avLst/>
              <a:gdLst/>
              <a:ahLst/>
              <a:cxnLst/>
              <a:rect l="l" t="t" r="r" b="b"/>
              <a:pathLst>
                <a:path w="738" h="1278" extrusionOk="0">
                  <a:moveTo>
                    <a:pt x="737" y="0"/>
                  </a:moveTo>
                  <a:lnTo>
                    <a:pt x="0" y="1052"/>
                  </a:lnTo>
                  <a:lnTo>
                    <a:pt x="666" y="127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54;p39">
              <a:extLst>
                <a:ext uri="{FF2B5EF4-FFF2-40B4-BE49-F238E27FC236}">
                  <a16:creationId xmlns:a16="http://schemas.microsoft.com/office/drawing/2014/main" id="{C3875530-A39D-44D4-9E48-5178F23298F0}"/>
                </a:ext>
              </a:extLst>
            </p:cNvPr>
            <p:cNvSpPr/>
            <p:nvPr/>
          </p:nvSpPr>
          <p:spPr>
            <a:xfrm>
              <a:off x="5748782" y="3244530"/>
              <a:ext cx="232650" cy="212578"/>
            </a:xfrm>
            <a:custGeom>
              <a:avLst/>
              <a:gdLst/>
              <a:ahLst/>
              <a:cxnLst/>
              <a:rect l="l" t="t" r="r" b="b"/>
              <a:pathLst>
                <a:path w="4103" h="3749" extrusionOk="0">
                  <a:moveTo>
                    <a:pt x="3761" y="1"/>
                  </a:moveTo>
                  <a:cubicBezTo>
                    <a:pt x="3758" y="1"/>
                    <a:pt x="3754" y="1"/>
                    <a:pt x="3751" y="2"/>
                  </a:cubicBezTo>
                  <a:lnTo>
                    <a:pt x="3751" y="156"/>
                  </a:lnTo>
                  <a:cubicBezTo>
                    <a:pt x="3648" y="268"/>
                    <a:pt x="3368" y="381"/>
                    <a:pt x="3047" y="395"/>
                  </a:cubicBezTo>
                  <a:cubicBezTo>
                    <a:pt x="3032" y="395"/>
                    <a:pt x="3016" y="395"/>
                    <a:pt x="2998" y="395"/>
                  </a:cubicBezTo>
                  <a:cubicBezTo>
                    <a:pt x="2773" y="395"/>
                    <a:pt x="2345" y="350"/>
                    <a:pt x="2348" y="204"/>
                  </a:cubicBezTo>
                  <a:lnTo>
                    <a:pt x="2348" y="2"/>
                  </a:lnTo>
                  <a:cubicBezTo>
                    <a:pt x="2212" y="60"/>
                    <a:pt x="1900" y="1251"/>
                    <a:pt x="1344" y="1760"/>
                  </a:cubicBezTo>
                  <a:cubicBezTo>
                    <a:pt x="901" y="2163"/>
                    <a:pt x="297" y="2631"/>
                    <a:pt x="143" y="3081"/>
                  </a:cubicBezTo>
                  <a:cubicBezTo>
                    <a:pt x="1" y="3497"/>
                    <a:pt x="777" y="3748"/>
                    <a:pt x="1243" y="3748"/>
                  </a:cubicBezTo>
                  <a:cubicBezTo>
                    <a:pt x="1301" y="3748"/>
                    <a:pt x="1353" y="3744"/>
                    <a:pt x="1399" y="3737"/>
                  </a:cubicBezTo>
                  <a:cubicBezTo>
                    <a:pt x="1877" y="3651"/>
                    <a:pt x="2713" y="3310"/>
                    <a:pt x="2921" y="2999"/>
                  </a:cubicBezTo>
                  <a:cubicBezTo>
                    <a:pt x="3129" y="2685"/>
                    <a:pt x="3228" y="2221"/>
                    <a:pt x="3399" y="1992"/>
                  </a:cubicBezTo>
                  <a:cubicBezTo>
                    <a:pt x="3567" y="1760"/>
                    <a:pt x="3959" y="1504"/>
                    <a:pt x="4051" y="1238"/>
                  </a:cubicBezTo>
                  <a:cubicBezTo>
                    <a:pt x="4102" y="1091"/>
                    <a:pt x="4041" y="771"/>
                    <a:pt x="3973" y="501"/>
                  </a:cubicBezTo>
                  <a:cubicBezTo>
                    <a:pt x="3907" y="261"/>
                    <a:pt x="3842" y="1"/>
                    <a:pt x="3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55;p39">
              <a:extLst>
                <a:ext uri="{FF2B5EF4-FFF2-40B4-BE49-F238E27FC236}">
                  <a16:creationId xmlns:a16="http://schemas.microsoft.com/office/drawing/2014/main" id="{80026C9B-3E1E-423A-9FEB-BAF1E61799EA}"/>
                </a:ext>
              </a:extLst>
            </p:cNvPr>
            <p:cNvSpPr/>
            <p:nvPr/>
          </p:nvSpPr>
          <p:spPr>
            <a:xfrm>
              <a:off x="5466970" y="3166394"/>
              <a:ext cx="304096" cy="156499"/>
            </a:xfrm>
            <a:custGeom>
              <a:avLst/>
              <a:gdLst/>
              <a:ahLst/>
              <a:cxnLst/>
              <a:rect l="l" t="t" r="r" b="b"/>
              <a:pathLst>
                <a:path w="5363" h="2760" extrusionOk="0">
                  <a:moveTo>
                    <a:pt x="4845" y="1"/>
                  </a:moveTo>
                  <a:cubicBezTo>
                    <a:pt x="4842" y="1"/>
                    <a:pt x="4839" y="1"/>
                    <a:pt x="4837" y="2"/>
                  </a:cubicBezTo>
                  <a:lnTo>
                    <a:pt x="4837" y="138"/>
                  </a:lnTo>
                  <a:cubicBezTo>
                    <a:pt x="4726" y="304"/>
                    <a:pt x="4323" y="405"/>
                    <a:pt x="3952" y="405"/>
                  </a:cubicBezTo>
                  <a:cubicBezTo>
                    <a:pt x="3749" y="405"/>
                    <a:pt x="3557" y="375"/>
                    <a:pt x="3427" y="309"/>
                  </a:cubicBezTo>
                  <a:lnTo>
                    <a:pt x="3417" y="93"/>
                  </a:lnTo>
                  <a:cubicBezTo>
                    <a:pt x="3345" y="93"/>
                    <a:pt x="3287" y="196"/>
                    <a:pt x="3123" y="370"/>
                  </a:cubicBezTo>
                  <a:cubicBezTo>
                    <a:pt x="2932" y="582"/>
                    <a:pt x="2611" y="810"/>
                    <a:pt x="2301" y="967"/>
                  </a:cubicBezTo>
                  <a:cubicBezTo>
                    <a:pt x="1771" y="1230"/>
                    <a:pt x="752" y="1633"/>
                    <a:pt x="290" y="1841"/>
                  </a:cubicBezTo>
                  <a:cubicBezTo>
                    <a:pt x="1" y="1971"/>
                    <a:pt x="14" y="2322"/>
                    <a:pt x="311" y="2520"/>
                  </a:cubicBezTo>
                  <a:cubicBezTo>
                    <a:pt x="511" y="2652"/>
                    <a:pt x="896" y="2760"/>
                    <a:pt x="1386" y="2760"/>
                  </a:cubicBezTo>
                  <a:cubicBezTo>
                    <a:pt x="1634" y="2760"/>
                    <a:pt x="1908" y="2732"/>
                    <a:pt x="2198" y="2667"/>
                  </a:cubicBezTo>
                  <a:cubicBezTo>
                    <a:pt x="2657" y="2564"/>
                    <a:pt x="3251" y="2151"/>
                    <a:pt x="3641" y="2151"/>
                  </a:cubicBezTo>
                  <a:cubicBezTo>
                    <a:pt x="3652" y="2151"/>
                    <a:pt x="3662" y="2151"/>
                    <a:pt x="3673" y="2152"/>
                  </a:cubicBezTo>
                  <a:cubicBezTo>
                    <a:pt x="3764" y="2157"/>
                    <a:pt x="3873" y="2160"/>
                    <a:pt x="3991" y="2160"/>
                  </a:cubicBezTo>
                  <a:cubicBezTo>
                    <a:pt x="4378" y="2160"/>
                    <a:pt x="4856" y="2123"/>
                    <a:pt x="5076" y="1971"/>
                  </a:cubicBezTo>
                  <a:cubicBezTo>
                    <a:pt x="5362" y="1773"/>
                    <a:pt x="5246" y="1350"/>
                    <a:pt x="5167" y="988"/>
                  </a:cubicBezTo>
                  <a:cubicBezTo>
                    <a:pt x="5081" y="601"/>
                    <a:pt x="4971" y="1"/>
                    <a:pt x="48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56;p39">
              <a:extLst>
                <a:ext uri="{FF2B5EF4-FFF2-40B4-BE49-F238E27FC236}">
                  <a16:creationId xmlns:a16="http://schemas.microsoft.com/office/drawing/2014/main" id="{6F2A72B0-54C6-45DE-ADC1-11E823996A2D}"/>
                </a:ext>
              </a:extLst>
            </p:cNvPr>
            <p:cNvSpPr/>
            <p:nvPr/>
          </p:nvSpPr>
          <p:spPr>
            <a:xfrm>
              <a:off x="5681419" y="2260177"/>
              <a:ext cx="110910" cy="358813"/>
            </a:xfrm>
            <a:custGeom>
              <a:avLst/>
              <a:gdLst/>
              <a:ahLst/>
              <a:cxnLst/>
              <a:rect l="l" t="t" r="r" b="b"/>
              <a:pathLst>
                <a:path w="1956" h="6328" extrusionOk="0">
                  <a:moveTo>
                    <a:pt x="0" y="0"/>
                  </a:moveTo>
                  <a:cubicBezTo>
                    <a:pt x="0" y="0"/>
                    <a:pt x="379" y="707"/>
                    <a:pt x="1499" y="1366"/>
                  </a:cubicBezTo>
                  <a:lnTo>
                    <a:pt x="1348" y="6328"/>
                  </a:lnTo>
                  <a:lnTo>
                    <a:pt x="1956" y="1123"/>
                  </a:lnTo>
                  <a:cubicBezTo>
                    <a:pt x="1956" y="1123"/>
                    <a:pt x="833" y="806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5257;p39">
              <a:extLst>
                <a:ext uri="{FF2B5EF4-FFF2-40B4-BE49-F238E27FC236}">
                  <a16:creationId xmlns:a16="http://schemas.microsoft.com/office/drawing/2014/main" id="{DB655D88-45C4-4E9B-BF98-DEA675D747ED}"/>
                </a:ext>
              </a:extLst>
            </p:cNvPr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97" name="Google Shape;5258;p39">
                <a:extLst>
                  <a:ext uri="{FF2B5EF4-FFF2-40B4-BE49-F238E27FC236}">
                    <a16:creationId xmlns:a16="http://schemas.microsoft.com/office/drawing/2014/main" id="{654644B9-575E-4F4F-8D1B-3E82281271C6}"/>
                  </a:ext>
                </a:extLst>
              </p:cNvPr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rgbClr val="1FB2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259;p39">
                <a:extLst>
                  <a:ext uri="{FF2B5EF4-FFF2-40B4-BE49-F238E27FC236}">
                    <a16:creationId xmlns:a16="http://schemas.microsoft.com/office/drawing/2014/main" id="{BE6535B1-506A-44A0-8292-18902547FD1B}"/>
                  </a:ext>
                </a:extLst>
              </p:cNvPr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260;p39">
                <a:extLst>
                  <a:ext uri="{FF2B5EF4-FFF2-40B4-BE49-F238E27FC236}">
                    <a16:creationId xmlns:a16="http://schemas.microsoft.com/office/drawing/2014/main" id="{2BAAC34D-5F72-4FAC-8B62-09BFFD67CF81}"/>
                  </a:ext>
                </a:extLst>
              </p:cNvPr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14835" extrusionOk="0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261;p39">
                <a:extLst>
                  <a:ext uri="{FF2B5EF4-FFF2-40B4-BE49-F238E27FC236}">
                    <a16:creationId xmlns:a16="http://schemas.microsoft.com/office/drawing/2014/main" id="{300B6398-27C8-4078-81D7-EF1E0B2FBC0C}"/>
                  </a:ext>
                </a:extLst>
              </p:cNvPr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5262;p39">
                <a:extLst>
                  <a:ext uri="{FF2B5EF4-FFF2-40B4-BE49-F238E27FC236}">
                    <a16:creationId xmlns:a16="http://schemas.microsoft.com/office/drawing/2014/main" id="{08ED906D-C2DB-4290-A9D2-518DEE984254}"/>
                  </a:ext>
                </a:extLst>
              </p:cNvPr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avLst/>
                <a:gdLst/>
                <a:ahLst/>
                <a:cxnLst/>
                <a:rect l="l" t="t" r="r" b="b"/>
                <a:pathLst>
                  <a:path w="15579" h="34497" extrusionOk="0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5263;p39">
                <a:extLst>
                  <a:ext uri="{FF2B5EF4-FFF2-40B4-BE49-F238E27FC236}">
                    <a16:creationId xmlns:a16="http://schemas.microsoft.com/office/drawing/2014/main" id="{E51E2A59-34D5-4000-BAF3-03BF75EBF085}"/>
                  </a:ext>
                </a:extLst>
              </p:cNvPr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avLst/>
                <a:gdLst/>
                <a:ahLst/>
                <a:cxnLst/>
                <a:rect l="l" t="t" r="r" b="b"/>
                <a:pathLst>
                  <a:path w="73911" h="90021" extrusionOk="0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5264;p39">
                <a:extLst>
                  <a:ext uri="{FF2B5EF4-FFF2-40B4-BE49-F238E27FC236}">
                    <a16:creationId xmlns:a16="http://schemas.microsoft.com/office/drawing/2014/main" id="{FD18528F-223F-4952-A62D-A0F0120F8799}"/>
                  </a:ext>
                </a:extLst>
              </p:cNvPr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61551" extrusionOk="0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265;p39">
                <a:extLst>
                  <a:ext uri="{FF2B5EF4-FFF2-40B4-BE49-F238E27FC236}">
                    <a16:creationId xmlns:a16="http://schemas.microsoft.com/office/drawing/2014/main" id="{393A1FF2-60CD-448A-8DE0-788A35FDC7D4}"/>
                  </a:ext>
                </a:extLst>
              </p:cNvPr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122" h="22525" extrusionOk="0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266;p39">
                <a:extLst>
                  <a:ext uri="{FF2B5EF4-FFF2-40B4-BE49-F238E27FC236}">
                    <a16:creationId xmlns:a16="http://schemas.microsoft.com/office/drawing/2014/main" id="{E2C2460E-3748-4110-9C57-0A512BCFE21B}"/>
                  </a:ext>
                </a:extLst>
              </p:cNvPr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5267;p39">
                <a:extLst>
                  <a:ext uri="{FF2B5EF4-FFF2-40B4-BE49-F238E27FC236}">
                    <a16:creationId xmlns:a16="http://schemas.microsoft.com/office/drawing/2014/main" id="{C3766437-0DB5-402B-B750-653F1016C5A9}"/>
                  </a:ext>
                </a:extLst>
              </p:cNvPr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avLst/>
                <a:gdLst/>
                <a:ahLst/>
                <a:cxnLst/>
                <a:rect l="l" t="t" r="r" b="b"/>
                <a:pathLst>
                  <a:path w="27225" h="15152" extrusionOk="0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268;p39">
                <a:extLst>
                  <a:ext uri="{FF2B5EF4-FFF2-40B4-BE49-F238E27FC236}">
                    <a16:creationId xmlns:a16="http://schemas.microsoft.com/office/drawing/2014/main" id="{E3ADD899-B55A-4852-A53B-26B4B413D493}"/>
                  </a:ext>
                </a:extLst>
              </p:cNvPr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269;p39">
                <a:extLst>
                  <a:ext uri="{FF2B5EF4-FFF2-40B4-BE49-F238E27FC236}">
                    <a16:creationId xmlns:a16="http://schemas.microsoft.com/office/drawing/2014/main" id="{85A3869F-7532-4836-A1AE-84CC0DD47AF0}"/>
                  </a:ext>
                </a:extLst>
              </p:cNvPr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avLst/>
                <a:gdLst/>
                <a:ahLst/>
                <a:cxnLst/>
                <a:rect l="l" t="t" r="r" b="b"/>
                <a:pathLst>
                  <a:path w="522" h="394" extrusionOk="0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270;p39">
                <a:extLst>
                  <a:ext uri="{FF2B5EF4-FFF2-40B4-BE49-F238E27FC236}">
                    <a16:creationId xmlns:a16="http://schemas.microsoft.com/office/drawing/2014/main" id="{E1901657-8039-40A8-A42A-E8ED56932E11}"/>
                  </a:ext>
                </a:extLst>
              </p:cNvPr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avLst/>
                <a:gdLst/>
                <a:ahLst/>
                <a:cxnLst/>
                <a:rect l="l" t="t" r="r" b="b"/>
                <a:pathLst>
                  <a:path w="19659" h="6666" extrusionOk="0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271;p39">
                <a:extLst>
                  <a:ext uri="{FF2B5EF4-FFF2-40B4-BE49-F238E27FC236}">
                    <a16:creationId xmlns:a16="http://schemas.microsoft.com/office/drawing/2014/main" id="{4E9FE784-0695-4575-8498-B1704ACB6D24}"/>
                  </a:ext>
                </a:extLst>
              </p:cNvPr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avLst/>
                <a:gdLst/>
                <a:ahLst/>
                <a:cxnLst/>
                <a:rect l="l" t="t" r="r" b="b"/>
                <a:pathLst>
                  <a:path w="19955" h="14897" extrusionOk="0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272;p39">
                <a:extLst>
                  <a:ext uri="{FF2B5EF4-FFF2-40B4-BE49-F238E27FC236}">
                    <a16:creationId xmlns:a16="http://schemas.microsoft.com/office/drawing/2014/main" id="{4CE2B0F2-7C07-49E2-AC29-B0B9D36D4374}"/>
                  </a:ext>
                </a:extLst>
              </p:cNvPr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33676" extrusionOk="0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273;p39">
                <a:extLst>
                  <a:ext uri="{FF2B5EF4-FFF2-40B4-BE49-F238E27FC236}">
                    <a16:creationId xmlns:a16="http://schemas.microsoft.com/office/drawing/2014/main" id="{A737F043-9109-48E6-81E2-DBDBCAF697BD}"/>
                  </a:ext>
                </a:extLst>
              </p:cNvPr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22525" extrusionOk="0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274;p39">
                <a:extLst>
                  <a:ext uri="{FF2B5EF4-FFF2-40B4-BE49-F238E27FC236}">
                    <a16:creationId xmlns:a16="http://schemas.microsoft.com/office/drawing/2014/main" id="{6F767943-CAF9-486C-9F40-28D4C09C2891}"/>
                  </a:ext>
                </a:extLst>
              </p:cNvPr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avLst/>
                <a:gdLst/>
                <a:ahLst/>
                <a:cxnLst/>
                <a:rect l="l" t="t" r="r" b="b"/>
                <a:pathLst>
                  <a:path w="35553" h="46147" extrusionOk="0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275;p39">
                <a:extLst>
                  <a:ext uri="{FF2B5EF4-FFF2-40B4-BE49-F238E27FC236}">
                    <a16:creationId xmlns:a16="http://schemas.microsoft.com/office/drawing/2014/main" id="{A67FCFE7-E720-490D-8E22-AE1B452DDFE7}"/>
                  </a:ext>
                </a:extLst>
              </p:cNvPr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5276;p39">
                <a:extLst>
                  <a:ext uri="{FF2B5EF4-FFF2-40B4-BE49-F238E27FC236}">
                    <a16:creationId xmlns:a16="http://schemas.microsoft.com/office/drawing/2014/main" id="{DF327755-1F36-4165-98F6-FA491CBF3D3E}"/>
                  </a:ext>
                </a:extLst>
              </p:cNvPr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avLst/>
                <a:gdLst/>
                <a:ahLst/>
                <a:cxnLst/>
                <a:rect l="l" t="t" r="r" b="b"/>
                <a:pathLst>
                  <a:path w="27553" h="14896" extrusionOk="0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277;p39">
                <a:extLst>
                  <a:ext uri="{FF2B5EF4-FFF2-40B4-BE49-F238E27FC236}">
                    <a16:creationId xmlns:a16="http://schemas.microsoft.com/office/drawing/2014/main" id="{7DCFC132-B6A3-4A96-A0C9-4B58D082472F}"/>
                  </a:ext>
                </a:extLst>
              </p:cNvPr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avLst/>
                <a:gdLst/>
                <a:ahLst/>
                <a:cxnLst/>
                <a:rect l="l" t="t" r="r" b="b"/>
                <a:pathLst>
                  <a:path w="29304" h="47066" extrusionOk="0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278;p39">
                <a:extLst>
                  <a:ext uri="{FF2B5EF4-FFF2-40B4-BE49-F238E27FC236}">
                    <a16:creationId xmlns:a16="http://schemas.microsoft.com/office/drawing/2014/main" id="{42A26A21-57A6-4B4D-AE7C-0BB50E997A53}"/>
                  </a:ext>
                </a:extLst>
              </p:cNvPr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avLst/>
                <a:gdLst/>
                <a:ahLst/>
                <a:cxnLst/>
                <a:rect l="l" t="t" r="r" b="b"/>
                <a:pathLst>
                  <a:path w="32152" h="47082" extrusionOk="0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279;p39">
                <a:extLst>
                  <a:ext uri="{FF2B5EF4-FFF2-40B4-BE49-F238E27FC236}">
                    <a16:creationId xmlns:a16="http://schemas.microsoft.com/office/drawing/2014/main" id="{254ED51A-F1D9-4E68-906F-85BB0F64EBAB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3" extrusionOk="0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280;p39">
                <a:extLst>
                  <a:ext uri="{FF2B5EF4-FFF2-40B4-BE49-F238E27FC236}">
                    <a16:creationId xmlns:a16="http://schemas.microsoft.com/office/drawing/2014/main" id="{3B57E714-A90F-4C8A-8C3C-374B7447318A}"/>
                  </a:ext>
                </a:extLst>
              </p:cNvPr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avLst/>
                <a:gdLst/>
                <a:ahLst/>
                <a:cxnLst/>
                <a:rect l="l" t="t" r="r" b="b"/>
                <a:pathLst>
                  <a:path w="12376" h="22423" extrusionOk="0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281;p39">
                <a:extLst>
                  <a:ext uri="{FF2B5EF4-FFF2-40B4-BE49-F238E27FC236}">
                    <a16:creationId xmlns:a16="http://schemas.microsoft.com/office/drawing/2014/main" id="{5B656EE6-8EF6-4CEF-9E5C-F197024F644C}"/>
                  </a:ext>
                </a:extLst>
              </p:cNvPr>
              <p:cNvSpPr/>
              <p:nvPr/>
            </p:nvSpPr>
            <p:spPr>
              <a:xfrm>
                <a:off x="4718276" y="2140058"/>
                <a:ext cx="345363" cy="680820"/>
              </a:xfrm>
              <a:custGeom>
                <a:avLst/>
                <a:gdLst/>
                <a:ahLst/>
                <a:cxnLst/>
                <a:rect l="l" t="t" r="r" b="b"/>
                <a:pathLst>
                  <a:path w="23884" h="47083" extrusionOk="0">
                    <a:moveTo>
                      <a:pt x="19295" y="0"/>
                    </a:moveTo>
                    <a:cubicBezTo>
                      <a:pt x="18374" y="0"/>
                      <a:pt x="17356" y="292"/>
                      <a:pt x="16288" y="913"/>
                    </a:cubicBezTo>
                    <a:cubicBezTo>
                      <a:pt x="16026" y="1056"/>
                      <a:pt x="15765" y="1230"/>
                      <a:pt x="15541" y="1392"/>
                    </a:cubicBezTo>
                    <a:cubicBezTo>
                      <a:pt x="13532" y="2694"/>
                      <a:pt x="12202" y="4125"/>
                      <a:pt x="11023" y="5390"/>
                    </a:cubicBezTo>
                    <a:cubicBezTo>
                      <a:pt x="10625" y="5817"/>
                      <a:pt x="10247" y="6230"/>
                      <a:pt x="9850" y="6619"/>
                    </a:cubicBezTo>
                    <a:cubicBezTo>
                      <a:pt x="9924" y="6550"/>
                      <a:pt x="9997" y="6477"/>
                      <a:pt x="10070" y="6407"/>
                    </a:cubicBezTo>
                    <a:cubicBezTo>
                      <a:pt x="10082" y="6392"/>
                      <a:pt x="10093" y="6379"/>
                      <a:pt x="10105" y="6368"/>
                    </a:cubicBezTo>
                    <a:cubicBezTo>
                      <a:pt x="10124" y="6349"/>
                      <a:pt x="10144" y="6330"/>
                      <a:pt x="10159" y="6310"/>
                    </a:cubicBezTo>
                    <a:lnTo>
                      <a:pt x="10159" y="6315"/>
                    </a:lnTo>
                    <a:cubicBezTo>
                      <a:pt x="10448" y="6018"/>
                      <a:pt x="10733" y="5709"/>
                      <a:pt x="11030" y="5393"/>
                    </a:cubicBezTo>
                    <a:cubicBezTo>
                      <a:pt x="11728" y="4637"/>
                      <a:pt x="12487" y="3817"/>
                      <a:pt x="13413" y="3007"/>
                    </a:cubicBezTo>
                    <a:lnTo>
                      <a:pt x="18663" y="6037"/>
                    </a:lnTo>
                    <a:lnTo>
                      <a:pt x="18660" y="6045"/>
                    </a:lnTo>
                    <a:cubicBezTo>
                      <a:pt x="18752" y="6098"/>
                      <a:pt x="18845" y="6160"/>
                      <a:pt x="18921" y="6233"/>
                    </a:cubicBezTo>
                    <a:lnTo>
                      <a:pt x="18945" y="6249"/>
                    </a:lnTo>
                    <a:cubicBezTo>
                      <a:pt x="19014" y="6318"/>
                      <a:pt x="19087" y="6388"/>
                      <a:pt x="19160" y="6468"/>
                    </a:cubicBezTo>
                    <a:cubicBezTo>
                      <a:pt x="19172" y="6480"/>
                      <a:pt x="19176" y="6491"/>
                      <a:pt x="19188" y="6500"/>
                    </a:cubicBezTo>
                    <a:cubicBezTo>
                      <a:pt x="19253" y="6584"/>
                      <a:pt x="19311" y="6665"/>
                      <a:pt x="19361" y="6750"/>
                    </a:cubicBezTo>
                    <a:cubicBezTo>
                      <a:pt x="19380" y="6769"/>
                      <a:pt x="19388" y="6785"/>
                      <a:pt x="19403" y="6812"/>
                    </a:cubicBezTo>
                    <a:cubicBezTo>
                      <a:pt x="19450" y="6893"/>
                      <a:pt x="19500" y="6981"/>
                      <a:pt x="19539" y="7078"/>
                    </a:cubicBezTo>
                    <a:cubicBezTo>
                      <a:pt x="19550" y="7101"/>
                      <a:pt x="19565" y="7128"/>
                      <a:pt x="19576" y="7155"/>
                    </a:cubicBezTo>
                    <a:cubicBezTo>
                      <a:pt x="19615" y="7251"/>
                      <a:pt x="19646" y="7344"/>
                      <a:pt x="19685" y="7440"/>
                    </a:cubicBezTo>
                    <a:cubicBezTo>
                      <a:pt x="19692" y="7471"/>
                      <a:pt x="19708" y="7509"/>
                      <a:pt x="19720" y="7555"/>
                    </a:cubicBezTo>
                    <a:cubicBezTo>
                      <a:pt x="19743" y="7641"/>
                      <a:pt x="19766" y="7749"/>
                      <a:pt x="19793" y="7849"/>
                    </a:cubicBezTo>
                    <a:cubicBezTo>
                      <a:pt x="19793" y="7895"/>
                      <a:pt x="19808" y="7934"/>
                      <a:pt x="19816" y="7984"/>
                    </a:cubicBezTo>
                    <a:cubicBezTo>
                      <a:pt x="19839" y="8091"/>
                      <a:pt x="19850" y="8199"/>
                      <a:pt x="19859" y="8315"/>
                    </a:cubicBezTo>
                    <a:cubicBezTo>
                      <a:pt x="19870" y="8358"/>
                      <a:pt x="19873" y="8400"/>
                      <a:pt x="19882" y="8450"/>
                    </a:cubicBezTo>
                    <a:cubicBezTo>
                      <a:pt x="19893" y="8616"/>
                      <a:pt x="19900" y="8778"/>
                      <a:pt x="19900" y="8955"/>
                    </a:cubicBezTo>
                    <a:cubicBezTo>
                      <a:pt x="19905" y="9918"/>
                      <a:pt x="19692" y="10964"/>
                      <a:pt x="19295" y="11973"/>
                    </a:cubicBezTo>
                    <a:cubicBezTo>
                      <a:pt x="19168" y="12309"/>
                      <a:pt x="19014" y="12641"/>
                      <a:pt x="18841" y="12972"/>
                    </a:cubicBezTo>
                    <a:cubicBezTo>
                      <a:pt x="18162" y="14279"/>
                      <a:pt x="17252" y="15304"/>
                      <a:pt x="16285" y="15863"/>
                    </a:cubicBezTo>
                    <a:cubicBezTo>
                      <a:pt x="16161" y="15932"/>
                      <a:pt x="16026" y="16002"/>
                      <a:pt x="15829" y="16087"/>
                    </a:cubicBezTo>
                    <a:lnTo>
                      <a:pt x="15802" y="16099"/>
                    </a:lnTo>
                    <a:lnTo>
                      <a:pt x="15776" y="16110"/>
                    </a:lnTo>
                    <a:cubicBezTo>
                      <a:pt x="14361" y="16835"/>
                      <a:pt x="13463" y="16904"/>
                      <a:pt x="12425" y="16985"/>
                    </a:cubicBezTo>
                    <a:cubicBezTo>
                      <a:pt x="11940" y="17024"/>
                      <a:pt x="11423" y="17058"/>
                      <a:pt x="10849" y="17167"/>
                    </a:cubicBezTo>
                    <a:cubicBezTo>
                      <a:pt x="10471" y="17240"/>
                      <a:pt x="10059" y="17336"/>
                      <a:pt x="9607" y="17487"/>
                    </a:cubicBezTo>
                    <a:cubicBezTo>
                      <a:pt x="8936" y="17714"/>
                      <a:pt x="8178" y="18042"/>
                      <a:pt x="7290" y="18558"/>
                    </a:cubicBezTo>
                    <a:cubicBezTo>
                      <a:pt x="6605" y="18955"/>
                      <a:pt x="5972" y="19391"/>
                      <a:pt x="5356" y="19892"/>
                    </a:cubicBezTo>
                    <a:lnTo>
                      <a:pt x="5294" y="19950"/>
                    </a:lnTo>
                    <a:cubicBezTo>
                      <a:pt x="5009" y="20189"/>
                      <a:pt x="4735" y="20432"/>
                      <a:pt x="4495" y="20667"/>
                    </a:cubicBezTo>
                    <a:lnTo>
                      <a:pt x="4454" y="20709"/>
                    </a:lnTo>
                    <a:lnTo>
                      <a:pt x="4438" y="20717"/>
                    </a:lnTo>
                    <a:cubicBezTo>
                      <a:pt x="3886" y="21276"/>
                      <a:pt x="3378" y="21877"/>
                      <a:pt x="2922" y="22548"/>
                    </a:cubicBezTo>
                    <a:lnTo>
                      <a:pt x="2915" y="22564"/>
                    </a:lnTo>
                    <a:cubicBezTo>
                      <a:pt x="2714" y="22849"/>
                      <a:pt x="2534" y="23146"/>
                      <a:pt x="2356" y="23469"/>
                    </a:cubicBezTo>
                    <a:lnTo>
                      <a:pt x="2241" y="23666"/>
                    </a:lnTo>
                    <a:cubicBezTo>
                      <a:pt x="2090" y="23944"/>
                      <a:pt x="1959" y="24222"/>
                      <a:pt x="1828" y="24499"/>
                    </a:cubicBezTo>
                    <a:lnTo>
                      <a:pt x="1808" y="24545"/>
                    </a:lnTo>
                    <a:cubicBezTo>
                      <a:pt x="1774" y="24611"/>
                      <a:pt x="1743" y="24676"/>
                      <a:pt x="1720" y="24738"/>
                    </a:cubicBezTo>
                    <a:cubicBezTo>
                      <a:pt x="1593" y="25035"/>
                      <a:pt x="1461" y="25343"/>
                      <a:pt x="1350" y="25652"/>
                    </a:cubicBezTo>
                    <a:cubicBezTo>
                      <a:pt x="1326" y="25706"/>
                      <a:pt x="1312" y="25752"/>
                      <a:pt x="1296" y="25809"/>
                    </a:cubicBezTo>
                    <a:cubicBezTo>
                      <a:pt x="1164" y="26179"/>
                      <a:pt x="1041" y="26558"/>
                      <a:pt x="941" y="26920"/>
                    </a:cubicBezTo>
                    <a:cubicBezTo>
                      <a:pt x="933" y="26970"/>
                      <a:pt x="915" y="27017"/>
                      <a:pt x="915" y="27035"/>
                    </a:cubicBezTo>
                    <a:cubicBezTo>
                      <a:pt x="830" y="27359"/>
                      <a:pt x="744" y="27683"/>
                      <a:pt x="675" y="28015"/>
                    </a:cubicBezTo>
                    <a:cubicBezTo>
                      <a:pt x="652" y="28115"/>
                      <a:pt x="632" y="28215"/>
                      <a:pt x="614" y="28316"/>
                    </a:cubicBezTo>
                    <a:lnTo>
                      <a:pt x="595" y="28396"/>
                    </a:lnTo>
                    <a:cubicBezTo>
                      <a:pt x="545" y="28643"/>
                      <a:pt x="506" y="28890"/>
                      <a:pt x="463" y="29145"/>
                    </a:cubicBezTo>
                    <a:cubicBezTo>
                      <a:pt x="436" y="29287"/>
                      <a:pt x="409" y="29441"/>
                      <a:pt x="386" y="29595"/>
                    </a:cubicBezTo>
                    <a:cubicBezTo>
                      <a:pt x="360" y="29823"/>
                      <a:pt x="324" y="30062"/>
                      <a:pt x="298" y="30301"/>
                    </a:cubicBezTo>
                    <a:lnTo>
                      <a:pt x="286" y="30417"/>
                    </a:lnTo>
                    <a:cubicBezTo>
                      <a:pt x="267" y="30533"/>
                      <a:pt x="251" y="30656"/>
                      <a:pt x="244" y="30782"/>
                    </a:cubicBezTo>
                    <a:cubicBezTo>
                      <a:pt x="212" y="31026"/>
                      <a:pt x="193" y="31276"/>
                      <a:pt x="166" y="31531"/>
                    </a:cubicBezTo>
                    <a:lnTo>
                      <a:pt x="155" y="31661"/>
                    </a:lnTo>
                    <a:cubicBezTo>
                      <a:pt x="151" y="31754"/>
                      <a:pt x="143" y="31843"/>
                      <a:pt x="136" y="31939"/>
                    </a:cubicBezTo>
                    <a:lnTo>
                      <a:pt x="132" y="31978"/>
                    </a:lnTo>
                    <a:lnTo>
                      <a:pt x="132" y="32024"/>
                    </a:lnTo>
                    <a:lnTo>
                      <a:pt x="1" y="36084"/>
                    </a:lnTo>
                    <a:lnTo>
                      <a:pt x="4" y="36111"/>
                    </a:lnTo>
                    <a:lnTo>
                      <a:pt x="4" y="36141"/>
                    </a:lnTo>
                    <a:lnTo>
                      <a:pt x="4" y="44753"/>
                    </a:lnTo>
                    <a:lnTo>
                      <a:pt x="3983" y="47082"/>
                    </a:lnTo>
                    <a:lnTo>
                      <a:pt x="3983" y="47082"/>
                    </a:lnTo>
                    <a:lnTo>
                      <a:pt x="3979" y="42556"/>
                    </a:lnTo>
                    <a:lnTo>
                      <a:pt x="3983" y="42560"/>
                    </a:lnTo>
                    <a:lnTo>
                      <a:pt x="3983" y="38065"/>
                    </a:lnTo>
                    <a:lnTo>
                      <a:pt x="3979" y="33836"/>
                    </a:lnTo>
                    <a:cubicBezTo>
                      <a:pt x="3979" y="31334"/>
                      <a:pt x="4107" y="29430"/>
                      <a:pt x="4361" y="28019"/>
                    </a:cubicBezTo>
                    <a:cubicBezTo>
                      <a:pt x="4781" y="25652"/>
                      <a:pt x="5433" y="24942"/>
                      <a:pt x="7294" y="23871"/>
                    </a:cubicBezTo>
                    <a:cubicBezTo>
                      <a:pt x="8922" y="22926"/>
                      <a:pt x="9893" y="22853"/>
                      <a:pt x="11018" y="22768"/>
                    </a:cubicBezTo>
                    <a:cubicBezTo>
                      <a:pt x="11454" y="22738"/>
                      <a:pt x="11867" y="22687"/>
                      <a:pt x="12279" y="22626"/>
                    </a:cubicBezTo>
                    <a:cubicBezTo>
                      <a:pt x="12387" y="22610"/>
                      <a:pt x="12503" y="22590"/>
                      <a:pt x="12614" y="22571"/>
                    </a:cubicBezTo>
                    <a:cubicBezTo>
                      <a:pt x="12804" y="22537"/>
                      <a:pt x="12989" y="22494"/>
                      <a:pt x="13189" y="22441"/>
                    </a:cubicBezTo>
                    <a:cubicBezTo>
                      <a:pt x="13428" y="22386"/>
                      <a:pt x="13678" y="22313"/>
                      <a:pt x="13948" y="22224"/>
                    </a:cubicBezTo>
                    <a:lnTo>
                      <a:pt x="14268" y="22108"/>
                    </a:lnTo>
                    <a:cubicBezTo>
                      <a:pt x="14688" y="21946"/>
                      <a:pt x="15089" y="21770"/>
                      <a:pt x="15505" y="21558"/>
                    </a:cubicBezTo>
                    <a:cubicBezTo>
                      <a:pt x="15525" y="21550"/>
                      <a:pt x="15548" y="21542"/>
                      <a:pt x="15560" y="21530"/>
                    </a:cubicBezTo>
                    <a:cubicBezTo>
                      <a:pt x="15822" y="21423"/>
                      <a:pt x="16061" y="21303"/>
                      <a:pt x="16281" y="21176"/>
                    </a:cubicBezTo>
                    <a:cubicBezTo>
                      <a:pt x="18555" y="19857"/>
                      <a:pt x="20691" y="17286"/>
                      <a:pt x="22140" y="14101"/>
                    </a:cubicBezTo>
                    <a:cubicBezTo>
                      <a:pt x="23266" y="11646"/>
                      <a:pt x="23883" y="9002"/>
                      <a:pt x="23883" y="6646"/>
                    </a:cubicBezTo>
                    <a:lnTo>
                      <a:pt x="23883" y="6634"/>
                    </a:lnTo>
                    <a:cubicBezTo>
                      <a:pt x="23879" y="2486"/>
                      <a:pt x="21990" y="0"/>
                      <a:pt x="19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282;p39">
                <a:extLst>
                  <a:ext uri="{FF2B5EF4-FFF2-40B4-BE49-F238E27FC236}">
                    <a16:creationId xmlns:a16="http://schemas.microsoft.com/office/drawing/2014/main" id="{0680B258-B477-4C6B-A8C5-17D476B140CF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2484" extrusionOk="0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283;p39">
                <a:extLst>
                  <a:ext uri="{FF2B5EF4-FFF2-40B4-BE49-F238E27FC236}">
                    <a16:creationId xmlns:a16="http://schemas.microsoft.com/office/drawing/2014/main" id="{C2A05DBE-1C34-45CD-A5AF-4E8C43B2F528}"/>
                  </a:ext>
                </a:extLst>
              </p:cNvPr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avLst/>
                <a:gdLst/>
                <a:ahLst/>
                <a:cxnLst/>
                <a:rect l="l" t="t" r="r" b="b"/>
                <a:pathLst>
                  <a:path w="13726" h="63237" extrusionOk="0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284;p39">
                <a:extLst>
                  <a:ext uri="{FF2B5EF4-FFF2-40B4-BE49-F238E27FC236}">
                    <a16:creationId xmlns:a16="http://schemas.microsoft.com/office/drawing/2014/main" id="{185A225D-2061-412C-832D-CE2076DE52BF}"/>
                  </a:ext>
                </a:extLst>
              </p:cNvPr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avLst/>
                <a:gdLst/>
                <a:ahLst/>
                <a:cxnLst/>
                <a:rect l="l" t="t" r="r" b="b"/>
                <a:pathLst>
                  <a:path w="74150" h="90030" extrusionOk="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285;p39">
                <a:extLst>
                  <a:ext uri="{FF2B5EF4-FFF2-40B4-BE49-F238E27FC236}">
                    <a16:creationId xmlns:a16="http://schemas.microsoft.com/office/drawing/2014/main" id="{5D41A3E6-6CF7-49ED-B9D6-3AA7D20171FD}"/>
                  </a:ext>
                </a:extLst>
              </p:cNvPr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avLst/>
                <a:gdLst/>
                <a:ahLst/>
                <a:cxnLst/>
                <a:rect l="l" t="t" r="r" b="b"/>
                <a:pathLst>
                  <a:path w="18652" h="16430" extrusionOk="0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286;p39">
                <a:extLst>
                  <a:ext uri="{FF2B5EF4-FFF2-40B4-BE49-F238E27FC236}">
                    <a16:creationId xmlns:a16="http://schemas.microsoft.com/office/drawing/2014/main" id="{480588B5-01D5-40DE-8476-5A23211F5B88}"/>
                  </a:ext>
                </a:extLst>
              </p:cNvPr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avLst/>
                <a:gdLst/>
                <a:ahLst/>
                <a:cxnLst/>
                <a:rect l="l" t="t" r="r" b="b"/>
                <a:pathLst>
                  <a:path w="54250" h="33892" extrusionOk="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287;p39">
                <a:extLst>
                  <a:ext uri="{FF2B5EF4-FFF2-40B4-BE49-F238E27FC236}">
                    <a16:creationId xmlns:a16="http://schemas.microsoft.com/office/drawing/2014/main" id="{74D0E4B6-9B30-426C-A168-D4C9D1EE5E8C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0" extrusionOk="0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288;p39">
                <a:extLst>
                  <a:ext uri="{FF2B5EF4-FFF2-40B4-BE49-F238E27FC236}">
                    <a16:creationId xmlns:a16="http://schemas.microsoft.com/office/drawing/2014/main" id="{B6DA1D03-C97B-4EC7-8163-6697227355ED}"/>
                  </a:ext>
                </a:extLst>
              </p:cNvPr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101894" extrusionOk="0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289;p39">
                <a:extLst>
                  <a:ext uri="{FF2B5EF4-FFF2-40B4-BE49-F238E27FC236}">
                    <a16:creationId xmlns:a16="http://schemas.microsoft.com/office/drawing/2014/main" id="{DDB19772-9872-4742-9925-FCFBB39351A9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9578" extrusionOk="0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290;p39">
                <a:extLst>
                  <a:ext uri="{FF2B5EF4-FFF2-40B4-BE49-F238E27FC236}">
                    <a16:creationId xmlns:a16="http://schemas.microsoft.com/office/drawing/2014/main" id="{CE429027-CEFE-441C-8042-46C52E68D195}"/>
                  </a:ext>
                </a:extLst>
              </p:cNvPr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avLst/>
                <a:gdLst/>
                <a:ahLst/>
                <a:cxnLst/>
                <a:rect l="l" t="t" r="r" b="b"/>
                <a:pathLst>
                  <a:path w="95973" h="209528" extrusionOk="0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5291;p39">
              <a:extLst>
                <a:ext uri="{FF2B5EF4-FFF2-40B4-BE49-F238E27FC236}">
                  <a16:creationId xmlns:a16="http://schemas.microsoft.com/office/drawing/2014/main" id="{DF2A55C7-E0A0-44C0-A5DD-369B8040B47C}"/>
                </a:ext>
              </a:extLst>
            </p:cNvPr>
            <p:cNvSpPr/>
            <p:nvPr/>
          </p:nvSpPr>
          <p:spPr>
            <a:xfrm>
              <a:off x="3080458" y="3497793"/>
              <a:ext cx="911039" cy="479250"/>
            </a:xfrm>
            <a:custGeom>
              <a:avLst/>
              <a:gdLst/>
              <a:ahLst/>
              <a:cxnLst/>
              <a:rect l="l" t="t" r="r" b="b"/>
              <a:pathLst>
                <a:path w="16067" h="8452" extrusionOk="0">
                  <a:moveTo>
                    <a:pt x="8034" y="0"/>
                  </a:moveTo>
                  <a:cubicBezTo>
                    <a:pt x="6161" y="0"/>
                    <a:pt x="4288" y="412"/>
                    <a:pt x="2858" y="1237"/>
                  </a:cubicBezTo>
                  <a:cubicBezTo>
                    <a:pt x="1" y="2889"/>
                    <a:pt x="1" y="5564"/>
                    <a:pt x="2858" y="7213"/>
                  </a:cubicBezTo>
                  <a:cubicBezTo>
                    <a:pt x="4288" y="8039"/>
                    <a:pt x="6161" y="8451"/>
                    <a:pt x="8034" y="8451"/>
                  </a:cubicBezTo>
                  <a:cubicBezTo>
                    <a:pt x="9906" y="8451"/>
                    <a:pt x="11779" y="8039"/>
                    <a:pt x="13209" y="7213"/>
                  </a:cubicBezTo>
                  <a:cubicBezTo>
                    <a:pt x="16066" y="5564"/>
                    <a:pt x="16066" y="2889"/>
                    <a:pt x="13209" y="1237"/>
                  </a:cubicBezTo>
                  <a:cubicBezTo>
                    <a:pt x="11779" y="412"/>
                    <a:pt x="9906" y="0"/>
                    <a:pt x="803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92;p39">
              <a:extLst>
                <a:ext uri="{FF2B5EF4-FFF2-40B4-BE49-F238E27FC236}">
                  <a16:creationId xmlns:a16="http://schemas.microsoft.com/office/drawing/2014/main" id="{1B336047-7918-4BA7-A9E7-E57333364401}"/>
                </a:ext>
              </a:extLst>
            </p:cNvPr>
            <p:cNvSpPr/>
            <p:nvPr/>
          </p:nvSpPr>
          <p:spPr>
            <a:xfrm>
              <a:off x="6131064" y="2201144"/>
              <a:ext cx="287822" cy="570370"/>
            </a:xfrm>
            <a:custGeom>
              <a:avLst/>
              <a:gdLst/>
              <a:ahLst/>
              <a:cxnLst/>
              <a:rect l="l" t="t" r="r" b="b"/>
              <a:pathLst>
                <a:path w="5076" h="10059" extrusionOk="0">
                  <a:moveTo>
                    <a:pt x="3724" y="0"/>
                  </a:moveTo>
                  <a:cubicBezTo>
                    <a:pt x="2730" y="0"/>
                    <a:pt x="854" y="1251"/>
                    <a:pt x="379" y="4260"/>
                  </a:cubicBezTo>
                  <a:cubicBezTo>
                    <a:pt x="0" y="6663"/>
                    <a:pt x="506" y="9455"/>
                    <a:pt x="506" y="9455"/>
                  </a:cubicBezTo>
                  <a:lnTo>
                    <a:pt x="1564" y="10058"/>
                  </a:lnTo>
                  <a:cubicBezTo>
                    <a:pt x="1533" y="6925"/>
                    <a:pt x="2680" y="4493"/>
                    <a:pt x="3567" y="3342"/>
                  </a:cubicBezTo>
                  <a:cubicBezTo>
                    <a:pt x="5075" y="1393"/>
                    <a:pt x="4881" y="390"/>
                    <a:pt x="4045" y="55"/>
                  </a:cubicBezTo>
                  <a:cubicBezTo>
                    <a:pt x="3954" y="19"/>
                    <a:pt x="3846" y="0"/>
                    <a:pt x="372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93;p39">
              <a:extLst>
                <a:ext uri="{FF2B5EF4-FFF2-40B4-BE49-F238E27FC236}">
                  <a16:creationId xmlns:a16="http://schemas.microsoft.com/office/drawing/2014/main" id="{C5C508E9-68E5-41F2-A430-E81FC945AEE2}"/>
                </a:ext>
              </a:extLst>
            </p:cNvPr>
            <p:cNvSpPr/>
            <p:nvPr/>
          </p:nvSpPr>
          <p:spPr>
            <a:xfrm>
              <a:off x="6144446" y="2201144"/>
              <a:ext cx="252383" cy="570370"/>
            </a:xfrm>
            <a:custGeom>
              <a:avLst/>
              <a:gdLst/>
              <a:ahLst/>
              <a:cxnLst/>
              <a:rect l="l" t="t" r="r" b="b"/>
              <a:pathLst>
                <a:path w="4451" h="10059" extrusionOk="0">
                  <a:moveTo>
                    <a:pt x="3488" y="0"/>
                  </a:moveTo>
                  <a:cubicBezTo>
                    <a:pt x="2495" y="0"/>
                    <a:pt x="618" y="1253"/>
                    <a:pt x="143" y="4260"/>
                  </a:cubicBezTo>
                  <a:cubicBezTo>
                    <a:pt x="38" y="4915"/>
                    <a:pt x="0" y="5598"/>
                    <a:pt x="0" y="6246"/>
                  </a:cubicBezTo>
                  <a:cubicBezTo>
                    <a:pt x="0" y="7977"/>
                    <a:pt x="270" y="9455"/>
                    <a:pt x="270" y="9455"/>
                  </a:cubicBezTo>
                  <a:lnTo>
                    <a:pt x="1328" y="10058"/>
                  </a:lnTo>
                  <a:lnTo>
                    <a:pt x="1328" y="9949"/>
                  </a:lnTo>
                  <a:cubicBezTo>
                    <a:pt x="1325" y="6871"/>
                    <a:pt x="2454" y="4479"/>
                    <a:pt x="3331" y="3342"/>
                  </a:cubicBezTo>
                  <a:cubicBezTo>
                    <a:pt x="4133" y="2308"/>
                    <a:pt x="4450" y="1540"/>
                    <a:pt x="4450" y="997"/>
                  </a:cubicBezTo>
                  <a:cubicBezTo>
                    <a:pt x="4450" y="516"/>
                    <a:pt x="4201" y="213"/>
                    <a:pt x="3809" y="55"/>
                  </a:cubicBezTo>
                  <a:cubicBezTo>
                    <a:pt x="3716" y="18"/>
                    <a:pt x="3611" y="0"/>
                    <a:pt x="3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94;p39">
              <a:extLst>
                <a:ext uri="{FF2B5EF4-FFF2-40B4-BE49-F238E27FC236}">
                  <a16:creationId xmlns:a16="http://schemas.microsoft.com/office/drawing/2014/main" id="{E834D062-ABF8-4087-8B1F-D05B51EBDDAA}"/>
                </a:ext>
              </a:extLst>
            </p:cNvPr>
            <p:cNvSpPr/>
            <p:nvPr/>
          </p:nvSpPr>
          <p:spPr>
            <a:xfrm>
              <a:off x="6167297" y="2230630"/>
              <a:ext cx="171638" cy="463089"/>
            </a:xfrm>
            <a:custGeom>
              <a:avLst/>
              <a:gdLst/>
              <a:ahLst/>
              <a:cxnLst/>
              <a:rect l="l" t="t" r="r" b="b"/>
              <a:pathLst>
                <a:path w="3027" h="8167" extrusionOk="0">
                  <a:moveTo>
                    <a:pt x="2941" y="1"/>
                  </a:moveTo>
                  <a:cubicBezTo>
                    <a:pt x="2923" y="1"/>
                    <a:pt x="2905" y="7"/>
                    <a:pt x="2891" y="20"/>
                  </a:cubicBezTo>
                  <a:cubicBezTo>
                    <a:pt x="1396" y="1399"/>
                    <a:pt x="0" y="4880"/>
                    <a:pt x="348" y="8098"/>
                  </a:cubicBezTo>
                  <a:cubicBezTo>
                    <a:pt x="351" y="8136"/>
                    <a:pt x="385" y="8163"/>
                    <a:pt x="423" y="8166"/>
                  </a:cubicBezTo>
                  <a:cubicBezTo>
                    <a:pt x="426" y="8166"/>
                    <a:pt x="430" y="8166"/>
                    <a:pt x="433" y="8163"/>
                  </a:cubicBezTo>
                  <a:cubicBezTo>
                    <a:pt x="474" y="8160"/>
                    <a:pt x="505" y="8122"/>
                    <a:pt x="498" y="8081"/>
                  </a:cubicBezTo>
                  <a:cubicBezTo>
                    <a:pt x="153" y="4910"/>
                    <a:pt x="1525" y="1484"/>
                    <a:pt x="2993" y="133"/>
                  </a:cubicBezTo>
                  <a:cubicBezTo>
                    <a:pt x="3023" y="102"/>
                    <a:pt x="3027" y="54"/>
                    <a:pt x="2996" y="24"/>
                  </a:cubicBezTo>
                  <a:cubicBezTo>
                    <a:pt x="2982" y="9"/>
                    <a:pt x="296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95;p39">
              <a:extLst>
                <a:ext uri="{FF2B5EF4-FFF2-40B4-BE49-F238E27FC236}">
                  <a16:creationId xmlns:a16="http://schemas.microsoft.com/office/drawing/2014/main" id="{D6982D15-95F8-4084-9BF2-181C2B9DA9D6}"/>
                </a:ext>
              </a:extLst>
            </p:cNvPr>
            <p:cNvSpPr/>
            <p:nvPr/>
          </p:nvSpPr>
          <p:spPr>
            <a:xfrm>
              <a:off x="6174441" y="2365581"/>
              <a:ext cx="333127" cy="503518"/>
            </a:xfrm>
            <a:custGeom>
              <a:avLst/>
              <a:gdLst/>
              <a:ahLst/>
              <a:cxnLst/>
              <a:rect l="l" t="t" r="r" b="b"/>
              <a:pathLst>
                <a:path w="5875" h="8880" extrusionOk="0">
                  <a:moveTo>
                    <a:pt x="4656" y="0"/>
                  </a:moveTo>
                  <a:cubicBezTo>
                    <a:pt x="4615" y="0"/>
                    <a:pt x="4573" y="2"/>
                    <a:pt x="4532" y="5"/>
                  </a:cubicBezTo>
                  <a:cubicBezTo>
                    <a:pt x="4318" y="19"/>
                    <a:pt x="4109" y="114"/>
                    <a:pt x="3921" y="221"/>
                  </a:cubicBezTo>
                  <a:cubicBezTo>
                    <a:pt x="3318" y="555"/>
                    <a:pt x="2973" y="1271"/>
                    <a:pt x="2331" y="1531"/>
                  </a:cubicBezTo>
                  <a:cubicBezTo>
                    <a:pt x="2082" y="1629"/>
                    <a:pt x="1809" y="1654"/>
                    <a:pt x="1553" y="1722"/>
                  </a:cubicBezTo>
                  <a:cubicBezTo>
                    <a:pt x="1294" y="1790"/>
                    <a:pt x="1031" y="1920"/>
                    <a:pt x="911" y="2159"/>
                  </a:cubicBezTo>
                  <a:cubicBezTo>
                    <a:pt x="676" y="2630"/>
                    <a:pt x="1113" y="3210"/>
                    <a:pt x="949" y="3712"/>
                  </a:cubicBezTo>
                  <a:cubicBezTo>
                    <a:pt x="802" y="4152"/>
                    <a:pt x="372" y="4323"/>
                    <a:pt x="130" y="4722"/>
                  </a:cubicBezTo>
                  <a:cubicBezTo>
                    <a:pt x="24" y="4896"/>
                    <a:pt x="0" y="5098"/>
                    <a:pt x="17" y="5299"/>
                  </a:cubicBezTo>
                  <a:cubicBezTo>
                    <a:pt x="44" y="5643"/>
                    <a:pt x="95" y="5896"/>
                    <a:pt x="259" y="6278"/>
                  </a:cubicBezTo>
                  <a:cubicBezTo>
                    <a:pt x="396" y="6596"/>
                    <a:pt x="799" y="7158"/>
                    <a:pt x="799" y="7158"/>
                  </a:cubicBezTo>
                  <a:cubicBezTo>
                    <a:pt x="809" y="7169"/>
                    <a:pt x="3703" y="8838"/>
                    <a:pt x="3730" y="8855"/>
                  </a:cubicBezTo>
                  <a:cubicBezTo>
                    <a:pt x="3760" y="8872"/>
                    <a:pt x="3796" y="8879"/>
                    <a:pt x="3835" y="8879"/>
                  </a:cubicBezTo>
                  <a:cubicBezTo>
                    <a:pt x="4014" y="8879"/>
                    <a:pt x="4266" y="8723"/>
                    <a:pt x="4372" y="8650"/>
                  </a:cubicBezTo>
                  <a:cubicBezTo>
                    <a:pt x="4597" y="8500"/>
                    <a:pt x="4781" y="8285"/>
                    <a:pt x="4904" y="8043"/>
                  </a:cubicBezTo>
                  <a:cubicBezTo>
                    <a:pt x="5044" y="7760"/>
                    <a:pt x="5079" y="7459"/>
                    <a:pt x="5038" y="7145"/>
                  </a:cubicBezTo>
                  <a:cubicBezTo>
                    <a:pt x="5014" y="6985"/>
                    <a:pt x="4966" y="6828"/>
                    <a:pt x="4921" y="6671"/>
                  </a:cubicBezTo>
                  <a:cubicBezTo>
                    <a:pt x="4877" y="6514"/>
                    <a:pt x="4833" y="6360"/>
                    <a:pt x="4789" y="6207"/>
                  </a:cubicBezTo>
                  <a:cubicBezTo>
                    <a:pt x="4744" y="6053"/>
                    <a:pt x="4700" y="5896"/>
                    <a:pt x="4720" y="5739"/>
                  </a:cubicBezTo>
                  <a:cubicBezTo>
                    <a:pt x="4761" y="5422"/>
                    <a:pt x="5044" y="5200"/>
                    <a:pt x="5297" y="5008"/>
                  </a:cubicBezTo>
                  <a:cubicBezTo>
                    <a:pt x="5580" y="4797"/>
                    <a:pt x="5874" y="4517"/>
                    <a:pt x="5874" y="4138"/>
                  </a:cubicBezTo>
                  <a:cubicBezTo>
                    <a:pt x="5874" y="3845"/>
                    <a:pt x="5720" y="3572"/>
                    <a:pt x="5539" y="3340"/>
                  </a:cubicBezTo>
                  <a:cubicBezTo>
                    <a:pt x="5355" y="3108"/>
                    <a:pt x="5140" y="2903"/>
                    <a:pt x="4976" y="2661"/>
                  </a:cubicBezTo>
                  <a:cubicBezTo>
                    <a:pt x="4857" y="2486"/>
                    <a:pt x="4764" y="2278"/>
                    <a:pt x="4781" y="2070"/>
                  </a:cubicBezTo>
                  <a:cubicBezTo>
                    <a:pt x="4795" y="1937"/>
                    <a:pt x="4850" y="1814"/>
                    <a:pt x="4912" y="1698"/>
                  </a:cubicBezTo>
                  <a:cubicBezTo>
                    <a:pt x="5048" y="1449"/>
                    <a:pt x="5225" y="1224"/>
                    <a:pt x="5317" y="958"/>
                  </a:cubicBezTo>
                  <a:cubicBezTo>
                    <a:pt x="5410" y="692"/>
                    <a:pt x="5396" y="356"/>
                    <a:pt x="5188" y="166"/>
                  </a:cubicBezTo>
                  <a:cubicBezTo>
                    <a:pt x="5047" y="39"/>
                    <a:pt x="4851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296;p39">
              <a:extLst>
                <a:ext uri="{FF2B5EF4-FFF2-40B4-BE49-F238E27FC236}">
                  <a16:creationId xmlns:a16="http://schemas.microsoft.com/office/drawing/2014/main" id="{D498CB3B-FC8C-435F-8E4D-5C3A81B1A2FC}"/>
                </a:ext>
              </a:extLst>
            </p:cNvPr>
            <p:cNvSpPr/>
            <p:nvPr/>
          </p:nvSpPr>
          <p:spPr>
            <a:xfrm>
              <a:off x="6277186" y="2392572"/>
              <a:ext cx="148674" cy="423284"/>
            </a:xfrm>
            <a:custGeom>
              <a:avLst/>
              <a:gdLst/>
              <a:ahLst/>
              <a:cxnLst/>
              <a:rect l="l" t="t" r="r" b="b"/>
              <a:pathLst>
                <a:path w="2622" h="7465" extrusionOk="0">
                  <a:moveTo>
                    <a:pt x="2537" y="1"/>
                  </a:moveTo>
                  <a:cubicBezTo>
                    <a:pt x="2519" y="1"/>
                    <a:pt x="2500" y="7"/>
                    <a:pt x="2485" y="21"/>
                  </a:cubicBezTo>
                  <a:cubicBezTo>
                    <a:pt x="1441" y="1000"/>
                    <a:pt x="0" y="4359"/>
                    <a:pt x="126" y="7393"/>
                  </a:cubicBezTo>
                  <a:cubicBezTo>
                    <a:pt x="130" y="7434"/>
                    <a:pt x="161" y="7465"/>
                    <a:pt x="202" y="7465"/>
                  </a:cubicBezTo>
                  <a:lnTo>
                    <a:pt x="205" y="7465"/>
                  </a:lnTo>
                  <a:cubicBezTo>
                    <a:pt x="246" y="7461"/>
                    <a:pt x="280" y="7427"/>
                    <a:pt x="277" y="7386"/>
                  </a:cubicBezTo>
                  <a:cubicBezTo>
                    <a:pt x="154" y="4393"/>
                    <a:pt x="1564" y="1089"/>
                    <a:pt x="2588" y="129"/>
                  </a:cubicBezTo>
                  <a:cubicBezTo>
                    <a:pt x="2618" y="102"/>
                    <a:pt x="2621" y="55"/>
                    <a:pt x="2591" y="24"/>
                  </a:cubicBezTo>
                  <a:cubicBezTo>
                    <a:pt x="2577" y="8"/>
                    <a:pt x="2557" y="1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297;p39">
              <a:extLst>
                <a:ext uri="{FF2B5EF4-FFF2-40B4-BE49-F238E27FC236}">
                  <a16:creationId xmlns:a16="http://schemas.microsoft.com/office/drawing/2014/main" id="{9FD8605C-94F9-4615-970E-55A59BC8660F}"/>
                </a:ext>
              </a:extLst>
            </p:cNvPr>
            <p:cNvSpPr/>
            <p:nvPr/>
          </p:nvSpPr>
          <p:spPr>
            <a:xfrm>
              <a:off x="6309280" y="2586664"/>
              <a:ext cx="133421" cy="28691"/>
            </a:xfrm>
            <a:custGeom>
              <a:avLst/>
              <a:gdLst/>
              <a:ahLst/>
              <a:cxnLst/>
              <a:rect l="l" t="t" r="r" b="b"/>
              <a:pathLst>
                <a:path w="2353" h="506" extrusionOk="0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298;p39">
              <a:extLst>
                <a:ext uri="{FF2B5EF4-FFF2-40B4-BE49-F238E27FC236}">
                  <a16:creationId xmlns:a16="http://schemas.microsoft.com/office/drawing/2014/main" id="{89992530-0276-4A3F-AF72-976B6EBF5273}"/>
                </a:ext>
              </a:extLst>
            </p:cNvPr>
            <p:cNvSpPr/>
            <p:nvPr/>
          </p:nvSpPr>
          <p:spPr>
            <a:xfrm>
              <a:off x="2558928" y="3595331"/>
              <a:ext cx="287822" cy="570541"/>
            </a:xfrm>
            <a:custGeom>
              <a:avLst/>
              <a:gdLst/>
              <a:ahLst/>
              <a:cxnLst/>
              <a:rect l="l" t="t" r="r" b="b"/>
              <a:pathLst>
                <a:path w="5076" h="10062" extrusionOk="0">
                  <a:moveTo>
                    <a:pt x="1352" y="0"/>
                  </a:moveTo>
                  <a:cubicBezTo>
                    <a:pt x="1230" y="0"/>
                    <a:pt x="1122" y="19"/>
                    <a:pt x="1031" y="55"/>
                  </a:cubicBezTo>
                  <a:cubicBezTo>
                    <a:pt x="195" y="390"/>
                    <a:pt x="1" y="1390"/>
                    <a:pt x="1509" y="3342"/>
                  </a:cubicBezTo>
                  <a:cubicBezTo>
                    <a:pt x="2397" y="4492"/>
                    <a:pt x="3544" y="6929"/>
                    <a:pt x="3516" y="10062"/>
                  </a:cubicBezTo>
                  <a:lnTo>
                    <a:pt x="4568" y="9455"/>
                  </a:lnTo>
                  <a:cubicBezTo>
                    <a:pt x="4568" y="9455"/>
                    <a:pt x="5075" y="6662"/>
                    <a:pt x="4697" y="4260"/>
                  </a:cubicBezTo>
                  <a:cubicBezTo>
                    <a:pt x="4223" y="1252"/>
                    <a:pt x="2345" y="0"/>
                    <a:pt x="135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299;p39">
              <a:extLst>
                <a:ext uri="{FF2B5EF4-FFF2-40B4-BE49-F238E27FC236}">
                  <a16:creationId xmlns:a16="http://schemas.microsoft.com/office/drawing/2014/main" id="{CBF85C8D-90F5-49EB-8719-206095769125}"/>
                </a:ext>
              </a:extLst>
            </p:cNvPr>
            <p:cNvSpPr/>
            <p:nvPr/>
          </p:nvSpPr>
          <p:spPr>
            <a:xfrm>
              <a:off x="2580758" y="3595331"/>
              <a:ext cx="252496" cy="570541"/>
            </a:xfrm>
            <a:custGeom>
              <a:avLst/>
              <a:gdLst/>
              <a:ahLst/>
              <a:cxnLst/>
              <a:rect l="l" t="t" r="r" b="b"/>
              <a:pathLst>
                <a:path w="4453" h="10062" extrusionOk="0">
                  <a:moveTo>
                    <a:pt x="967" y="1"/>
                  </a:moveTo>
                  <a:cubicBezTo>
                    <a:pt x="845" y="1"/>
                    <a:pt x="738" y="18"/>
                    <a:pt x="646" y="55"/>
                  </a:cubicBezTo>
                  <a:cubicBezTo>
                    <a:pt x="254" y="212"/>
                    <a:pt x="1" y="516"/>
                    <a:pt x="1" y="997"/>
                  </a:cubicBezTo>
                  <a:cubicBezTo>
                    <a:pt x="1" y="1540"/>
                    <a:pt x="322" y="2308"/>
                    <a:pt x="1124" y="3342"/>
                  </a:cubicBezTo>
                  <a:cubicBezTo>
                    <a:pt x="2001" y="4479"/>
                    <a:pt x="3131" y="6871"/>
                    <a:pt x="3131" y="9953"/>
                  </a:cubicBezTo>
                  <a:lnTo>
                    <a:pt x="3131" y="10062"/>
                  </a:lnTo>
                  <a:lnTo>
                    <a:pt x="4183" y="9455"/>
                  </a:lnTo>
                  <a:cubicBezTo>
                    <a:pt x="4183" y="9455"/>
                    <a:pt x="4452" y="7970"/>
                    <a:pt x="4452" y="6232"/>
                  </a:cubicBezTo>
                  <a:cubicBezTo>
                    <a:pt x="4452" y="5588"/>
                    <a:pt x="4414" y="4909"/>
                    <a:pt x="4312" y="4260"/>
                  </a:cubicBezTo>
                  <a:cubicBezTo>
                    <a:pt x="3838" y="1253"/>
                    <a:pt x="1960" y="1"/>
                    <a:pt x="9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00;p39">
              <a:extLst>
                <a:ext uri="{FF2B5EF4-FFF2-40B4-BE49-F238E27FC236}">
                  <a16:creationId xmlns:a16="http://schemas.microsoft.com/office/drawing/2014/main" id="{FE311DD3-B5D2-4EA4-8038-9869789951FA}"/>
                </a:ext>
              </a:extLst>
            </p:cNvPr>
            <p:cNvSpPr/>
            <p:nvPr/>
          </p:nvSpPr>
          <p:spPr>
            <a:xfrm>
              <a:off x="2658044" y="3635476"/>
              <a:ext cx="150772" cy="521379"/>
            </a:xfrm>
            <a:custGeom>
              <a:avLst/>
              <a:gdLst/>
              <a:ahLst/>
              <a:cxnLst/>
              <a:rect l="l" t="t" r="r" b="b"/>
              <a:pathLst>
                <a:path w="2659" h="9195" extrusionOk="0">
                  <a:moveTo>
                    <a:pt x="89" y="1"/>
                  </a:moveTo>
                  <a:cubicBezTo>
                    <a:pt x="67" y="1"/>
                    <a:pt x="46" y="10"/>
                    <a:pt x="30" y="26"/>
                  </a:cubicBezTo>
                  <a:cubicBezTo>
                    <a:pt x="0" y="61"/>
                    <a:pt x="3" y="108"/>
                    <a:pt x="38" y="135"/>
                  </a:cubicBezTo>
                  <a:cubicBezTo>
                    <a:pt x="1837" y="1726"/>
                    <a:pt x="2502" y="4409"/>
                    <a:pt x="2253" y="9112"/>
                  </a:cubicBezTo>
                  <a:cubicBezTo>
                    <a:pt x="2249" y="9153"/>
                    <a:pt x="2283" y="9190"/>
                    <a:pt x="2328" y="9194"/>
                  </a:cubicBezTo>
                  <a:lnTo>
                    <a:pt x="2331" y="9194"/>
                  </a:lnTo>
                  <a:cubicBezTo>
                    <a:pt x="2372" y="9194"/>
                    <a:pt x="2406" y="9160"/>
                    <a:pt x="2410" y="9119"/>
                  </a:cubicBezTo>
                  <a:cubicBezTo>
                    <a:pt x="2659" y="4365"/>
                    <a:pt x="1983" y="1644"/>
                    <a:pt x="140" y="20"/>
                  </a:cubicBezTo>
                  <a:cubicBezTo>
                    <a:pt x="126" y="7"/>
                    <a:pt x="108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01;p39">
              <a:extLst>
                <a:ext uri="{FF2B5EF4-FFF2-40B4-BE49-F238E27FC236}">
                  <a16:creationId xmlns:a16="http://schemas.microsoft.com/office/drawing/2014/main" id="{44CFDCD4-3ED8-4B2F-9E78-40EDEEE5C720}"/>
                </a:ext>
              </a:extLst>
            </p:cNvPr>
            <p:cNvSpPr/>
            <p:nvPr/>
          </p:nvSpPr>
          <p:spPr>
            <a:xfrm>
              <a:off x="2477163" y="3813578"/>
              <a:ext cx="300523" cy="370154"/>
            </a:xfrm>
            <a:custGeom>
              <a:avLst/>
              <a:gdLst/>
              <a:ahLst/>
              <a:cxnLst/>
              <a:rect l="l" t="t" r="r" b="b"/>
              <a:pathLst>
                <a:path w="5300" h="6528" extrusionOk="0">
                  <a:moveTo>
                    <a:pt x="1380" y="1"/>
                  </a:moveTo>
                  <a:cubicBezTo>
                    <a:pt x="363" y="1"/>
                    <a:pt x="1" y="997"/>
                    <a:pt x="589" y="1674"/>
                  </a:cubicBezTo>
                  <a:cubicBezTo>
                    <a:pt x="1177" y="2347"/>
                    <a:pt x="2272" y="2834"/>
                    <a:pt x="3302" y="4223"/>
                  </a:cubicBezTo>
                  <a:cubicBezTo>
                    <a:pt x="4013" y="5182"/>
                    <a:pt x="4416" y="6527"/>
                    <a:pt x="4416" y="6527"/>
                  </a:cubicBezTo>
                  <a:lnTo>
                    <a:pt x="5276" y="6028"/>
                  </a:lnTo>
                  <a:cubicBezTo>
                    <a:pt x="5299" y="5019"/>
                    <a:pt x="4709" y="1671"/>
                    <a:pt x="2729" y="455"/>
                  </a:cubicBezTo>
                  <a:cubicBezTo>
                    <a:pt x="2203" y="131"/>
                    <a:pt x="1749" y="1"/>
                    <a:pt x="1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302;p39">
              <a:extLst>
                <a:ext uri="{FF2B5EF4-FFF2-40B4-BE49-F238E27FC236}">
                  <a16:creationId xmlns:a16="http://schemas.microsoft.com/office/drawing/2014/main" id="{5C27B997-BCEE-4344-8C75-CDEB913655B0}"/>
                </a:ext>
              </a:extLst>
            </p:cNvPr>
            <p:cNvSpPr/>
            <p:nvPr/>
          </p:nvSpPr>
          <p:spPr>
            <a:xfrm>
              <a:off x="2548664" y="3849300"/>
              <a:ext cx="212181" cy="328421"/>
            </a:xfrm>
            <a:custGeom>
              <a:avLst/>
              <a:gdLst/>
              <a:ahLst/>
              <a:cxnLst/>
              <a:rect l="l" t="t" r="r" b="b"/>
              <a:pathLst>
                <a:path w="3742" h="5792" extrusionOk="0">
                  <a:moveTo>
                    <a:pt x="87" y="0"/>
                  </a:moveTo>
                  <a:cubicBezTo>
                    <a:pt x="56" y="0"/>
                    <a:pt x="27" y="19"/>
                    <a:pt x="14" y="50"/>
                  </a:cubicBezTo>
                  <a:cubicBezTo>
                    <a:pt x="1" y="91"/>
                    <a:pt x="18" y="136"/>
                    <a:pt x="59" y="153"/>
                  </a:cubicBezTo>
                  <a:cubicBezTo>
                    <a:pt x="1943" y="877"/>
                    <a:pt x="3390" y="3166"/>
                    <a:pt x="3581" y="5716"/>
                  </a:cubicBezTo>
                  <a:cubicBezTo>
                    <a:pt x="3585" y="5761"/>
                    <a:pt x="3618" y="5792"/>
                    <a:pt x="3659" y="5792"/>
                  </a:cubicBezTo>
                  <a:lnTo>
                    <a:pt x="3666" y="5792"/>
                  </a:lnTo>
                  <a:cubicBezTo>
                    <a:pt x="3711" y="5788"/>
                    <a:pt x="3741" y="5751"/>
                    <a:pt x="3738" y="5706"/>
                  </a:cubicBezTo>
                  <a:cubicBezTo>
                    <a:pt x="3544" y="3095"/>
                    <a:pt x="2055" y="754"/>
                    <a:pt x="116" y="6"/>
                  </a:cubicBezTo>
                  <a:cubicBezTo>
                    <a:pt x="107" y="2"/>
                    <a:pt x="96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303;p39">
              <a:extLst>
                <a:ext uri="{FF2B5EF4-FFF2-40B4-BE49-F238E27FC236}">
                  <a16:creationId xmlns:a16="http://schemas.microsoft.com/office/drawing/2014/main" id="{44AB9545-8C63-471F-8690-F07E31A9FC31}"/>
                </a:ext>
              </a:extLst>
            </p:cNvPr>
            <p:cNvSpPr/>
            <p:nvPr/>
          </p:nvSpPr>
          <p:spPr>
            <a:xfrm>
              <a:off x="3288330" y="3615677"/>
              <a:ext cx="172205" cy="209913"/>
            </a:xfrm>
            <a:custGeom>
              <a:avLst/>
              <a:gdLst/>
              <a:ahLst/>
              <a:cxnLst/>
              <a:rect l="l" t="t" r="r" b="b"/>
              <a:pathLst>
                <a:path w="3037" h="3702" extrusionOk="0">
                  <a:moveTo>
                    <a:pt x="0" y="1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8" y="1314"/>
                  </a:lnTo>
                  <a:cubicBezTo>
                    <a:pt x="72" y="1601"/>
                    <a:pt x="704" y="2362"/>
                    <a:pt x="1062" y="2858"/>
                  </a:cubicBezTo>
                  <a:cubicBezTo>
                    <a:pt x="1304" y="3189"/>
                    <a:pt x="1758" y="3611"/>
                    <a:pt x="2304" y="3687"/>
                  </a:cubicBezTo>
                  <a:cubicBezTo>
                    <a:pt x="2381" y="3697"/>
                    <a:pt x="2451" y="3702"/>
                    <a:pt x="2515" y="3702"/>
                  </a:cubicBezTo>
                  <a:cubicBezTo>
                    <a:pt x="2887" y="3702"/>
                    <a:pt x="3037" y="3533"/>
                    <a:pt x="2752" y="3198"/>
                  </a:cubicBezTo>
                  <a:cubicBezTo>
                    <a:pt x="2615" y="3079"/>
                    <a:pt x="2482" y="2963"/>
                    <a:pt x="2359" y="2850"/>
                  </a:cubicBezTo>
                  <a:cubicBezTo>
                    <a:pt x="1977" y="2502"/>
                    <a:pt x="1687" y="1912"/>
                    <a:pt x="1520" y="1509"/>
                  </a:cubicBezTo>
                  <a:cubicBezTo>
                    <a:pt x="1424" y="1281"/>
                    <a:pt x="1376" y="1035"/>
                    <a:pt x="1376" y="785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304;p39">
              <a:extLst>
                <a:ext uri="{FF2B5EF4-FFF2-40B4-BE49-F238E27FC236}">
                  <a16:creationId xmlns:a16="http://schemas.microsoft.com/office/drawing/2014/main" id="{59A324FE-0AAB-4ACE-B9BE-153551F8A12D}"/>
                </a:ext>
              </a:extLst>
            </p:cNvPr>
            <p:cNvSpPr/>
            <p:nvPr/>
          </p:nvSpPr>
          <p:spPr>
            <a:xfrm>
              <a:off x="3572636" y="3539242"/>
              <a:ext cx="108812" cy="142607"/>
            </a:xfrm>
            <a:custGeom>
              <a:avLst/>
              <a:gdLst/>
              <a:ahLst/>
              <a:cxnLst/>
              <a:rect l="l" t="t" r="r" b="b"/>
              <a:pathLst>
                <a:path w="1919" h="2515" extrusionOk="0">
                  <a:moveTo>
                    <a:pt x="0" y="0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7" y="1314"/>
                  </a:lnTo>
                  <a:cubicBezTo>
                    <a:pt x="75" y="1618"/>
                    <a:pt x="356" y="1915"/>
                    <a:pt x="536" y="2158"/>
                  </a:cubicBezTo>
                  <a:cubicBezTo>
                    <a:pt x="679" y="2345"/>
                    <a:pt x="1041" y="2440"/>
                    <a:pt x="1260" y="2489"/>
                  </a:cubicBezTo>
                  <a:cubicBezTo>
                    <a:pt x="1331" y="2504"/>
                    <a:pt x="1403" y="2515"/>
                    <a:pt x="1474" y="2515"/>
                  </a:cubicBezTo>
                  <a:cubicBezTo>
                    <a:pt x="1501" y="2515"/>
                    <a:pt x="1529" y="2513"/>
                    <a:pt x="1556" y="2509"/>
                  </a:cubicBezTo>
                  <a:cubicBezTo>
                    <a:pt x="1611" y="2502"/>
                    <a:pt x="1666" y="2481"/>
                    <a:pt x="1710" y="2454"/>
                  </a:cubicBezTo>
                  <a:cubicBezTo>
                    <a:pt x="1751" y="2434"/>
                    <a:pt x="1785" y="2404"/>
                    <a:pt x="1809" y="2366"/>
                  </a:cubicBezTo>
                  <a:cubicBezTo>
                    <a:pt x="1918" y="2219"/>
                    <a:pt x="1833" y="2141"/>
                    <a:pt x="1755" y="2021"/>
                  </a:cubicBezTo>
                  <a:cubicBezTo>
                    <a:pt x="1655" y="1871"/>
                    <a:pt x="1587" y="1676"/>
                    <a:pt x="1519" y="1509"/>
                  </a:cubicBezTo>
                  <a:cubicBezTo>
                    <a:pt x="1454" y="1355"/>
                    <a:pt x="1372" y="1073"/>
                    <a:pt x="1372" y="1073"/>
                  </a:cubicBezTo>
                  <a:cubicBezTo>
                    <a:pt x="1372" y="1073"/>
                    <a:pt x="1375" y="868"/>
                    <a:pt x="1375" y="786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305;p39">
              <a:extLst>
                <a:ext uri="{FF2B5EF4-FFF2-40B4-BE49-F238E27FC236}">
                  <a16:creationId xmlns:a16="http://schemas.microsoft.com/office/drawing/2014/main" id="{3492F97D-E043-4808-A26D-6699267CFEF8}"/>
                </a:ext>
              </a:extLst>
            </p:cNvPr>
            <p:cNvSpPr/>
            <p:nvPr/>
          </p:nvSpPr>
          <p:spPr>
            <a:xfrm>
              <a:off x="3243251" y="2459176"/>
              <a:ext cx="445512" cy="1177541"/>
            </a:xfrm>
            <a:custGeom>
              <a:avLst/>
              <a:gdLst/>
              <a:ahLst/>
              <a:cxnLst/>
              <a:rect l="l" t="t" r="r" b="b"/>
              <a:pathLst>
                <a:path w="7857" h="20767" extrusionOk="0">
                  <a:moveTo>
                    <a:pt x="7164" y="1"/>
                  </a:moveTo>
                  <a:lnTo>
                    <a:pt x="1069" y="342"/>
                  </a:lnTo>
                  <a:cubicBezTo>
                    <a:pt x="1" y="2673"/>
                    <a:pt x="1106" y="10878"/>
                    <a:pt x="1106" y="10878"/>
                  </a:cubicBezTo>
                  <a:cubicBezTo>
                    <a:pt x="1075" y="11257"/>
                    <a:pt x="642" y="11997"/>
                    <a:pt x="482" y="13663"/>
                  </a:cubicBezTo>
                  <a:cubicBezTo>
                    <a:pt x="291" y="15628"/>
                    <a:pt x="779" y="20564"/>
                    <a:pt x="779" y="20564"/>
                  </a:cubicBezTo>
                  <a:cubicBezTo>
                    <a:pt x="779" y="20564"/>
                    <a:pt x="1089" y="20766"/>
                    <a:pt x="1533" y="20766"/>
                  </a:cubicBezTo>
                  <a:cubicBezTo>
                    <a:pt x="1725" y="20766"/>
                    <a:pt x="1943" y="20728"/>
                    <a:pt x="2171" y="20619"/>
                  </a:cubicBezTo>
                  <a:cubicBezTo>
                    <a:pt x="2171" y="20619"/>
                    <a:pt x="3482" y="13185"/>
                    <a:pt x="3728" y="11233"/>
                  </a:cubicBezTo>
                  <a:cubicBezTo>
                    <a:pt x="3942" y="9526"/>
                    <a:pt x="4355" y="5775"/>
                    <a:pt x="4355" y="5775"/>
                  </a:cubicBezTo>
                  <a:lnTo>
                    <a:pt x="5178" y="11229"/>
                  </a:lnTo>
                  <a:cubicBezTo>
                    <a:pt x="5178" y="11229"/>
                    <a:pt x="4874" y="12185"/>
                    <a:pt x="4806" y="12912"/>
                  </a:cubicBezTo>
                  <a:cubicBezTo>
                    <a:pt x="4693" y="14062"/>
                    <a:pt x="5809" y="19414"/>
                    <a:pt x="5809" y="19414"/>
                  </a:cubicBezTo>
                  <a:cubicBezTo>
                    <a:pt x="5809" y="19414"/>
                    <a:pt x="6057" y="19505"/>
                    <a:pt x="6535" y="19505"/>
                  </a:cubicBezTo>
                  <a:cubicBezTo>
                    <a:pt x="6718" y="19505"/>
                    <a:pt x="6935" y="19492"/>
                    <a:pt x="7184" y="19455"/>
                  </a:cubicBezTo>
                  <a:cubicBezTo>
                    <a:pt x="7184" y="19455"/>
                    <a:pt x="7578" y="12352"/>
                    <a:pt x="7680" y="10967"/>
                  </a:cubicBezTo>
                  <a:cubicBezTo>
                    <a:pt x="7857" y="8642"/>
                    <a:pt x="7591" y="1379"/>
                    <a:pt x="716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306;p39">
              <a:extLst>
                <a:ext uri="{FF2B5EF4-FFF2-40B4-BE49-F238E27FC236}">
                  <a16:creationId xmlns:a16="http://schemas.microsoft.com/office/drawing/2014/main" id="{5DAFC4B3-B213-427A-9271-60BB54F530DE}"/>
                </a:ext>
              </a:extLst>
            </p:cNvPr>
            <p:cNvSpPr/>
            <p:nvPr/>
          </p:nvSpPr>
          <p:spPr>
            <a:xfrm>
              <a:off x="3490191" y="2611308"/>
              <a:ext cx="140339" cy="439898"/>
            </a:xfrm>
            <a:custGeom>
              <a:avLst/>
              <a:gdLst/>
              <a:ahLst/>
              <a:cxnLst/>
              <a:rect l="l" t="t" r="r" b="b"/>
              <a:pathLst>
                <a:path w="2475" h="7758" extrusionOk="0">
                  <a:moveTo>
                    <a:pt x="2475" y="0"/>
                  </a:moveTo>
                  <a:cubicBezTo>
                    <a:pt x="1813" y="625"/>
                    <a:pt x="348" y="928"/>
                    <a:pt x="348" y="928"/>
                  </a:cubicBezTo>
                  <a:lnTo>
                    <a:pt x="0" y="3092"/>
                  </a:lnTo>
                  <a:lnTo>
                    <a:pt x="704" y="7758"/>
                  </a:lnTo>
                  <a:lnTo>
                    <a:pt x="356" y="2816"/>
                  </a:lnTo>
                  <a:lnTo>
                    <a:pt x="745" y="1150"/>
                  </a:lnTo>
                  <a:cubicBezTo>
                    <a:pt x="1778" y="867"/>
                    <a:pt x="2474" y="0"/>
                    <a:pt x="24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307;p39">
              <a:extLst>
                <a:ext uri="{FF2B5EF4-FFF2-40B4-BE49-F238E27FC236}">
                  <a16:creationId xmlns:a16="http://schemas.microsoft.com/office/drawing/2014/main" id="{DBC90E28-976C-4A48-985E-7882FFD2F7FE}"/>
                </a:ext>
              </a:extLst>
            </p:cNvPr>
            <p:cNvSpPr/>
            <p:nvPr/>
          </p:nvSpPr>
          <p:spPr>
            <a:xfrm>
              <a:off x="3268824" y="3665065"/>
              <a:ext cx="228341" cy="208722"/>
            </a:xfrm>
            <a:custGeom>
              <a:avLst/>
              <a:gdLst/>
              <a:ahLst/>
              <a:cxnLst/>
              <a:rect l="l" t="t" r="r" b="b"/>
              <a:pathLst>
                <a:path w="4027" h="3681" extrusionOk="0">
                  <a:moveTo>
                    <a:pt x="1720" y="0"/>
                  </a:moveTo>
                  <a:lnTo>
                    <a:pt x="1724" y="198"/>
                  </a:lnTo>
                  <a:cubicBezTo>
                    <a:pt x="1724" y="343"/>
                    <a:pt x="1308" y="386"/>
                    <a:pt x="1085" y="386"/>
                  </a:cubicBezTo>
                  <a:cubicBezTo>
                    <a:pt x="1067" y="386"/>
                    <a:pt x="1049" y="386"/>
                    <a:pt x="1034" y="385"/>
                  </a:cubicBezTo>
                  <a:cubicBezTo>
                    <a:pt x="720" y="372"/>
                    <a:pt x="443" y="262"/>
                    <a:pt x="344" y="153"/>
                  </a:cubicBezTo>
                  <a:lnTo>
                    <a:pt x="344" y="4"/>
                  </a:lnTo>
                  <a:cubicBezTo>
                    <a:pt x="341" y="3"/>
                    <a:pt x="337" y="2"/>
                    <a:pt x="334" y="2"/>
                  </a:cubicBezTo>
                  <a:cubicBezTo>
                    <a:pt x="253" y="2"/>
                    <a:pt x="188" y="256"/>
                    <a:pt x="126" y="492"/>
                  </a:cubicBezTo>
                  <a:cubicBezTo>
                    <a:pt x="58" y="758"/>
                    <a:pt x="0" y="1072"/>
                    <a:pt x="48" y="1215"/>
                  </a:cubicBezTo>
                  <a:cubicBezTo>
                    <a:pt x="139" y="1478"/>
                    <a:pt x="522" y="1730"/>
                    <a:pt x="689" y="1956"/>
                  </a:cubicBezTo>
                  <a:cubicBezTo>
                    <a:pt x="856" y="2181"/>
                    <a:pt x="952" y="2635"/>
                    <a:pt x="1160" y="2942"/>
                  </a:cubicBezTo>
                  <a:cubicBezTo>
                    <a:pt x="1365" y="3252"/>
                    <a:pt x="2184" y="3584"/>
                    <a:pt x="2655" y="3669"/>
                  </a:cubicBezTo>
                  <a:cubicBezTo>
                    <a:pt x="2700" y="3677"/>
                    <a:pt x="2753" y="3681"/>
                    <a:pt x="2810" y="3681"/>
                  </a:cubicBezTo>
                  <a:cubicBezTo>
                    <a:pt x="3266" y="3681"/>
                    <a:pt x="4027" y="3434"/>
                    <a:pt x="3887" y="3027"/>
                  </a:cubicBezTo>
                  <a:cubicBezTo>
                    <a:pt x="3737" y="2584"/>
                    <a:pt x="3143" y="2126"/>
                    <a:pt x="2710" y="1727"/>
                  </a:cubicBezTo>
                  <a:cubicBezTo>
                    <a:pt x="2160" y="1229"/>
                    <a:pt x="1853" y="58"/>
                    <a:pt x="17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308;p39">
              <a:extLst>
                <a:ext uri="{FF2B5EF4-FFF2-40B4-BE49-F238E27FC236}">
                  <a16:creationId xmlns:a16="http://schemas.microsoft.com/office/drawing/2014/main" id="{2D50D3FB-D38E-4EF9-9F07-FD90050B39A9}"/>
                </a:ext>
              </a:extLst>
            </p:cNvPr>
            <p:cNvSpPr/>
            <p:nvPr/>
          </p:nvSpPr>
          <p:spPr>
            <a:xfrm>
              <a:off x="3543208" y="3595321"/>
              <a:ext cx="298652" cy="153720"/>
            </a:xfrm>
            <a:custGeom>
              <a:avLst/>
              <a:gdLst/>
              <a:ahLst/>
              <a:cxnLst/>
              <a:rect l="l" t="t" r="r" b="b"/>
              <a:pathLst>
                <a:path w="5267" h="2711" extrusionOk="0">
                  <a:moveTo>
                    <a:pt x="507" y="1"/>
                  </a:moveTo>
                  <a:cubicBezTo>
                    <a:pt x="381" y="1"/>
                    <a:pt x="275" y="590"/>
                    <a:pt x="191" y="971"/>
                  </a:cubicBezTo>
                  <a:cubicBezTo>
                    <a:pt x="113" y="1325"/>
                    <a:pt x="1" y="1742"/>
                    <a:pt x="281" y="1936"/>
                  </a:cubicBezTo>
                  <a:cubicBezTo>
                    <a:pt x="493" y="2083"/>
                    <a:pt x="947" y="2121"/>
                    <a:pt x="1323" y="2121"/>
                  </a:cubicBezTo>
                  <a:cubicBezTo>
                    <a:pt x="1448" y="2121"/>
                    <a:pt x="1564" y="2117"/>
                    <a:pt x="1659" y="2111"/>
                  </a:cubicBezTo>
                  <a:cubicBezTo>
                    <a:pt x="1668" y="2110"/>
                    <a:pt x="1677" y="2110"/>
                    <a:pt x="1686" y="2110"/>
                  </a:cubicBezTo>
                  <a:cubicBezTo>
                    <a:pt x="2070" y="2110"/>
                    <a:pt x="2656" y="2519"/>
                    <a:pt x="3107" y="2619"/>
                  </a:cubicBezTo>
                  <a:cubicBezTo>
                    <a:pt x="3393" y="2683"/>
                    <a:pt x="3663" y="2710"/>
                    <a:pt x="3907" y="2710"/>
                  </a:cubicBezTo>
                  <a:cubicBezTo>
                    <a:pt x="4388" y="2710"/>
                    <a:pt x="4765" y="2605"/>
                    <a:pt x="4959" y="2475"/>
                  </a:cubicBezTo>
                  <a:cubicBezTo>
                    <a:pt x="5253" y="2281"/>
                    <a:pt x="5267" y="1936"/>
                    <a:pt x="4983" y="1810"/>
                  </a:cubicBezTo>
                  <a:cubicBezTo>
                    <a:pt x="4529" y="1605"/>
                    <a:pt x="3526" y="1206"/>
                    <a:pt x="3008" y="947"/>
                  </a:cubicBezTo>
                  <a:cubicBezTo>
                    <a:pt x="2700" y="793"/>
                    <a:pt x="2386" y="571"/>
                    <a:pt x="2198" y="363"/>
                  </a:cubicBezTo>
                  <a:cubicBezTo>
                    <a:pt x="2038" y="192"/>
                    <a:pt x="1963" y="87"/>
                    <a:pt x="1891" y="84"/>
                  </a:cubicBezTo>
                  <a:lnTo>
                    <a:pt x="1891" y="84"/>
                  </a:lnTo>
                  <a:lnTo>
                    <a:pt x="1902" y="301"/>
                  </a:lnTo>
                  <a:cubicBezTo>
                    <a:pt x="1773" y="368"/>
                    <a:pt x="1582" y="398"/>
                    <a:pt x="1383" y="398"/>
                  </a:cubicBezTo>
                  <a:cubicBezTo>
                    <a:pt x="1019" y="398"/>
                    <a:pt x="624" y="297"/>
                    <a:pt x="516" y="134"/>
                  </a:cubicBezTo>
                  <a:lnTo>
                    <a:pt x="516" y="2"/>
                  </a:lnTo>
                  <a:cubicBezTo>
                    <a:pt x="513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309;p39">
              <a:extLst>
                <a:ext uri="{FF2B5EF4-FFF2-40B4-BE49-F238E27FC236}">
                  <a16:creationId xmlns:a16="http://schemas.microsoft.com/office/drawing/2014/main" id="{6E56ECC2-C72D-42F1-B826-7A03C31ED13F}"/>
                </a:ext>
              </a:extLst>
            </p:cNvPr>
            <p:cNvSpPr/>
            <p:nvPr/>
          </p:nvSpPr>
          <p:spPr>
            <a:xfrm>
              <a:off x="3293376" y="2016160"/>
              <a:ext cx="371004" cy="504255"/>
            </a:xfrm>
            <a:custGeom>
              <a:avLst/>
              <a:gdLst/>
              <a:ahLst/>
              <a:cxnLst/>
              <a:rect l="l" t="t" r="r" b="b"/>
              <a:pathLst>
                <a:path w="6543" h="8893" extrusionOk="0">
                  <a:moveTo>
                    <a:pt x="4220" y="0"/>
                  </a:moveTo>
                  <a:cubicBezTo>
                    <a:pt x="4209" y="0"/>
                    <a:pt x="4198" y="1"/>
                    <a:pt x="4188" y="2"/>
                  </a:cubicBezTo>
                  <a:lnTo>
                    <a:pt x="2066" y="63"/>
                  </a:lnTo>
                  <a:cubicBezTo>
                    <a:pt x="697" y="158"/>
                    <a:pt x="601" y="817"/>
                    <a:pt x="259" y="1541"/>
                  </a:cubicBezTo>
                  <a:cubicBezTo>
                    <a:pt x="1" y="2090"/>
                    <a:pt x="86" y="2746"/>
                    <a:pt x="284" y="3319"/>
                  </a:cubicBezTo>
                  <a:lnTo>
                    <a:pt x="1147" y="6059"/>
                  </a:lnTo>
                  <a:cubicBezTo>
                    <a:pt x="1147" y="6059"/>
                    <a:pt x="703" y="7138"/>
                    <a:pt x="185" y="8155"/>
                  </a:cubicBezTo>
                  <a:cubicBezTo>
                    <a:pt x="1130" y="8683"/>
                    <a:pt x="2168" y="8893"/>
                    <a:pt x="3123" y="8893"/>
                  </a:cubicBezTo>
                  <a:cubicBezTo>
                    <a:pt x="4582" y="8893"/>
                    <a:pt x="5845" y="8404"/>
                    <a:pt x="6280" y="7814"/>
                  </a:cubicBezTo>
                  <a:cubicBezTo>
                    <a:pt x="6311" y="7609"/>
                    <a:pt x="6127" y="5994"/>
                    <a:pt x="6010" y="4937"/>
                  </a:cubicBezTo>
                  <a:cubicBezTo>
                    <a:pt x="6434" y="3882"/>
                    <a:pt x="6543" y="3213"/>
                    <a:pt x="6366" y="2513"/>
                  </a:cubicBezTo>
                  <a:cubicBezTo>
                    <a:pt x="6044" y="1240"/>
                    <a:pt x="4802" y="0"/>
                    <a:pt x="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310;p39">
              <a:extLst>
                <a:ext uri="{FF2B5EF4-FFF2-40B4-BE49-F238E27FC236}">
                  <a16:creationId xmlns:a16="http://schemas.microsoft.com/office/drawing/2014/main" id="{216B964A-B4BB-4DE5-B580-670C4291E4D6}"/>
                </a:ext>
              </a:extLst>
            </p:cNvPr>
            <p:cNvSpPr/>
            <p:nvPr/>
          </p:nvSpPr>
          <p:spPr>
            <a:xfrm>
              <a:off x="3343501" y="1707756"/>
              <a:ext cx="283909" cy="391474"/>
            </a:xfrm>
            <a:custGeom>
              <a:avLst/>
              <a:gdLst/>
              <a:ahLst/>
              <a:cxnLst/>
              <a:rect l="l" t="t" r="r" b="b"/>
              <a:pathLst>
                <a:path w="5007" h="6904" extrusionOk="0">
                  <a:moveTo>
                    <a:pt x="4287" y="0"/>
                  </a:moveTo>
                  <a:cubicBezTo>
                    <a:pt x="4222" y="563"/>
                    <a:pt x="3864" y="1443"/>
                    <a:pt x="2929" y="1955"/>
                  </a:cubicBezTo>
                  <a:cubicBezTo>
                    <a:pt x="2081" y="2421"/>
                    <a:pt x="1426" y="2444"/>
                    <a:pt x="1307" y="2444"/>
                  </a:cubicBezTo>
                  <a:cubicBezTo>
                    <a:pt x="1294" y="2444"/>
                    <a:pt x="1287" y="2443"/>
                    <a:pt x="1287" y="2443"/>
                  </a:cubicBezTo>
                  <a:cubicBezTo>
                    <a:pt x="1219" y="2204"/>
                    <a:pt x="969" y="2076"/>
                    <a:pt x="720" y="2076"/>
                  </a:cubicBezTo>
                  <a:cubicBezTo>
                    <a:pt x="557" y="2076"/>
                    <a:pt x="394" y="2131"/>
                    <a:pt x="284" y="2246"/>
                  </a:cubicBezTo>
                  <a:cubicBezTo>
                    <a:pt x="0" y="2533"/>
                    <a:pt x="18" y="3331"/>
                    <a:pt x="506" y="3655"/>
                  </a:cubicBezTo>
                  <a:cubicBezTo>
                    <a:pt x="646" y="3749"/>
                    <a:pt x="770" y="3782"/>
                    <a:pt x="876" y="3782"/>
                  </a:cubicBezTo>
                  <a:cubicBezTo>
                    <a:pt x="1137" y="3782"/>
                    <a:pt x="1287" y="3580"/>
                    <a:pt x="1287" y="3580"/>
                  </a:cubicBezTo>
                  <a:lnTo>
                    <a:pt x="1287" y="5676"/>
                  </a:lnTo>
                  <a:cubicBezTo>
                    <a:pt x="1287" y="5676"/>
                    <a:pt x="1652" y="6266"/>
                    <a:pt x="2226" y="6655"/>
                  </a:cubicBezTo>
                  <a:cubicBezTo>
                    <a:pt x="2475" y="6826"/>
                    <a:pt x="2776" y="6903"/>
                    <a:pt x="3039" y="6903"/>
                  </a:cubicBezTo>
                  <a:cubicBezTo>
                    <a:pt x="3377" y="6903"/>
                    <a:pt x="3651" y="6775"/>
                    <a:pt x="3672" y="6553"/>
                  </a:cubicBezTo>
                  <a:cubicBezTo>
                    <a:pt x="3710" y="6153"/>
                    <a:pt x="3102" y="5447"/>
                    <a:pt x="3102" y="5447"/>
                  </a:cubicBezTo>
                  <a:lnTo>
                    <a:pt x="3102" y="4581"/>
                  </a:lnTo>
                  <a:cubicBezTo>
                    <a:pt x="3376" y="4627"/>
                    <a:pt x="3655" y="4668"/>
                    <a:pt x="3884" y="4668"/>
                  </a:cubicBezTo>
                  <a:cubicBezTo>
                    <a:pt x="4023" y="4668"/>
                    <a:pt x="4143" y="4653"/>
                    <a:pt x="4233" y="4614"/>
                  </a:cubicBezTo>
                  <a:cubicBezTo>
                    <a:pt x="4468" y="4512"/>
                    <a:pt x="4936" y="4154"/>
                    <a:pt x="4970" y="2710"/>
                  </a:cubicBezTo>
                  <a:cubicBezTo>
                    <a:pt x="5007" y="1007"/>
                    <a:pt x="4608" y="191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311;p39">
              <a:extLst>
                <a:ext uri="{FF2B5EF4-FFF2-40B4-BE49-F238E27FC236}">
                  <a16:creationId xmlns:a16="http://schemas.microsoft.com/office/drawing/2014/main" id="{6A889CCA-0D28-445C-9E48-6B6AE658FDBE}"/>
                </a:ext>
              </a:extLst>
            </p:cNvPr>
            <p:cNvSpPr/>
            <p:nvPr/>
          </p:nvSpPr>
          <p:spPr>
            <a:xfrm>
              <a:off x="3503743" y="1830630"/>
              <a:ext cx="21150" cy="21320"/>
            </a:xfrm>
            <a:custGeom>
              <a:avLst/>
              <a:gdLst/>
              <a:ahLst/>
              <a:cxnLst/>
              <a:rect l="l" t="t" r="r" b="b"/>
              <a:pathLst>
                <a:path w="373" h="376" extrusionOk="0">
                  <a:moveTo>
                    <a:pt x="184" y="0"/>
                  </a:moveTo>
                  <a:cubicBezTo>
                    <a:pt x="182" y="0"/>
                    <a:pt x="180" y="0"/>
                    <a:pt x="178" y="0"/>
                  </a:cubicBezTo>
                  <a:cubicBezTo>
                    <a:pt x="79" y="4"/>
                    <a:pt x="0" y="92"/>
                    <a:pt x="7" y="198"/>
                  </a:cubicBezTo>
                  <a:cubicBezTo>
                    <a:pt x="10" y="296"/>
                    <a:pt x="90" y="376"/>
                    <a:pt x="183" y="376"/>
                  </a:cubicBezTo>
                  <a:cubicBezTo>
                    <a:pt x="187" y="376"/>
                    <a:pt x="191" y="376"/>
                    <a:pt x="194" y="376"/>
                  </a:cubicBezTo>
                  <a:cubicBezTo>
                    <a:pt x="297" y="372"/>
                    <a:pt x="372" y="284"/>
                    <a:pt x="369" y="181"/>
                  </a:cubicBezTo>
                  <a:cubicBezTo>
                    <a:pt x="362" y="77"/>
                    <a:pt x="280" y="0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312;p39">
              <a:extLst>
                <a:ext uri="{FF2B5EF4-FFF2-40B4-BE49-F238E27FC236}">
                  <a16:creationId xmlns:a16="http://schemas.microsoft.com/office/drawing/2014/main" id="{D720EBA8-67D7-456B-AAB4-A308CA6BD3D3}"/>
                </a:ext>
              </a:extLst>
            </p:cNvPr>
            <p:cNvSpPr/>
            <p:nvPr/>
          </p:nvSpPr>
          <p:spPr>
            <a:xfrm>
              <a:off x="3534475" y="1910127"/>
              <a:ext cx="26026" cy="16897"/>
            </a:xfrm>
            <a:custGeom>
              <a:avLst/>
              <a:gdLst/>
              <a:ahLst/>
              <a:cxnLst/>
              <a:rect l="l" t="t" r="r" b="b"/>
              <a:pathLst>
                <a:path w="459" h="298" extrusionOk="0">
                  <a:moveTo>
                    <a:pt x="35" y="1"/>
                  </a:moveTo>
                  <a:cubicBezTo>
                    <a:pt x="1" y="124"/>
                    <a:pt x="66" y="250"/>
                    <a:pt x="185" y="287"/>
                  </a:cubicBezTo>
                  <a:cubicBezTo>
                    <a:pt x="207" y="294"/>
                    <a:pt x="229" y="298"/>
                    <a:pt x="250" y="298"/>
                  </a:cubicBezTo>
                  <a:cubicBezTo>
                    <a:pt x="344" y="298"/>
                    <a:pt x="430" y="235"/>
                    <a:pt x="458" y="138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313;p39">
              <a:extLst>
                <a:ext uri="{FF2B5EF4-FFF2-40B4-BE49-F238E27FC236}">
                  <a16:creationId xmlns:a16="http://schemas.microsoft.com/office/drawing/2014/main" id="{AEF29796-D743-46B9-B54F-926B14C905DE}"/>
                </a:ext>
              </a:extLst>
            </p:cNvPr>
            <p:cNvSpPr/>
            <p:nvPr/>
          </p:nvSpPr>
          <p:spPr>
            <a:xfrm>
              <a:off x="3588116" y="1789010"/>
              <a:ext cx="24836" cy="20186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314;p39">
              <a:extLst>
                <a:ext uri="{FF2B5EF4-FFF2-40B4-BE49-F238E27FC236}">
                  <a16:creationId xmlns:a16="http://schemas.microsoft.com/office/drawing/2014/main" id="{AA383E31-BFBB-475A-96B9-6144F30F33C2}"/>
                </a:ext>
              </a:extLst>
            </p:cNvPr>
            <p:cNvSpPr/>
            <p:nvPr/>
          </p:nvSpPr>
          <p:spPr>
            <a:xfrm>
              <a:off x="3583240" y="1823032"/>
              <a:ext cx="21377" cy="21604"/>
            </a:xfrm>
            <a:custGeom>
              <a:avLst/>
              <a:gdLst/>
              <a:ahLst/>
              <a:cxnLst/>
              <a:rect l="l" t="t" r="r" b="b"/>
              <a:pathLst>
                <a:path w="377" h="381" extrusionOk="0">
                  <a:moveTo>
                    <a:pt x="184" y="1"/>
                  </a:moveTo>
                  <a:cubicBezTo>
                    <a:pt x="182" y="1"/>
                    <a:pt x="180" y="1"/>
                    <a:pt x="178" y="1"/>
                  </a:cubicBezTo>
                  <a:cubicBezTo>
                    <a:pt x="79" y="8"/>
                    <a:pt x="1" y="97"/>
                    <a:pt x="8" y="199"/>
                  </a:cubicBezTo>
                  <a:cubicBezTo>
                    <a:pt x="14" y="303"/>
                    <a:pt x="96" y="380"/>
                    <a:pt x="193" y="380"/>
                  </a:cubicBezTo>
                  <a:cubicBezTo>
                    <a:pt x="195" y="380"/>
                    <a:pt x="197" y="380"/>
                    <a:pt x="199" y="380"/>
                  </a:cubicBezTo>
                  <a:cubicBezTo>
                    <a:pt x="298" y="377"/>
                    <a:pt x="377" y="288"/>
                    <a:pt x="369" y="182"/>
                  </a:cubicBezTo>
                  <a:cubicBezTo>
                    <a:pt x="366" y="82"/>
                    <a:pt x="2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315;p39">
              <a:extLst>
                <a:ext uri="{FF2B5EF4-FFF2-40B4-BE49-F238E27FC236}">
                  <a16:creationId xmlns:a16="http://schemas.microsoft.com/office/drawing/2014/main" id="{FD5DEB15-DDCE-4790-A71D-FBA6DFAE4DE3}"/>
                </a:ext>
              </a:extLst>
            </p:cNvPr>
            <p:cNvSpPr/>
            <p:nvPr/>
          </p:nvSpPr>
          <p:spPr>
            <a:xfrm>
              <a:off x="3553868" y="1827511"/>
              <a:ext cx="34305" cy="61976"/>
            </a:xfrm>
            <a:custGeom>
              <a:avLst/>
              <a:gdLst/>
              <a:ahLst/>
              <a:cxnLst/>
              <a:rect l="l" t="t" r="r" b="b"/>
              <a:pathLst>
                <a:path w="605" h="1093" extrusionOk="0">
                  <a:moveTo>
                    <a:pt x="0" y="1"/>
                  </a:moveTo>
                  <a:lnTo>
                    <a:pt x="31" y="1092"/>
                  </a:lnTo>
                  <a:lnTo>
                    <a:pt x="605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316;p39">
              <a:extLst>
                <a:ext uri="{FF2B5EF4-FFF2-40B4-BE49-F238E27FC236}">
                  <a16:creationId xmlns:a16="http://schemas.microsoft.com/office/drawing/2014/main" id="{E33305F4-F51F-4302-A77F-1B51585DF84C}"/>
                </a:ext>
              </a:extLst>
            </p:cNvPr>
            <p:cNvSpPr/>
            <p:nvPr/>
          </p:nvSpPr>
          <p:spPr>
            <a:xfrm>
              <a:off x="3430369" y="1927024"/>
              <a:ext cx="89080" cy="56929"/>
            </a:xfrm>
            <a:custGeom>
              <a:avLst/>
              <a:gdLst/>
              <a:ahLst/>
              <a:cxnLst/>
              <a:rect l="l" t="t" r="r" b="b"/>
              <a:pathLst>
                <a:path w="1571" h="1004" extrusionOk="0">
                  <a:moveTo>
                    <a:pt x="1" y="0"/>
                  </a:moveTo>
                  <a:cubicBezTo>
                    <a:pt x="1" y="0"/>
                    <a:pt x="52" y="239"/>
                    <a:pt x="335" y="481"/>
                  </a:cubicBezTo>
                  <a:cubicBezTo>
                    <a:pt x="622" y="727"/>
                    <a:pt x="1570" y="1003"/>
                    <a:pt x="1570" y="1003"/>
                  </a:cubicBezTo>
                  <a:lnTo>
                    <a:pt x="1570" y="714"/>
                  </a:lnTo>
                  <a:cubicBezTo>
                    <a:pt x="1107" y="652"/>
                    <a:pt x="151" y="379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317;p39">
              <a:extLst>
                <a:ext uri="{FF2B5EF4-FFF2-40B4-BE49-F238E27FC236}">
                  <a16:creationId xmlns:a16="http://schemas.microsoft.com/office/drawing/2014/main" id="{B93F8450-4E48-4421-9D7A-E58C1B2AFD37}"/>
                </a:ext>
              </a:extLst>
            </p:cNvPr>
            <p:cNvSpPr/>
            <p:nvPr/>
          </p:nvSpPr>
          <p:spPr>
            <a:xfrm>
              <a:off x="3296268" y="2135405"/>
              <a:ext cx="13212" cy="68723"/>
            </a:xfrm>
            <a:custGeom>
              <a:avLst/>
              <a:gdLst/>
              <a:ahLst/>
              <a:cxnLst/>
              <a:rect l="l" t="t" r="r" b="b"/>
              <a:pathLst>
                <a:path w="233" h="1212" extrusionOk="0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318;p39">
              <a:extLst>
                <a:ext uri="{FF2B5EF4-FFF2-40B4-BE49-F238E27FC236}">
                  <a16:creationId xmlns:a16="http://schemas.microsoft.com/office/drawing/2014/main" id="{4A0BC0F1-5DB9-4D1C-86D0-1DB2E5444C3B}"/>
                </a:ext>
              </a:extLst>
            </p:cNvPr>
            <p:cNvSpPr/>
            <p:nvPr/>
          </p:nvSpPr>
          <p:spPr>
            <a:xfrm>
              <a:off x="3298763" y="2118791"/>
              <a:ext cx="3799" cy="16671"/>
            </a:xfrm>
            <a:custGeom>
              <a:avLst/>
              <a:gdLst/>
              <a:ahLst/>
              <a:cxnLst/>
              <a:rect l="l" t="t" r="r" b="b"/>
              <a:pathLst>
                <a:path w="67" h="294" extrusionOk="0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319;p39">
              <a:extLst>
                <a:ext uri="{FF2B5EF4-FFF2-40B4-BE49-F238E27FC236}">
                  <a16:creationId xmlns:a16="http://schemas.microsoft.com/office/drawing/2014/main" id="{70B3AFBC-BB89-4277-97BC-3212ECA416D3}"/>
                </a:ext>
              </a:extLst>
            </p:cNvPr>
            <p:cNvSpPr/>
            <p:nvPr/>
          </p:nvSpPr>
          <p:spPr>
            <a:xfrm>
              <a:off x="3303809" y="2478568"/>
              <a:ext cx="3119" cy="1758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314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320;p39">
              <a:extLst>
                <a:ext uri="{FF2B5EF4-FFF2-40B4-BE49-F238E27FC236}">
                  <a16:creationId xmlns:a16="http://schemas.microsoft.com/office/drawing/2014/main" id="{2A0AB1B7-7507-45FC-8CF6-EB36655DC38D}"/>
                </a:ext>
              </a:extLst>
            </p:cNvPr>
            <p:cNvSpPr/>
            <p:nvPr/>
          </p:nvSpPr>
          <p:spPr>
            <a:xfrm>
              <a:off x="3297232" y="2111987"/>
              <a:ext cx="296327" cy="408428"/>
            </a:xfrm>
            <a:custGeom>
              <a:avLst/>
              <a:gdLst/>
              <a:ahLst/>
              <a:cxnLst/>
              <a:rect l="l" t="t" r="r" b="b"/>
              <a:pathLst>
                <a:path w="5226" h="7203" extrusionOk="0">
                  <a:moveTo>
                    <a:pt x="267" y="1"/>
                  </a:moveTo>
                  <a:cubicBezTo>
                    <a:pt x="267" y="1"/>
                    <a:pt x="199" y="45"/>
                    <a:pt x="93" y="120"/>
                  </a:cubicBezTo>
                  <a:cubicBezTo>
                    <a:pt x="65" y="216"/>
                    <a:pt x="48" y="314"/>
                    <a:pt x="38" y="413"/>
                  </a:cubicBezTo>
                  <a:cubicBezTo>
                    <a:pt x="0" y="816"/>
                    <a:pt x="82" y="1240"/>
                    <a:pt x="216" y="1625"/>
                  </a:cubicBezTo>
                  <a:lnTo>
                    <a:pt x="216" y="1629"/>
                  </a:lnTo>
                  <a:lnTo>
                    <a:pt x="1079" y="4369"/>
                  </a:lnTo>
                  <a:cubicBezTo>
                    <a:pt x="1079" y="4369"/>
                    <a:pt x="635" y="5448"/>
                    <a:pt x="117" y="6465"/>
                  </a:cubicBezTo>
                  <a:cubicBezTo>
                    <a:pt x="123" y="6468"/>
                    <a:pt x="127" y="6472"/>
                    <a:pt x="134" y="6475"/>
                  </a:cubicBezTo>
                  <a:cubicBezTo>
                    <a:pt x="141" y="6478"/>
                    <a:pt x="147" y="6482"/>
                    <a:pt x="154" y="6486"/>
                  </a:cubicBezTo>
                  <a:cubicBezTo>
                    <a:pt x="161" y="6489"/>
                    <a:pt x="164" y="6492"/>
                    <a:pt x="171" y="6495"/>
                  </a:cubicBezTo>
                  <a:cubicBezTo>
                    <a:pt x="1103" y="7001"/>
                    <a:pt x="2116" y="7202"/>
                    <a:pt x="3052" y="7202"/>
                  </a:cubicBezTo>
                  <a:cubicBezTo>
                    <a:pt x="3877" y="7202"/>
                    <a:pt x="4639" y="7045"/>
                    <a:pt x="5226" y="6803"/>
                  </a:cubicBezTo>
                  <a:lnTo>
                    <a:pt x="5226" y="6803"/>
                  </a:lnTo>
                  <a:cubicBezTo>
                    <a:pt x="4840" y="6864"/>
                    <a:pt x="4461" y="6888"/>
                    <a:pt x="4107" y="6888"/>
                  </a:cubicBezTo>
                  <a:cubicBezTo>
                    <a:pt x="3546" y="6888"/>
                    <a:pt x="3035" y="6823"/>
                    <a:pt x="2608" y="6724"/>
                  </a:cubicBezTo>
                  <a:cubicBezTo>
                    <a:pt x="1960" y="6571"/>
                    <a:pt x="1297" y="5857"/>
                    <a:pt x="1594" y="5164"/>
                  </a:cubicBezTo>
                  <a:cubicBezTo>
                    <a:pt x="1680" y="4970"/>
                    <a:pt x="1826" y="4803"/>
                    <a:pt x="2011" y="4701"/>
                  </a:cubicBezTo>
                  <a:cubicBezTo>
                    <a:pt x="2075" y="4666"/>
                    <a:pt x="2133" y="4649"/>
                    <a:pt x="2188" y="4649"/>
                  </a:cubicBezTo>
                  <a:cubicBezTo>
                    <a:pt x="2274" y="4649"/>
                    <a:pt x="2355" y="4687"/>
                    <a:pt x="2444" y="4745"/>
                  </a:cubicBezTo>
                  <a:cubicBezTo>
                    <a:pt x="2137" y="4540"/>
                    <a:pt x="1594" y="3543"/>
                    <a:pt x="1522" y="3178"/>
                  </a:cubicBezTo>
                  <a:lnTo>
                    <a:pt x="1154" y="1949"/>
                  </a:lnTo>
                  <a:cubicBezTo>
                    <a:pt x="1154" y="1949"/>
                    <a:pt x="1089" y="1568"/>
                    <a:pt x="1226" y="1110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321;p39">
              <a:extLst>
                <a:ext uri="{FF2B5EF4-FFF2-40B4-BE49-F238E27FC236}">
                  <a16:creationId xmlns:a16="http://schemas.microsoft.com/office/drawing/2014/main" id="{21109378-F588-4EA5-875E-9A5AA1F1C6D4}"/>
                </a:ext>
              </a:extLst>
            </p:cNvPr>
            <p:cNvSpPr/>
            <p:nvPr/>
          </p:nvSpPr>
          <p:spPr>
            <a:xfrm>
              <a:off x="4057685" y="2658852"/>
              <a:ext cx="155875" cy="487755"/>
            </a:xfrm>
            <a:custGeom>
              <a:avLst/>
              <a:gdLst/>
              <a:ahLst/>
              <a:cxnLst/>
              <a:rect l="l" t="t" r="r" b="b"/>
              <a:pathLst>
                <a:path w="2749" h="8602" extrusionOk="0">
                  <a:moveTo>
                    <a:pt x="2670" y="0"/>
                  </a:moveTo>
                  <a:cubicBezTo>
                    <a:pt x="2656" y="0"/>
                    <a:pt x="2646" y="0"/>
                    <a:pt x="2633" y="4"/>
                  </a:cubicBezTo>
                  <a:lnTo>
                    <a:pt x="2666" y="4"/>
                  </a:lnTo>
                  <a:cubicBezTo>
                    <a:pt x="2694" y="4"/>
                    <a:pt x="2721" y="4"/>
                    <a:pt x="2748" y="10"/>
                  </a:cubicBezTo>
                  <a:cubicBezTo>
                    <a:pt x="2721" y="4"/>
                    <a:pt x="2697" y="0"/>
                    <a:pt x="2670" y="0"/>
                  </a:cubicBezTo>
                  <a:close/>
                  <a:moveTo>
                    <a:pt x="1837" y="4359"/>
                  </a:moveTo>
                  <a:lnTo>
                    <a:pt x="1837" y="4362"/>
                  </a:lnTo>
                  <a:lnTo>
                    <a:pt x="1841" y="4369"/>
                  </a:lnTo>
                  <a:lnTo>
                    <a:pt x="1837" y="4359"/>
                  </a:lnTo>
                  <a:close/>
                  <a:moveTo>
                    <a:pt x="1858" y="4608"/>
                  </a:moveTo>
                  <a:cubicBezTo>
                    <a:pt x="1855" y="4618"/>
                    <a:pt x="1858" y="4628"/>
                    <a:pt x="1858" y="4638"/>
                  </a:cubicBezTo>
                  <a:lnTo>
                    <a:pt x="1858" y="4608"/>
                  </a:lnTo>
                  <a:close/>
                  <a:moveTo>
                    <a:pt x="1858" y="4638"/>
                  </a:moveTo>
                  <a:lnTo>
                    <a:pt x="1858" y="4638"/>
                  </a:lnTo>
                  <a:cubicBezTo>
                    <a:pt x="1858" y="4676"/>
                    <a:pt x="1861" y="4717"/>
                    <a:pt x="1861" y="4755"/>
                  </a:cubicBezTo>
                  <a:cubicBezTo>
                    <a:pt x="1861" y="4717"/>
                    <a:pt x="1861" y="4676"/>
                    <a:pt x="1858" y="4638"/>
                  </a:cubicBezTo>
                  <a:close/>
                  <a:moveTo>
                    <a:pt x="1844" y="5417"/>
                  </a:moveTo>
                  <a:lnTo>
                    <a:pt x="1844" y="5417"/>
                  </a:lnTo>
                  <a:cubicBezTo>
                    <a:pt x="1837" y="5489"/>
                    <a:pt x="1831" y="5563"/>
                    <a:pt x="1823" y="5642"/>
                  </a:cubicBezTo>
                  <a:cubicBezTo>
                    <a:pt x="1834" y="5567"/>
                    <a:pt x="1837" y="5489"/>
                    <a:pt x="1844" y="5417"/>
                  </a:cubicBezTo>
                  <a:close/>
                  <a:moveTo>
                    <a:pt x="1817" y="5704"/>
                  </a:moveTo>
                  <a:lnTo>
                    <a:pt x="1817" y="5704"/>
                  </a:lnTo>
                  <a:cubicBezTo>
                    <a:pt x="1813" y="5721"/>
                    <a:pt x="1810" y="5735"/>
                    <a:pt x="1806" y="5747"/>
                  </a:cubicBezTo>
                  <a:lnTo>
                    <a:pt x="1803" y="5782"/>
                  </a:lnTo>
                  <a:lnTo>
                    <a:pt x="1810" y="5747"/>
                  </a:lnTo>
                  <a:cubicBezTo>
                    <a:pt x="1810" y="5735"/>
                    <a:pt x="1813" y="5721"/>
                    <a:pt x="1817" y="5704"/>
                  </a:cubicBezTo>
                  <a:close/>
                  <a:moveTo>
                    <a:pt x="1380" y="7094"/>
                  </a:moveTo>
                  <a:lnTo>
                    <a:pt x="1380" y="7094"/>
                  </a:lnTo>
                  <a:cubicBezTo>
                    <a:pt x="1363" y="7128"/>
                    <a:pt x="1346" y="7161"/>
                    <a:pt x="1325" y="7192"/>
                  </a:cubicBezTo>
                  <a:lnTo>
                    <a:pt x="1319" y="7209"/>
                  </a:lnTo>
                  <a:lnTo>
                    <a:pt x="1319" y="7209"/>
                  </a:lnTo>
                  <a:lnTo>
                    <a:pt x="1329" y="7195"/>
                  </a:lnTo>
                  <a:cubicBezTo>
                    <a:pt x="1346" y="7161"/>
                    <a:pt x="1363" y="7128"/>
                    <a:pt x="1380" y="7094"/>
                  </a:cubicBezTo>
                  <a:close/>
                  <a:moveTo>
                    <a:pt x="971" y="7710"/>
                  </a:moveTo>
                  <a:lnTo>
                    <a:pt x="960" y="7721"/>
                  </a:lnTo>
                  <a:cubicBezTo>
                    <a:pt x="950" y="7733"/>
                    <a:pt x="943" y="7747"/>
                    <a:pt x="931" y="7760"/>
                  </a:cubicBezTo>
                  <a:lnTo>
                    <a:pt x="931" y="7760"/>
                  </a:lnTo>
                  <a:cubicBezTo>
                    <a:pt x="941" y="7750"/>
                    <a:pt x="954" y="7737"/>
                    <a:pt x="963" y="7724"/>
                  </a:cubicBezTo>
                  <a:lnTo>
                    <a:pt x="971" y="7710"/>
                  </a:lnTo>
                  <a:close/>
                  <a:moveTo>
                    <a:pt x="931" y="7760"/>
                  </a:moveTo>
                  <a:cubicBezTo>
                    <a:pt x="930" y="7761"/>
                    <a:pt x="930" y="7761"/>
                    <a:pt x="930" y="7762"/>
                  </a:cubicBezTo>
                  <a:cubicBezTo>
                    <a:pt x="930" y="7761"/>
                    <a:pt x="930" y="7761"/>
                    <a:pt x="931" y="7760"/>
                  </a:cubicBezTo>
                  <a:close/>
                  <a:moveTo>
                    <a:pt x="194" y="8459"/>
                  </a:moveTo>
                  <a:lnTo>
                    <a:pt x="194" y="8459"/>
                  </a:lnTo>
                  <a:cubicBezTo>
                    <a:pt x="167" y="8479"/>
                    <a:pt x="144" y="8496"/>
                    <a:pt x="117" y="8516"/>
                  </a:cubicBezTo>
                  <a:lnTo>
                    <a:pt x="93" y="8532"/>
                  </a:lnTo>
                  <a:lnTo>
                    <a:pt x="93" y="8532"/>
                  </a:lnTo>
                  <a:lnTo>
                    <a:pt x="120" y="8516"/>
                  </a:lnTo>
                  <a:cubicBezTo>
                    <a:pt x="144" y="8496"/>
                    <a:pt x="167" y="8479"/>
                    <a:pt x="194" y="8459"/>
                  </a:cubicBezTo>
                  <a:close/>
                  <a:moveTo>
                    <a:pt x="15" y="8594"/>
                  </a:moveTo>
                  <a:cubicBezTo>
                    <a:pt x="8" y="8594"/>
                    <a:pt x="4" y="8598"/>
                    <a:pt x="1" y="8601"/>
                  </a:cubicBezTo>
                  <a:cubicBezTo>
                    <a:pt x="8" y="8598"/>
                    <a:pt x="12" y="8594"/>
                    <a:pt x="15" y="8594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322;p39">
              <a:extLst>
                <a:ext uri="{FF2B5EF4-FFF2-40B4-BE49-F238E27FC236}">
                  <a16:creationId xmlns:a16="http://schemas.microsoft.com/office/drawing/2014/main" id="{A9726A81-E37C-4440-BA0B-C21DA322B001}"/>
                </a:ext>
              </a:extLst>
            </p:cNvPr>
            <p:cNvSpPr/>
            <p:nvPr/>
          </p:nvSpPr>
          <p:spPr>
            <a:xfrm>
              <a:off x="3285438" y="2026650"/>
              <a:ext cx="717173" cy="506920"/>
            </a:xfrm>
            <a:custGeom>
              <a:avLst/>
              <a:gdLst/>
              <a:ahLst/>
              <a:cxnLst/>
              <a:rect l="l" t="t" r="r" b="b"/>
              <a:pathLst>
                <a:path w="12648" h="8940" extrusionOk="0">
                  <a:moveTo>
                    <a:pt x="1516" y="1"/>
                  </a:moveTo>
                  <a:cubicBezTo>
                    <a:pt x="788" y="1"/>
                    <a:pt x="0" y="714"/>
                    <a:pt x="161" y="1994"/>
                  </a:cubicBezTo>
                  <a:cubicBezTo>
                    <a:pt x="352" y="3516"/>
                    <a:pt x="1741" y="5198"/>
                    <a:pt x="3253" y="7236"/>
                  </a:cubicBezTo>
                  <a:cubicBezTo>
                    <a:pt x="3789" y="7956"/>
                    <a:pt x="6857" y="8417"/>
                    <a:pt x="8379" y="8717"/>
                  </a:cubicBezTo>
                  <a:cubicBezTo>
                    <a:pt x="8932" y="8816"/>
                    <a:pt x="9628" y="8925"/>
                    <a:pt x="10072" y="8936"/>
                  </a:cubicBezTo>
                  <a:cubicBezTo>
                    <a:pt x="10152" y="8938"/>
                    <a:pt x="10230" y="8939"/>
                    <a:pt x="10305" y="8939"/>
                  </a:cubicBezTo>
                  <a:cubicBezTo>
                    <a:pt x="11666" y="8939"/>
                    <a:pt x="12183" y="8590"/>
                    <a:pt x="12396" y="8000"/>
                  </a:cubicBezTo>
                  <a:cubicBezTo>
                    <a:pt x="12647" y="7302"/>
                    <a:pt x="12534" y="7040"/>
                    <a:pt x="12170" y="7040"/>
                  </a:cubicBezTo>
                  <a:cubicBezTo>
                    <a:pt x="12019" y="7040"/>
                    <a:pt x="11824" y="7086"/>
                    <a:pt x="11594" y="7164"/>
                  </a:cubicBezTo>
                  <a:cubicBezTo>
                    <a:pt x="11021" y="7362"/>
                    <a:pt x="10584" y="7369"/>
                    <a:pt x="10584" y="7369"/>
                  </a:cubicBezTo>
                  <a:cubicBezTo>
                    <a:pt x="10792" y="7216"/>
                    <a:pt x="10884" y="7144"/>
                    <a:pt x="10970" y="7031"/>
                  </a:cubicBezTo>
                  <a:cubicBezTo>
                    <a:pt x="11140" y="6809"/>
                    <a:pt x="11055" y="6608"/>
                    <a:pt x="10977" y="6543"/>
                  </a:cubicBezTo>
                  <a:cubicBezTo>
                    <a:pt x="10968" y="6535"/>
                    <a:pt x="10959" y="6532"/>
                    <a:pt x="10948" y="6532"/>
                  </a:cubicBezTo>
                  <a:cubicBezTo>
                    <a:pt x="10882" y="6532"/>
                    <a:pt x="10761" y="6663"/>
                    <a:pt x="10509" y="6772"/>
                  </a:cubicBezTo>
                  <a:cubicBezTo>
                    <a:pt x="10137" y="6932"/>
                    <a:pt x="9877" y="6909"/>
                    <a:pt x="9533" y="7178"/>
                  </a:cubicBezTo>
                  <a:cubicBezTo>
                    <a:pt x="9414" y="7269"/>
                    <a:pt x="9269" y="7323"/>
                    <a:pt x="9119" y="7323"/>
                  </a:cubicBezTo>
                  <a:cubicBezTo>
                    <a:pt x="9106" y="7323"/>
                    <a:pt x="9092" y="7322"/>
                    <a:pt x="9079" y="7321"/>
                  </a:cubicBezTo>
                  <a:cubicBezTo>
                    <a:pt x="8754" y="7271"/>
                    <a:pt x="5222" y="6229"/>
                    <a:pt x="4728" y="5960"/>
                  </a:cubicBezTo>
                  <a:cubicBezTo>
                    <a:pt x="4529" y="5700"/>
                    <a:pt x="2557" y="2175"/>
                    <a:pt x="2557" y="2175"/>
                  </a:cubicBezTo>
                  <a:cubicBezTo>
                    <a:pt x="2178" y="953"/>
                    <a:pt x="1929" y="437"/>
                    <a:pt x="151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323;p39">
              <a:extLst>
                <a:ext uri="{FF2B5EF4-FFF2-40B4-BE49-F238E27FC236}">
                  <a16:creationId xmlns:a16="http://schemas.microsoft.com/office/drawing/2014/main" id="{5EEB8429-CA17-4D15-94E5-338D41F50DBA}"/>
                </a:ext>
              </a:extLst>
            </p:cNvPr>
            <p:cNvSpPr/>
            <p:nvPr/>
          </p:nvSpPr>
          <p:spPr>
            <a:xfrm>
              <a:off x="5279398" y="1600445"/>
              <a:ext cx="712637" cy="424078"/>
            </a:xfrm>
            <a:custGeom>
              <a:avLst/>
              <a:gdLst/>
              <a:ahLst/>
              <a:cxnLst/>
              <a:rect l="l" t="t" r="r" b="b"/>
              <a:pathLst>
                <a:path w="12568" h="7479" extrusionOk="0">
                  <a:moveTo>
                    <a:pt x="11660" y="0"/>
                  </a:moveTo>
                  <a:cubicBezTo>
                    <a:pt x="11114" y="4"/>
                    <a:pt x="10608" y="769"/>
                    <a:pt x="10165" y="1277"/>
                  </a:cubicBezTo>
                  <a:cubicBezTo>
                    <a:pt x="9626" y="1895"/>
                    <a:pt x="8657" y="3523"/>
                    <a:pt x="7537" y="4386"/>
                  </a:cubicBezTo>
                  <a:cubicBezTo>
                    <a:pt x="7008" y="4791"/>
                    <a:pt x="4261" y="5730"/>
                    <a:pt x="3693" y="5730"/>
                  </a:cubicBezTo>
                  <a:cubicBezTo>
                    <a:pt x="3667" y="5730"/>
                    <a:pt x="3646" y="5728"/>
                    <a:pt x="3630" y="5724"/>
                  </a:cubicBezTo>
                  <a:cubicBezTo>
                    <a:pt x="3281" y="5639"/>
                    <a:pt x="3148" y="5550"/>
                    <a:pt x="2838" y="5325"/>
                  </a:cubicBezTo>
                  <a:cubicBezTo>
                    <a:pt x="2483" y="5066"/>
                    <a:pt x="2199" y="5004"/>
                    <a:pt x="1936" y="4841"/>
                  </a:cubicBezTo>
                  <a:cubicBezTo>
                    <a:pt x="1781" y="4747"/>
                    <a:pt x="1723" y="4698"/>
                    <a:pt x="1679" y="4698"/>
                  </a:cubicBezTo>
                  <a:cubicBezTo>
                    <a:pt x="1647" y="4698"/>
                    <a:pt x="1623" y="4722"/>
                    <a:pt x="1574" y="4772"/>
                  </a:cubicBezTo>
                  <a:cubicBezTo>
                    <a:pt x="1455" y="4891"/>
                    <a:pt x="1561" y="5216"/>
                    <a:pt x="1790" y="5410"/>
                  </a:cubicBezTo>
                  <a:cubicBezTo>
                    <a:pt x="2025" y="5611"/>
                    <a:pt x="2233" y="5646"/>
                    <a:pt x="2267" y="5707"/>
                  </a:cubicBezTo>
                  <a:cubicBezTo>
                    <a:pt x="2282" y="5736"/>
                    <a:pt x="2242" y="5750"/>
                    <a:pt x="2162" y="5750"/>
                  </a:cubicBezTo>
                  <a:cubicBezTo>
                    <a:pt x="2060" y="5750"/>
                    <a:pt x="1893" y="5726"/>
                    <a:pt x="1697" y="5680"/>
                  </a:cubicBezTo>
                  <a:cubicBezTo>
                    <a:pt x="1284" y="5584"/>
                    <a:pt x="872" y="5376"/>
                    <a:pt x="472" y="5236"/>
                  </a:cubicBezTo>
                  <a:cubicBezTo>
                    <a:pt x="425" y="5220"/>
                    <a:pt x="373" y="5205"/>
                    <a:pt x="323" y="5205"/>
                  </a:cubicBezTo>
                  <a:cubicBezTo>
                    <a:pt x="298" y="5205"/>
                    <a:pt x="274" y="5209"/>
                    <a:pt x="251" y="5219"/>
                  </a:cubicBezTo>
                  <a:cubicBezTo>
                    <a:pt x="213" y="5240"/>
                    <a:pt x="182" y="5274"/>
                    <a:pt x="161" y="5307"/>
                  </a:cubicBezTo>
                  <a:cubicBezTo>
                    <a:pt x="42" y="5479"/>
                    <a:pt x="1" y="5697"/>
                    <a:pt x="25" y="5901"/>
                  </a:cubicBezTo>
                  <a:cubicBezTo>
                    <a:pt x="49" y="6110"/>
                    <a:pt x="131" y="6304"/>
                    <a:pt x="247" y="6479"/>
                  </a:cubicBezTo>
                  <a:cubicBezTo>
                    <a:pt x="451" y="6793"/>
                    <a:pt x="759" y="7038"/>
                    <a:pt x="1097" y="7202"/>
                  </a:cubicBezTo>
                  <a:cubicBezTo>
                    <a:pt x="1366" y="7332"/>
                    <a:pt x="1660" y="7413"/>
                    <a:pt x="1954" y="7462"/>
                  </a:cubicBezTo>
                  <a:cubicBezTo>
                    <a:pt x="2019" y="7473"/>
                    <a:pt x="2087" y="7478"/>
                    <a:pt x="2156" y="7478"/>
                  </a:cubicBezTo>
                  <a:cubicBezTo>
                    <a:pt x="2329" y="7478"/>
                    <a:pt x="2508" y="7448"/>
                    <a:pt x="2674" y="7424"/>
                  </a:cubicBezTo>
                  <a:cubicBezTo>
                    <a:pt x="3254" y="7342"/>
                    <a:pt x="3479" y="7273"/>
                    <a:pt x="3783" y="7253"/>
                  </a:cubicBezTo>
                  <a:cubicBezTo>
                    <a:pt x="4783" y="7188"/>
                    <a:pt x="7787" y="6413"/>
                    <a:pt x="8442" y="5983"/>
                  </a:cubicBezTo>
                  <a:cubicBezTo>
                    <a:pt x="9786" y="5099"/>
                    <a:pt x="10977" y="3833"/>
                    <a:pt x="11605" y="2834"/>
                  </a:cubicBezTo>
                  <a:cubicBezTo>
                    <a:pt x="12360" y="1618"/>
                    <a:pt x="12568" y="274"/>
                    <a:pt x="1166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324;p39">
              <a:extLst>
                <a:ext uri="{FF2B5EF4-FFF2-40B4-BE49-F238E27FC236}">
                  <a16:creationId xmlns:a16="http://schemas.microsoft.com/office/drawing/2014/main" id="{9F553D13-EA7D-4887-A7CA-9E5D6346AA9B}"/>
                </a:ext>
              </a:extLst>
            </p:cNvPr>
            <p:cNvSpPr/>
            <p:nvPr/>
          </p:nvSpPr>
          <p:spPr>
            <a:xfrm>
              <a:off x="5741978" y="1581507"/>
              <a:ext cx="255105" cy="311070"/>
            </a:xfrm>
            <a:custGeom>
              <a:avLst/>
              <a:gdLst/>
              <a:ahLst/>
              <a:cxnLst/>
              <a:rect l="l" t="t" r="r" b="b"/>
              <a:pathLst>
                <a:path w="4499" h="5486" extrusionOk="0">
                  <a:moveTo>
                    <a:pt x="3425" y="0"/>
                  </a:moveTo>
                  <a:cubicBezTo>
                    <a:pt x="3005" y="0"/>
                    <a:pt x="2367" y="441"/>
                    <a:pt x="1754" y="1284"/>
                  </a:cubicBezTo>
                  <a:cubicBezTo>
                    <a:pt x="1072" y="2222"/>
                    <a:pt x="724" y="2874"/>
                    <a:pt x="0" y="3987"/>
                  </a:cubicBezTo>
                  <a:cubicBezTo>
                    <a:pt x="730" y="4833"/>
                    <a:pt x="2110" y="5485"/>
                    <a:pt x="2110" y="5485"/>
                  </a:cubicBezTo>
                  <a:cubicBezTo>
                    <a:pt x="2915" y="4652"/>
                    <a:pt x="3936" y="2952"/>
                    <a:pt x="4202" y="1952"/>
                  </a:cubicBezTo>
                  <a:cubicBezTo>
                    <a:pt x="4498" y="843"/>
                    <a:pt x="4229" y="345"/>
                    <a:pt x="3560" y="17"/>
                  </a:cubicBezTo>
                  <a:cubicBezTo>
                    <a:pt x="3518" y="6"/>
                    <a:pt x="3473" y="0"/>
                    <a:pt x="3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5599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FUNTIONAL </a:t>
            </a:r>
            <a:r>
              <a:rPr lang="en-US" dirty="0" err="1"/>
              <a:t>dEPENDENCIES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9B57C128-58D4-48FA-A460-203D11E91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99" y="2571750"/>
            <a:ext cx="605155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91A5545-AB5E-4890-A44B-E5302A3BE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09" y="3838274"/>
            <a:ext cx="8806181" cy="69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E758301-3B1D-447C-9537-F8CD2BA6241A}"/>
              </a:ext>
            </a:extLst>
          </p:cNvPr>
          <p:cNvSpPr/>
          <p:nvPr/>
        </p:nvSpPr>
        <p:spPr>
          <a:xfrm>
            <a:off x="2292724" y="2944906"/>
            <a:ext cx="1062317" cy="221876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6DC7FF"/>
                </a:solidFill>
              </a:ln>
              <a:noFill/>
            </a:endParaRPr>
          </a:p>
        </p:txBody>
      </p:sp>
      <p:pic>
        <p:nvPicPr>
          <p:cNvPr id="1026" name="圖片 1">
            <a:extLst>
              <a:ext uri="{FF2B5EF4-FFF2-40B4-BE49-F238E27FC236}">
                <a16:creationId xmlns:a16="http://schemas.microsoft.com/office/drawing/2014/main" id="{1424654B-54DD-41F7-A853-C7C694BE4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649" y="1173194"/>
            <a:ext cx="5759450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0502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1FB299"/>
      </a:accent4>
      <a:accent5>
        <a:srgbClr val="23C7AC"/>
      </a:accent5>
      <a:accent6>
        <a:srgbClr val="7DEBD9"/>
      </a:accent6>
      <a:hlink>
        <a:srgbClr val="7DEB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2600</TotalTime>
  <Words>681</Words>
  <Application>Microsoft Office PowerPoint</Application>
  <PresentationFormat>如螢幕大小 (16:9)</PresentationFormat>
  <Paragraphs>159</Paragraphs>
  <Slides>27</Slides>
  <Notes>24</Notes>
  <HiddenSlides>5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41" baseType="lpstr">
      <vt:lpstr>Dosis</vt:lpstr>
      <vt:lpstr>Squada One</vt:lpstr>
      <vt:lpstr>Cascadia Code</vt:lpstr>
      <vt:lpstr>Staatliches</vt:lpstr>
      <vt:lpstr>Fira Sans Extra Condensed Medium</vt:lpstr>
      <vt:lpstr>Josefin Sans</vt:lpstr>
      <vt:lpstr>Arial</vt:lpstr>
      <vt:lpstr>微軟正黑體</vt:lpstr>
      <vt:lpstr>Dosis Light</vt:lpstr>
      <vt:lpstr>Fira Sans Condensed ExtraLight</vt:lpstr>
      <vt:lpstr>Abel</vt:lpstr>
      <vt:lpstr>Segoe Print</vt:lpstr>
      <vt:lpstr>新細明體</vt:lpstr>
      <vt:lpstr>Isometric Proposal by Slidesgo</vt:lpstr>
      <vt:lpstr>PowerPoint 簡報</vt:lpstr>
      <vt:lpstr> CCC-Shop  team 7</vt:lpstr>
      <vt:lpstr>01</vt:lpstr>
      <vt:lpstr>System architecture Diagram</vt:lpstr>
      <vt:lpstr>PowerPoint 簡報</vt:lpstr>
      <vt:lpstr>ER model</vt:lpstr>
      <vt:lpstr>Database schema</vt:lpstr>
      <vt:lpstr>FUNTIONAL dEPENDENCIES </vt:lpstr>
      <vt:lpstr>FUNTIONAL dEPENDENCIES </vt:lpstr>
      <vt:lpstr>FUNTIONAL Dependencies </vt:lpstr>
      <vt:lpstr>SQL query</vt:lpstr>
      <vt:lpstr>SQL query</vt:lpstr>
      <vt:lpstr>SQL query</vt:lpstr>
      <vt:lpstr>SQL query</vt:lpstr>
      <vt:lpstr>SQL query</vt:lpstr>
      <vt:lpstr>OPERATIONAL CONCEPTS</vt:lpstr>
      <vt:lpstr>PowerPoint 簡報</vt:lpstr>
      <vt:lpstr>PowerPoint 簡報</vt:lpstr>
      <vt:lpstr>Video clip </vt:lpstr>
      <vt:lpstr>Work Division</vt:lpstr>
      <vt:lpstr>THANks Team 7</vt:lpstr>
      <vt:lpstr>PowerPoint 簡報</vt:lpstr>
      <vt:lpstr>Development technologies</vt:lpstr>
      <vt:lpstr>System introduction</vt:lpstr>
      <vt:lpstr>SYSTEM description</vt:lpstr>
      <vt:lpstr>System architecture</vt:lpstr>
      <vt:lpstr>System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CCC-Shop</dc:title>
  <cp:lastModifiedBy>楊淑閔</cp:lastModifiedBy>
  <cp:revision>58</cp:revision>
  <dcterms:modified xsi:type="dcterms:W3CDTF">2022-01-11T09:13:05Z</dcterms:modified>
</cp:coreProperties>
</file>